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4"/>
    <p:sldMasterId id="2147483677" r:id="rId5"/>
  </p:sldMasterIdLst>
  <p:sldIdLst>
    <p:sldId id="361" r:id="rId6"/>
    <p:sldId id="307" r:id="rId7"/>
    <p:sldId id="363" r:id="rId8"/>
    <p:sldId id="325" r:id="rId9"/>
    <p:sldId id="366" r:id="rId10"/>
    <p:sldId id="365" r:id="rId11"/>
    <p:sldId id="367" r:id="rId12"/>
    <p:sldId id="369" r:id="rId13"/>
    <p:sldId id="370" r:id="rId14"/>
    <p:sldId id="371" r:id="rId15"/>
    <p:sldId id="372" r:id="rId16"/>
    <p:sldId id="373" r:id="rId17"/>
    <p:sldId id="374" r:id="rId18"/>
    <p:sldId id="375" r:id="rId19"/>
    <p:sldId id="376" r:id="rId20"/>
    <p:sldId id="377" r:id="rId21"/>
    <p:sldId id="378" r:id="rId22"/>
    <p:sldId id="379" r:id="rId23"/>
    <p:sldId id="380" r:id="rId24"/>
    <p:sldId id="381" r:id="rId25"/>
    <p:sldId id="359" r:id="rId26"/>
    <p:sldId id="360" r:id="rId27"/>
    <p:sldId id="347" r:id="rId28"/>
    <p:sldId id="259" r:id="rId29"/>
    <p:sldId id="260" r:id="rId30"/>
    <p:sldId id="298" r:id="rId31"/>
    <p:sldId id="364" r:id="rId32"/>
    <p:sldId id="362"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68"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39" r:id="rId64"/>
    <p:sldId id="340" r:id="rId65"/>
    <p:sldId id="300" r:id="rId66"/>
    <p:sldId id="299" r:id="rId67"/>
    <p:sldId id="346" r:id="rId68"/>
    <p:sldId id="302" r:id="rId69"/>
    <p:sldId id="303" r:id="rId70"/>
    <p:sldId id="304" r:id="rId71"/>
    <p:sldId id="305" r:id="rId72"/>
    <p:sldId id="306"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44AE"/>
    <a:srgbClr val="E5E5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37A322-F2F1-40E8-91F7-F865DB082064}" v="64" dt="2023-05-17T07:44:35.335"/>
    <p1510:client id="{21D87472-3E49-43B1-973E-2495D6925D25}" v="729" dt="2023-05-17T08:28:27.483"/>
    <p1510:client id="{5623CF69-FB70-4888-BCEB-0EF349E06ED6}" v="352" dt="2023-05-14T13:58:32.744"/>
    <p1510:client id="{7715A5B0-35B6-466A-B41B-2A3A5F7C2EA5}" v="184" dt="2023-05-18T14:52:33.351"/>
    <p1510:client id="{7BB8772D-0FF4-4114-81E7-F2BAAB22890E}" v="695" dt="2023-05-17T09:06:19.455"/>
    <p1510:client id="{E1C51D11-BDB8-46F4-98F3-DF644E0D0077}" v="182" dt="2023-05-18T14:36:04.9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60" d="100"/>
          <a:sy n="60" d="100"/>
        </p:scale>
        <p:origin x="81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7138399@siswa365.um.edu.my" userId="1a7f5b10-1378-4117-aa1d-13040265193a" providerId="ADAL" clId="{5623CF69-FB70-4888-BCEB-0EF349E06ED6}"/>
    <pc:docChg chg="undo custSel addSld delSld modSld sldOrd">
      <pc:chgData name="17138399@siswa365.um.edu.my" userId="1a7f5b10-1378-4117-aa1d-13040265193a" providerId="ADAL" clId="{5623CF69-FB70-4888-BCEB-0EF349E06ED6}" dt="2023-05-14T14:03:55.419" v="5566" actId="207"/>
      <pc:docMkLst>
        <pc:docMk/>
      </pc:docMkLst>
      <pc:sldChg chg="del">
        <pc:chgData name="17138399@siswa365.um.edu.my" userId="1a7f5b10-1378-4117-aa1d-13040265193a" providerId="ADAL" clId="{5623CF69-FB70-4888-BCEB-0EF349E06ED6}" dt="2023-05-01T13:50:31.214" v="0" actId="47"/>
        <pc:sldMkLst>
          <pc:docMk/>
          <pc:sldMk cId="109857222" sldId="256"/>
        </pc:sldMkLst>
      </pc:sldChg>
      <pc:sldChg chg="modSp add del mod">
        <pc:chgData name="17138399@siswa365.um.edu.my" userId="1a7f5b10-1378-4117-aa1d-13040265193a" providerId="ADAL" clId="{5623CF69-FB70-4888-BCEB-0EF349E06ED6}" dt="2023-05-14T03:14:23.166" v="1140" actId="27636"/>
        <pc:sldMkLst>
          <pc:docMk/>
          <pc:sldMk cId="3979649407" sldId="259"/>
        </pc:sldMkLst>
        <pc:spChg chg="mod">
          <ac:chgData name="17138399@siswa365.um.edu.my" userId="1a7f5b10-1378-4117-aa1d-13040265193a" providerId="ADAL" clId="{5623CF69-FB70-4888-BCEB-0EF349E06ED6}" dt="2023-05-14T03:14:23.166" v="1140" actId="27636"/>
          <ac:spMkLst>
            <pc:docMk/>
            <pc:sldMk cId="3979649407" sldId="259"/>
            <ac:spMk id="2" creationId="{D9B85F3A-0D98-4AE5-8CED-AA4A4CF82188}"/>
          </ac:spMkLst>
        </pc:spChg>
      </pc:sldChg>
      <pc:sldChg chg="modSp add del mod">
        <pc:chgData name="17138399@siswa365.um.edu.my" userId="1a7f5b10-1378-4117-aa1d-13040265193a" providerId="ADAL" clId="{5623CF69-FB70-4888-BCEB-0EF349E06ED6}" dt="2023-05-14T03:14:23.173" v="1141" actId="27636"/>
        <pc:sldMkLst>
          <pc:docMk/>
          <pc:sldMk cId="141078548" sldId="260"/>
        </pc:sldMkLst>
        <pc:spChg chg="mod">
          <ac:chgData name="17138399@siswa365.um.edu.my" userId="1a7f5b10-1378-4117-aa1d-13040265193a" providerId="ADAL" clId="{5623CF69-FB70-4888-BCEB-0EF349E06ED6}" dt="2023-05-14T03:14:23.173" v="1141" actId="27636"/>
          <ac:spMkLst>
            <pc:docMk/>
            <pc:sldMk cId="141078548" sldId="260"/>
            <ac:spMk id="2" creationId="{21BB3ACD-39D6-4B07-B165-F979837486AA}"/>
          </ac:spMkLst>
        </pc:spChg>
        <pc:spChg chg="mod">
          <ac:chgData name="17138399@siswa365.um.edu.my" userId="1a7f5b10-1378-4117-aa1d-13040265193a" providerId="ADAL" clId="{5623CF69-FB70-4888-BCEB-0EF349E06ED6}" dt="2023-05-14T03:14:22.988" v="1111"/>
          <ac:spMkLst>
            <pc:docMk/>
            <pc:sldMk cId="141078548" sldId="260"/>
            <ac:spMk id="20" creationId="{C7637954-C449-49DF-A953-341157C9DFD1}"/>
          </ac:spMkLst>
        </pc:spChg>
        <pc:spChg chg="mod">
          <ac:chgData name="17138399@siswa365.um.edu.my" userId="1a7f5b10-1378-4117-aa1d-13040265193a" providerId="ADAL" clId="{5623CF69-FB70-4888-BCEB-0EF349E06ED6}" dt="2023-05-14T03:14:22.988" v="1111"/>
          <ac:spMkLst>
            <pc:docMk/>
            <pc:sldMk cId="141078548" sldId="260"/>
            <ac:spMk id="22" creationId="{0D52948C-7BDD-4AAB-AAB1-41160C34D364}"/>
          </ac:spMkLst>
        </pc:spChg>
        <pc:spChg chg="mod">
          <ac:chgData name="17138399@siswa365.um.edu.my" userId="1a7f5b10-1378-4117-aa1d-13040265193a" providerId="ADAL" clId="{5623CF69-FB70-4888-BCEB-0EF349E06ED6}" dt="2023-05-14T03:14:22.988" v="1111"/>
          <ac:spMkLst>
            <pc:docMk/>
            <pc:sldMk cId="141078548" sldId="260"/>
            <ac:spMk id="25" creationId="{58EBB2B1-841B-4F43-B326-B08DDDF74C4E}"/>
          </ac:spMkLst>
        </pc:spChg>
        <pc:spChg chg="mod">
          <ac:chgData name="17138399@siswa365.um.edu.my" userId="1a7f5b10-1378-4117-aa1d-13040265193a" providerId="ADAL" clId="{5623CF69-FB70-4888-BCEB-0EF349E06ED6}" dt="2023-05-14T03:14:22.988" v="1111"/>
          <ac:spMkLst>
            <pc:docMk/>
            <pc:sldMk cId="141078548" sldId="260"/>
            <ac:spMk id="29" creationId="{CAA71B87-24A2-4130-B29F-788E6BE4B526}"/>
          </ac:spMkLst>
        </pc:spChg>
      </pc:sldChg>
      <pc:sldChg chg="modSp add del mod">
        <pc:chgData name="17138399@siswa365.um.edu.my" userId="1a7f5b10-1378-4117-aa1d-13040265193a" providerId="ADAL" clId="{5623CF69-FB70-4888-BCEB-0EF349E06ED6}" dt="2023-05-14T03:14:23.178" v="1142" actId="27636"/>
        <pc:sldMkLst>
          <pc:docMk/>
          <pc:sldMk cId="2737942562" sldId="298"/>
        </pc:sldMkLst>
        <pc:spChg chg="mod">
          <ac:chgData name="17138399@siswa365.um.edu.my" userId="1a7f5b10-1378-4117-aa1d-13040265193a" providerId="ADAL" clId="{5623CF69-FB70-4888-BCEB-0EF349E06ED6}" dt="2023-05-14T03:14:23.178" v="1142" actId="27636"/>
          <ac:spMkLst>
            <pc:docMk/>
            <pc:sldMk cId="2737942562" sldId="298"/>
            <ac:spMk id="2" creationId="{D735F7F3-C1B5-4B60-A00A-4EB618DDFB5A}"/>
          </ac:spMkLst>
        </pc:spChg>
      </pc:sldChg>
      <pc:sldChg chg="add del">
        <pc:chgData name="17138399@siswa365.um.edu.my" userId="1a7f5b10-1378-4117-aa1d-13040265193a" providerId="ADAL" clId="{5623CF69-FB70-4888-BCEB-0EF349E06ED6}" dt="2023-05-01T13:50:37.582" v="32"/>
        <pc:sldMkLst>
          <pc:docMk/>
          <pc:sldMk cId="4179153492" sldId="299"/>
        </pc:sldMkLst>
      </pc:sldChg>
      <pc:sldChg chg="add del">
        <pc:chgData name="17138399@siswa365.um.edu.my" userId="1a7f5b10-1378-4117-aa1d-13040265193a" providerId="ADAL" clId="{5623CF69-FB70-4888-BCEB-0EF349E06ED6}" dt="2023-05-01T13:50:37.582" v="32"/>
        <pc:sldMkLst>
          <pc:docMk/>
          <pc:sldMk cId="689816630" sldId="300"/>
        </pc:sldMkLst>
      </pc:sldChg>
      <pc:sldChg chg="modSp add del mod">
        <pc:chgData name="17138399@siswa365.um.edu.my" userId="1a7f5b10-1378-4117-aa1d-13040265193a" providerId="ADAL" clId="{5623CF69-FB70-4888-BCEB-0EF349E06ED6}" dt="2023-05-14T03:14:23.150" v="1135" actId="27636"/>
        <pc:sldMkLst>
          <pc:docMk/>
          <pc:sldMk cId="159771542" sldId="302"/>
        </pc:sldMkLst>
        <pc:spChg chg="mod">
          <ac:chgData name="17138399@siswa365.um.edu.my" userId="1a7f5b10-1378-4117-aa1d-13040265193a" providerId="ADAL" clId="{5623CF69-FB70-4888-BCEB-0EF349E06ED6}" dt="2023-05-14T03:14:23.150" v="1135" actId="27636"/>
          <ac:spMkLst>
            <pc:docMk/>
            <pc:sldMk cId="159771542" sldId="302"/>
            <ac:spMk id="2" creationId="{4F009C79-8591-4A58-A9F5-FA2E249DFF61}"/>
          </ac:spMkLst>
        </pc:spChg>
      </pc:sldChg>
      <pc:sldChg chg="modSp add del mod">
        <pc:chgData name="17138399@siswa365.um.edu.my" userId="1a7f5b10-1378-4117-aa1d-13040265193a" providerId="ADAL" clId="{5623CF69-FB70-4888-BCEB-0EF349E06ED6}" dt="2023-05-14T03:14:23.153" v="1136" actId="27636"/>
        <pc:sldMkLst>
          <pc:docMk/>
          <pc:sldMk cId="364121930" sldId="303"/>
        </pc:sldMkLst>
        <pc:spChg chg="mod">
          <ac:chgData name="17138399@siswa365.um.edu.my" userId="1a7f5b10-1378-4117-aa1d-13040265193a" providerId="ADAL" clId="{5623CF69-FB70-4888-BCEB-0EF349E06ED6}" dt="2023-05-14T03:14:23.153" v="1136" actId="27636"/>
          <ac:spMkLst>
            <pc:docMk/>
            <pc:sldMk cId="364121930" sldId="303"/>
            <ac:spMk id="2" creationId="{685CE6DC-AD26-48F1-8965-5D880A2F2288}"/>
          </ac:spMkLst>
        </pc:spChg>
      </pc:sldChg>
      <pc:sldChg chg="modSp add del mod">
        <pc:chgData name="17138399@siswa365.um.edu.my" userId="1a7f5b10-1378-4117-aa1d-13040265193a" providerId="ADAL" clId="{5623CF69-FB70-4888-BCEB-0EF349E06ED6}" dt="2023-05-14T03:14:23.153" v="1137" actId="27636"/>
        <pc:sldMkLst>
          <pc:docMk/>
          <pc:sldMk cId="313758320" sldId="304"/>
        </pc:sldMkLst>
        <pc:spChg chg="mod">
          <ac:chgData name="17138399@siswa365.um.edu.my" userId="1a7f5b10-1378-4117-aa1d-13040265193a" providerId="ADAL" clId="{5623CF69-FB70-4888-BCEB-0EF349E06ED6}" dt="2023-05-14T03:14:23.153" v="1137" actId="27636"/>
          <ac:spMkLst>
            <pc:docMk/>
            <pc:sldMk cId="313758320" sldId="304"/>
            <ac:spMk id="2" creationId="{00000000-0000-0000-0000-000000000000}"/>
          </ac:spMkLst>
        </pc:spChg>
      </pc:sldChg>
      <pc:sldChg chg="modSp add del mod">
        <pc:chgData name="17138399@siswa365.um.edu.my" userId="1a7f5b10-1378-4117-aa1d-13040265193a" providerId="ADAL" clId="{5623CF69-FB70-4888-BCEB-0EF349E06ED6}" dt="2023-05-14T03:14:23.163" v="1138" actId="27636"/>
        <pc:sldMkLst>
          <pc:docMk/>
          <pc:sldMk cId="212682184" sldId="305"/>
        </pc:sldMkLst>
        <pc:spChg chg="mod">
          <ac:chgData name="17138399@siswa365.um.edu.my" userId="1a7f5b10-1378-4117-aa1d-13040265193a" providerId="ADAL" clId="{5623CF69-FB70-4888-BCEB-0EF349E06ED6}" dt="2023-05-14T03:14:23.163" v="1138" actId="27636"/>
          <ac:spMkLst>
            <pc:docMk/>
            <pc:sldMk cId="212682184" sldId="305"/>
            <ac:spMk id="2" creationId="{00000000-0000-0000-0000-000000000000}"/>
          </ac:spMkLst>
        </pc:spChg>
      </pc:sldChg>
      <pc:sldChg chg="modSp add del mod">
        <pc:chgData name="17138399@siswa365.um.edu.my" userId="1a7f5b10-1378-4117-aa1d-13040265193a" providerId="ADAL" clId="{5623CF69-FB70-4888-BCEB-0EF349E06ED6}" dt="2023-05-14T03:14:23.166" v="1139" actId="27636"/>
        <pc:sldMkLst>
          <pc:docMk/>
          <pc:sldMk cId="486176497" sldId="306"/>
        </pc:sldMkLst>
        <pc:spChg chg="mod">
          <ac:chgData name="17138399@siswa365.um.edu.my" userId="1a7f5b10-1378-4117-aa1d-13040265193a" providerId="ADAL" clId="{5623CF69-FB70-4888-BCEB-0EF349E06ED6}" dt="2023-05-14T03:14:23.166" v="1139" actId="27636"/>
          <ac:spMkLst>
            <pc:docMk/>
            <pc:sldMk cId="486176497" sldId="306"/>
            <ac:spMk id="2" creationId="{00000000-0000-0000-0000-000000000000}"/>
          </ac:spMkLst>
        </pc:spChg>
      </pc:sldChg>
      <pc:sldChg chg="addSp delSp modSp add del mod ord">
        <pc:chgData name="17138399@siswa365.um.edu.my" userId="1a7f5b10-1378-4117-aa1d-13040265193a" providerId="ADAL" clId="{5623CF69-FB70-4888-BCEB-0EF349E06ED6}" dt="2023-05-14T13:29:51.639" v="5206" actId="1036"/>
        <pc:sldMkLst>
          <pc:docMk/>
          <pc:sldMk cId="3423133475" sldId="307"/>
        </pc:sldMkLst>
        <pc:spChg chg="del mod">
          <ac:chgData name="17138399@siswa365.um.edu.my" userId="1a7f5b10-1378-4117-aa1d-13040265193a" providerId="ADAL" clId="{5623CF69-FB70-4888-BCEB-0EF349E06ED6}" dt="2023-05-14T07:26:08.045" v="2341" actId="478"/>
          <ac:spMkLst>
            <pc:docMk/>
            <pc:sldMk cId="3423133475" sldId="307"/>
            <ac:spMk id="2" creationId="{D735F7F3-C1B5-4B60-A00A-4EB618DDFB5A}"/>
          </ac:spMkLst>
        </pc:spChg>
        <pc:spChg chg="mod">
          <ac:chgData name="17138399@siswa365.um.edu.my" userId="1a7f5b10-1378-4117-aa1d-13040265193a" providerId="ADAL" clId="{5623CF69-FB70-4888-BCEB-0EF349E06ED6}" dt="2023-05-14T07:26:58.360" v="2362" actId="164"/>
          <ac:spMkLst>
            <pc:docMk/>
            <pc:sldMk cId="3423133475" sldId="307"/>
            <ac:spMk id="11" creationId="{2B7D55D5-181E-4C6C-B8B6-CFF22E945C82}"/>
          </ac:spMkLst>
        </pc:spChg>
        <pc:spChg chg="mod">
          <ac:chgData name="17138399@siswa365.um.edu.my" userId="1a7f5b10-1378-4117-aa1d-13040265193a" providerId="ADAL" clId="{5623CF69-FB70-4888-BCEB-0EF349E06ED6}" dt="2023-05-14T07:26:58.360" v="2362" actId="164"/>
          <ac:spMkLst>
            <pc:docMk/>
            <pc:sldMk cId="3423133475" sldId="307"/>
            <ac:spMk id="12" creationId="{C329E328-AE26-405E-BE01-43B252877E38}"/>
          </ac:spMkLst>
        </pc:spChg>
        <pc:spChg chg="mod">
          <ac:chgData name="17138399@siswa365.um.edu.my" userId="1a7f5b10-1378-4117-aa1d-13040265193a" providerId="ADAL" clId="{5623CF69-FB70-4888-BCEB-0EF349E06ED6}" dt="2023-05-14T07:26:58.360" v="2362" actId="164"/>
          <ac:spMkLst>
            <pc:docMk/>
            <pc:sldMk cId="3423133475" sldId="307"/>
            <ac:spMk id="13" creationId="{8165A59F-9AB2-42C1-B14D-1119B331DBFA}"/>
          </ac:spMkLst>
        </pc:spChg>
        <pc:spChg chg="mod">
          <ac:chgData name="17138399@siswa365.um.edu.my" userId="1a7f5b10-1378-4117-aa1d-13040265193a" providerId="ADAL" clId="{5623CF69-FB70-4888-BCEB-0EF349E06ED6}" dt="2023-05-14T07:26:58.360" v="2362" actId="164"/>
          <ac:spMkLst>
            <pc:docMk/>
            <pc:sldMk cId="3423133475" sldId="307"/>
            <ac:spMk id="14" creationId="{A96B0684-F80F-4658-BFEA-8D00F9AFEE38}"/>
          </ac:spMkLst>
        </pc:spChg>
        <pc:spChg chg="mod">
          <ac:chgData name="17138399@siswa365.um.edu.my" userId="1a7f5b10-1378-4117-aa1d-13040265193a" providerId="ADAL" clId="{5623CF69-FB70-4888-BCEB-0EF349E06ED6}" dt="2023-05-14T07:26:58.360" v="2362" actId="164"/>
          <ac:spMkLst>
            <pc:docMk/>
            <pc:sldMk cId="3423133475" sldId="307"/>
            <ac:spMk id="15" creationId="{F3EE0E18-BD42-4855-95C1-76CA4E6BA7A3}"/>
          </ac:spMkLst>
        </pc:spChg>
        <pc:spChg chg="mod">
          <ac:chgData name="17138399@siswa365.um.edu.my" userId="1a7f5b10-1378-4117-aa1d-13040265193a" providerId="ADAL" clId="{5623CF69-FB70-4888-BCEB-0EF349E06ED6}" dt="2023-05-14T07:26:58.360" v="2362" actId="164"/>
          <ac:spMkLst>
            <pc:docMk/>
            <pc:sldMk cId="3423133475" sldId="307"/>
            <ac:spMk id="16" creationId="{B7860B74-9F52-4B66-AE51-6E969B0DBBB1}"/>
          </ac:spMkLst>
        </pc:spChg>
        <pc:spChg chg="mod">
          <ac:chgData name="17138399@siswa365.um.edu.my" userId="1a7f5b10-1378-4117-aa1d-13040265193a" providerId="ADAL" clId="{5623CF69-FB70-4888-BCEB-0EF349E06ED6}" dt="2023-05-14T13:29:40.795" v="5201" actId="1035"/>
          <ac:spMkLst>
            <pc:docMk/>
            <pc:sldMk cId="3423133475" sldId="307"/>
            <ac:spMk id="22" creationId="{2A540875-6A2B-4467-92FE-EEDD3CD3785D}"/>
          </ac:spMkLst>
        </pc:spChg>
        <pc:spChg chg="del">
          <ac:chgData name="17138399@siswa365.um.edu.my" userId="1a7f5b10-1378-4117-aa1d-13040265193a" providerId="ADAL" clId="{5623CF69-FB70-4888-BCEB-0EF349E06ED6}" dt="2023-05-14T07:28:59.632" v="2434" actId="478"/>
          <ac:spMkLst>
            <pc:docMk/>
            <pc:sldMk cId="3423133475" sldId="307"/>
            <ac:spMk id="23" creationId="{9E079CD0-E392-482C-A4FC-8877B571F9D7}"/>
          </ac:spMkLst>
        </pc:spChg>
        <pc:spChg chg="del">
          <ac:chgData name="17138399@siswa365.um.edu.my" userId="1a7f5b10-1378-4117-aa1d-13040265193a" providerId="ADAL" clId="{5623CF69-FB70-4888-BCEB-0EF349E06ED6}" dt="2023-05-14T07:26:16.807" v="2358" actId="478"/>
          <ac:spMkLst>
            <pc:docMk/>
            <pc:sldMk cId="3423133475" sldId="307"/>
            <ac:spMk id="52" creationId="{14F06ED2-4CA3-46D6-A7C2-2CA1BAA0576C}"/>
          </ac:spMkLst>
        </pc:spChg>
        <pc:spChg chg="add del mod">
          <ac:chgData name="17138399@siswa365.um.edu.my" userId="1a7f5b10-1378-4117-aa1d-13040265193a" providerId="ADAL" clId="{5623CF69-FB70-4888-BCEB-0EF349E06ED6}" dt="2023-05-14T07:27:34.487" v="2368" actId="478"/>
          <ac:spMkLst>
            <pc:docMk/>
            <pc:sldMk cId="3423133475" sldId="307"/>
            <ac:spMk id="53" creationId="{D8386D56-5908-A60E-0A9B-724D048B11B9}"/>
          </ac:spMkLst>
        </pc:spChg>
        <pc:spChg chg="add mod">
          <ac:chgData name="17138399@siswa365.um.edu.my" userId="1a7f5b10-1378-4117-aa1d-13040265193a" providerId="ADAL" clId="{5623CF69-FB70-4888-BCEB-0EF349E06ED6}" dt="2023-05-14T07:27:56.571" v="2391" actId="207"/>
          <ac:spMkLst>
            <pc:docMk/>
            <pc:sldMk cId="3423133475" sldId="307"/>
            <ac:spMk id="56" creationId="{B49F4477-DEE4-289E-4ABF-67BB007FED1E}"/>
          </ac:spMkLst>
        </pc:spChg>
        <pc:spChg chg="add mod">
          <ac:chgData name="17138399@siswa365.um.edu.my" userId="1a7f5b10-1378-4117-aa1d-13040265193a" providerId="ADAL" clId="{5623CF69-FB70-4888-BCEB-0EF349E06ED6}" dt="2023-05-14T07:27:51.935" v="2390" actId="207"/>
          <ac:spMkLst>
            <pc:docMk/>
            <pc:sldMk cId="3423133475" sldId="307"/>
            <ac:spMk id="57" creationId="{321557FE-A938-450B-F05B-618FD1CC32BC}"/>
          </ac:spMkLst>
        </pc:spChg>
        <pc:spChg chg="add mod">
          <ac:chgData name="17138399@siswa365.um.edu.my" userId="1a7f5b10-1378-4117-aa1d-13040265193a" providerId="ADAL" clId="{5623CF69-FB70-4888-BCEB-0EF349E06ED6}" dt="2023-05-14T07:27:28.242" v="2366"/>
          <ac:spMkLst>
            <pc:docMk/>
            <pc:sldMk cId="3423133475" sldId="307"/>
            <ac:spMk id="58" creationId="{160CB695-1ED1-6BC0-970F-C86E23A9B65D}"/>
          </ac:spMkLst>
        </pc:spChg>
        <pc:spChg chg="add mod">
          <ac:chgData name="17138399@siswa365.um.edu.my" userId="1a7f5b10-1378-4117-aa1d-13040265193a" providerId="ADAL" clId="{5623CF69-FB70-4888-BCEB-0EF349E06ED6}" dt="2023-05-14T07:27:28.242" v="2366"/>
          <ac:spMkLst>
            <pc:docMk/>
            <pc:sldMk cId="3423133475" sldId="307"/>
            <ac:spMk id="59" creationId="{DB620CC2-D68A-C5A5-FC3E-9A52E4D200FF}"/>
          </ac:spMkLst>
        </pc:spChg>
        <pc:spChg chg="add mod">
          <ac:chgData name="17138399@siswa365.um.edu.my" userId="1a7f5b10-1378-4117-aa1d-13040265193a" providerId="ADAL" clId="{5623CF69-FB70-4888-BCEB-0EF349E06ED6}" dt="2023-05-14T07:27:28.242" v="2366"/>
          <ac:spMkLst>
            <pc:docMk/>
            <pc:sldMk cId="3423133475" sldId="307"/>
            <ac:spMk id="60" creationId="{2D73F857-8434-7671-C4FD-E446BCFE6D6B}"/>
          </ac:spMkLst>
        </pc:spChg>
        <pc:spChg chg="add mod">
          <ac:chgData name="17138399@siswa365.um.edu.my" userId="1a7f5b10-1378-4117-aa1d-13040265193a" providerId="ADAL" clId="{5623CF69-FB70-4888-BCEB-0EF349E06ED6}" dt="2023-05-14T07:27:28.242" v="2366"/>
          <ac:spMkLst>
            <pc:docMk/>
            <pc:sldMk cId="3423133475" sldId="307"/>
            <ac:spMk id="61" creationId="{8262318F-00B0-07CE-C2AE-7F32401F0DDC}"/>
          </ac:spMkLst>
        </pc:spChg>
        <pc:spChg chg="add mod">
          <ac:chgData name="17138399@siswa365.um.edu.my" userId="1a7f5b10-1378-4117-aa1d-13040265193a" providerId="ADAL" clId="{5623CF69-FB70-4888-BCEB-0EF349E06ED6}" dt="2023-05-14T07:27:28.242" v="2366"/>
          <ac:spMkLst>
            <pc:docMk/>
            <pc:sldMk cId="3423133475" sldId="307"/>
            <ac:spMk id="62" creationId="{F9716D05-46DF-D0B9-00BB-6C7C6C124C45}"/>
          </ac:spMkLst>
        </pc:spChg>
        <pc:spChg chg="add mod">
          <ac:chgData name="17138399@siswa365.um.edu.my" userId="1a7f5b10-1378-4117-aa1d-13040265193a" providerId="ADAL" clId="{5623CF69-FB70-4888-BCEB-0EF349E06ED6}" dt="2023-05-14T07:27:28.242" v="2366"/>
          <ac:spMkLst>
            <pc:docMk/>
            <pc:sldMk cId="3423133475" sldId="307"/>
            <ac:spMk id="63" creationId="{EE906EEF-1351-4910-FC35-7E86C1426968}"/>
          </ac:spMkLst>
        </pc:spChg>
        <pc:spChg chg="add mod">
          <ac:chgData name="17138399@siswa365.um.edu.my" userId="1a7f5b10-1378-4117-aa1d-13040265193a" providerId="ADAL" clId="{5623CF69-FB70-4888-BCEB-0EF349E06ED6}" dt="2023-05-14T07:27:28.242" v="2366"/>
          <ac:spMkLst>
            <pc:docMk/>
            <pc:sldMk cId="3423133475" sldId="307"/>
            <ac:spMk id="64" creationId="{2FD1AC8D-D011-ADDF-50E6-B1AB53A54E55}"/>
          </ac:spMkLst>
        </pc:spChg>
        <pc:spChg chg="add mod">
          <ac:chgData name="17138399@siswa365.um.edu.my" userId="1a7f5b10-1378-4117-aa1d-13040265193a" providerId="ADAL" clId="{5623CF69-FB70-4888-BCEB-0EF349E06ED6}" dt="2023-05-14T07:27:28.242" v="2366"/>
          <ac:spMkLst>
            <pc:docMk/>
            <pc:sldMk cId="3423133475" sldId="307"/>
            <ac:spMk id="65" creationId="{74E94418-B616-0D7D-6C02-1D85B37548F8}"/>
          </ac:spMkLst>
        </pc:spChg>
        <pc:spChg chg="add mod">
          <ac:chgData name="17138399@siswa365.um.edu.my" userId="1a7f5b10-1378-4117-aa1d-13040265193a" providerId="ADAL" clId="{5623CF69-FB70-4888-BCEB-0EF349E06ED6}" dt="2023-05-14T07:27:28.242" v="2366"/>
          <ac:spMkLst>
            <pc:docMk/>
            <pc:sldMk cId="3423133475" sldId="307"/>
            <ac:spMk id="66" creationId="{129FFEB7-4A44-A2C0-9315-A004086C4386}"/>
          </ac:spMkLst>
        </pc:spChg>
        <pc:spChg chg="add mod">
          <ac:chgData name="17138399@siswa365.um.edu.my" userId="1a7f5b10-1378-4117-aa1d-13040265193a" providerId="ADAL" clId="{5623CF69-FB70-4888-BCEB-0EF349E06ED6}" dt="2023-05-14T07:27:28.242" v="2366"/>
          <ac:spMkLst>
            <pc:docMk/>
            <pc:sldMk cId="3423133475" sldId="307"/>
            <ac:spMk id="67" creationId="{AD4BA824-557F-CCB1-2DA5-2CF9DA2E87EE}"/>
          </ac:spMkLst>
        </pc:spChg>
        <pc:spChg chg="add mod">
          <ac:chgData name="17138399@siswa365.um.edu.my" userId="1a7f5b10-1378-4117-aa1d-13040265193a" providerId="ADAL" clId="{5623CF69-FB70-4888-BCEB-0EF349E06ED6}" dt="2023-05-14T07:27:28.242" v="2366"/>
          <ac:spMkLst>
            <pc:docMk/>
            <pc:sldMk cId="3423133475" sldId="307"/>
            <ac:spMk id="68" creationId="{278F43E3-BDA1-D16E-600B-5D7C7428EE93}"/>
          </ac:spMkLst>
        </pc:spChg>
        <pc:spChg chg="add mod">
          <ac:chgData name="17138399@siswa365.um.edu.my" userId="1a7f5b10-1378-4117-aa1d-13040265193a" providerId="ADAL" clId="{5623CF69-FB70-4888-BCEB-0EF349E06ED6}" dt="2023-05-14T13:27:41.927" v="5146" actId="1038"/>
          <ac:spMkLst>
            <pc:docMk/>
            <pc:sldMk cId="3423133475" sldId="307"/>
            <ac:spMk id="69" creationId="{300044D4-254E-D9BA-C3C5-686312B61D94}"/>
          </ac:spMkLst>
        </pc:spChg>
        <pc:spChg chg="add mod">
          <ac:chgData name="17138399@siswa365.um.edu.my" userId="1a7f5b10-1378-4117-aa1d-13040265193a" providerId="ADAL" clId="{5623CF69-FB70-4888-BCEB-0EF349E06ED6}" dt="2023-05-14T07:27:28.242" v="2366"/>
          <ac:spMkLst>
            <pc:docMk/>
            <pc:sldMk cId="3423133475" sldId="307"/>
            <ac:spMk id="70" creationId="{202414AF-47EE-B938-E61F-AE61AF2A30CE}"/>
          </ac:spMkLst>
        </pc:spChg>
        <pc:spChg chg="add mod">
          <ac:chgData name="17138399@siswa365.um.edu.my" userId="1a7f5b10-1378-4117-aa1d-13040265193a" providerId="ADAL" clId="{5623CF69-FB70-4888-BCEB-0EF349E06ED6}" dt="2023-05-14T07:27:28.242" v="2366"/>
          <ac:spMkLst>
            <pc:docMk/>
            <pc:sldMk cId="3423133475" sldId="307"/>
            <ac:spMk id="71" creationId="{CA0B6D45-CCFB-5871-4F2D-21A2071D203B}"/>
          </ac:spMkLst>
        </pc:spChg>
        <pc:spChg chg="add mod">
          <ac:chgData name="17138399@siswa365.um.edu.my" userId="1a7f5b10-1378-4117-aa1d-13040265193a" providerId="ADAL" clId="{5623CF69-FB70-4888-BCEB-0EF349E06ED6}" dt="2023-05-14T07:27:28.242" v="2366"/>
          <ac:spMkLst>
            <pc:docMk/>
            <pc:sldMk cId="3423133475" sldId="307"/>
            <ac:spMk id="72" creationId="{3B584663-1DFD-7859-0FB9-1ACA89DEAFDA}"/>
          </ac:spMkLst>
        </pc:spChg>
        <pc:spChg chg="add mod">
          <ac:chgData name="17138399@siswa365.um.edu.my" userId="1a7f5b10-1378-4117-aa1d-13040265193a" providerId="ADAL" clId="{5623CF69-FB70-4888-BCEB-0EF349E06ED6}" dt="2023-05-14T07:27:28.242" v="2366"/>
          <ac:spMkLst>
            <pc:docMk/>
            <pc:sldMk cId="3423133475" sldId="307"/>
            <ac:spMk id="73" creationId="{75382A40-1AAE-F44F-A8DC-72D5A90C49E5}"/>
          </ac:spMkLst>
        </pc:spChg>
        <pc:spChg chg="add mod">
          <ac:chgData name="17138399@siswa365.um.edu.my" userId="1a7f5b10-1378-4117-aa1d-13040265193a" providerId="ADAL" clId="{5623CF69-FB70-4888-BCEB-0EF349E06ED6}" dt="2023-05-14T07:34:40.920" v="2651" actId="1076"/>
          <ac:spMkLst>
            <pc:docMk/>
            <pc:sldMk cId="3423133475" sldId="307"/>
            <ac:spMk id="74" creationId="{1965D8BF-629D-6E91-6B76-18714EC7A394}"/>
          </ac:spMkLst>
        </pc:spChg>
        <pc:spChg chg="mod">
          <ac:chgData name="17138399@siswa365.um.edu.my" userId="1a7f5b10-1378-4117-aa1d-13040265193a" providerId="ADAL" clId="{5623CF69-FB70-4888-BCEB-0EF349E06ED6}" dt="2023-05-14T07:28:18.660" v="2392"/>
          <ac:spMkLst>
            <pc:docMk/>
            <pc:sldMk cId="3423133475" sldId="307"/>
            <ac:spMk id="79" creationId="{5C253FEA-CD82-20D2-379A-2015C77DA267}"/>
          </ac:spMkLst>
        </pc:spChg>
        <pc:spChg chg="mod">
          <ac:chgData name="17138399@siswa365.um.edu.my" userId="1a7f5b10-1378-4117-aa1d-13040265193a" providerId="ADAL" clId="{5623CF69-FB70-4888-BCEB-0EF349E06ED6}" dt="2023-05-14T07:28:18.660" v="2392"/>
          <ac:spMkLst>
            <pc:docMk/>
            <pc:sldMk cId="3423133475" sldId="307"/>
            <ac:spMk id="80" creationId="{784D8E2E-E718-28FD-B1FB-148648BD222A}"/>
          </ac:spMkLst>
        </pc:spChg>
        <pc:spChg chg="mod">
          <ac:chgData name="17138399@siswa365.um.edu.my" userId="1a7f5b10-1378-4117-aa1d-13040265193a" providerId="ADAL" clId="{5623CF69-FB70-4888-BCEB-0EF349E06ED6}" dt="2023-05-14T07:28:18.660" v="2392"/>
          <ac:spMkLst>
            <pc:docMk/>
            <pc:sldMk cId="3423133475" sldId="307"/>
            <ac:spMk id="81" creationId="{B23F09EF-3384-9DA2-598D-5BC0ACC7D6B8}"/>
          </ac:spMkLst>
        </pc:spChg>
        <pc:spChg chg="mod">
          <ac:chgData name="17138399@siswa365.um.edu.my" userId="1a7f5b10-1378-4117-aa1d-13040265193a" providerId="ADAL" clId="{5623CF69-FB70-4888-BCEB-0EF349E06ED6}" dt="2023-05-14T07:28:18.660" v="2392"/>
          <ac:spMkLst>
            <pc:docMk/>
            <pc:sldMk cId="3423133475" sldId="307"/>
            <ac:spMk id="84" creationId="{7A87FB80-0166-FAD6-0E0F-968E602D2D63}"/>
          </ac:spMkLst>
        </pc:spChg>
        <pc:spChg chg="mod">
          <ac:chgData name="17138399@siswa365.um.edu.my" userId="1a7f5b10-1378-4117-aa1d-13040265193a" providerId="ADAL" clId="{5623CF69-FB70-4888-BCEB-0EF349E06ED6}" dt="2023-05-14T07:28:18.660" v="2392"/>
          <ac:spMkLst>
            <pc:docMk/>
            <pc:sldMk cId="3423133475" sldId="307"/>
            <ac:spMk id="85" creationId="{BBB35BF8-6DD0-BB5B-AB0C-A463C770268C}"/>
          </ac:spMkLst>
        </pc:spChg>
        <pc:spChg chg="mod">
          <ac:chgData name="17138399@siswa365.um.edu.my" userId="1a7f5b10-1378-4117-aa1d-13040265193a" providerId="ADAL" clId="{5623CF69-FB70-4888-BCEB-0EF349E06ED6}" dt="2023-05-14T07:28:18.660" v="2392"/>
          <ac:spMkLst>
            <pc:docMk/>
            <pc:sldMk cId="3423133475" sldId="307"/>
            <ac:spMk id="86" creationId="{4B49F76E-5D65-0230-4C06-04D5C7080315}"/>
          </ac:spMkLst>
        </pc:spChg>
        <pc:spChg chg="mod">
          <ac:chgData name="17138399@siswa365.um.edu.my" userId="1a7f5b10-1378-4117-aa1d-13040265193a" providerId="ADAL" clId="{5623CF69-FB70-4888-BCEB-0EF349E06ED6}" dt="2023-05-14T07:28:18.660" v="2392"/>
          <ac:spMkLst>
            <pc:docMk/>
            <pc:sldMk cId="3423133475" sldId="307"/>
            <ac:spMk id="87" creationId="{41DC1D5C-4781-6DA9-4C5C-D57D9439FF9C}"/>
          </ac:spMkLst>
        </pc:spChg>
        <pc:spChg chg="mod">
          <ac:chgData name="17138399@siswa365.um.edu.my" userId="1a7f5b10-1378-4117-aa1d-13040265193a" providerId="ADAL" clId="{5623CF69-FB70-4888-BCEB-0EF349E06ED6}" dt="2023-05-14T07:28:18.660" v="2392"/>
          <ac:spMkLst>
            <pc:docMk/>
            <pc:sldMk cId="3423133475" sldId="307"/>
            <ac:spMk id="88" creationId="{E7748339-05D4-BBDA-F284-D17CC4897B39}"/>
          </ac:spMkLst>
        </pc:spChg>
        <pc:spChg chg="mod">
          <ac:chgData name="17138399@siswa365.um.edu.my" userId="1a7f5b10-1378-4117-aa1d-13040265193a" providerId="ADAL" clId="{5623CF69-FB70-4888-BCEB-0EF349E06ED6}" dt="2023-05-14T07:28:18.660" v="2392"/>
          <ac:spMkLst>
            <pc:docMk/>
            <pc:sldMk cId="3423133475" sldId="307"/>
            <ac:spMk id="89" creationId="{C6CFC018-8A52-1ADA-D2B4-1B1DA05FC6E7}"/>
          </ac:spMkLst>
        </pc:spChg>
        <pc:spChg chg="mod">
          <ac:chgData name="17138399@siswa365.um.edu.my" userId="1a7f5b10-1378-4117-aa1d-13040265193a" providerId="ADAL" clId="{5623CF69-FB70-4888-BCEB-0EF349E06ED6}" dt="2023-05-14T07:28:18.660" v="2392"/>
          <ac:spMkLst>
            <pc:docMk/>
            <pc:sldMk cId="3423133475" sldId="307"/>
            <ac:spMk id="90" creationId="{696F6AA7-0D3C-DCAC-26CE-595E8CF2DC22}"/>
          </ac:spMkLst>
        </pc:spChg>
        <pc:spChg chg="mod">
          <ac:chgData name="17138399@siswa365.um.edu.my" userId="1a7f5b10-1378-4117-aa1d-13040265193a" providerId="ADAL" clId="{5623CF69-FB70-4888-BCEB-0EF349E06ED6}" dt="2023-05-14T07:28:18.660" v="2392"/>
          <ac:spMkLst>
            <pc:docMk/>
            <pc:sldMk cId="3423133475" sldId="307"/>
            <ac:spMk id="91" creationId="{D7B534CE-3757-CE8A-F6D0-4AFDA63B71EB}"/>
          </ac:spMkLst>
        </pc:spChg>
        <pc:spChg chg="mod">
          <ac:chgData name="17138399@siswa365.um.edu.my" userId="1a7f5b10-1378-4117-aa1d-13040265193a" providerId="ADAL" clId="{5623CF69-FB70-4888-BCEB-0EF349E06ED6}" dt="2023-05-14T07:28:18.660" v="2392"/>
          <ac:spMkLst>
            <pc:docMk/>
            <pc:sldMk cId="3423133475" sldId="307"/>
            <ac:spMk id="92" creationId="{21997D55-907D-611C-52B4-805945BA1CCB}"/>
          </ac:spMkLst>
        </pc:spChg>
        <pc:spChg chg="mod">
          <ac:chgData name="17138399@siswa365.um.edu.my" userId="1a7f5b10-1378-4117-aa1d-13040265193a" providerId="ADAL" clId="{5623CF69-FB70-4888-BCEB-0EF349E06ED6}" dt="2023-05-14T07:28:18.660" v="2392"/>
          <ac:spMkLst>
            <pc:docMk/>
            <pc:sldMk cId="3423133475" sldId="307"/>
            <ac:spMk id="93" creationId="{D4913501-60B0-1DC1-AB94-976A18F3E7AF}"/>
          </ac:spMkLst>
        </pc:spChg>
        <pc:spChg chg="mod">
          <ac:chgData name="17138399@siswa365.um.edu.my" userId="1a7f5b10-1378-4117-aa1d-13040265193a" providerId="ADAL" clId="{5623CF69-FB70-4888-BCEB-0EF349E06ED6}" dt="2023-05-14T07:28:18.660" v="2392"/>
          <ac:spMkLst>
            <pc:docMk/>
            <pc:sldMk cId="3423133475" sldId="307"/>
            <ac:spMk id="94" creationId="{B99A3015-B2C7-0784-5F2C-5F796F8FD1B2}"/>
          </ac:spMkLst>
        </pc:spChg>
        <pc:spChg chg="mod">
          <ac:chgData name="17138399@siswa365.um.edu.my" userId="1a7f5b10-1378-4117-aa1d-13040265193a" providerId="ADAL" clId="{5623CF69-FB70-4888-BCEB-0EF349E06ED6}" dt="2023-05-14T07:28:18.660" v="2392"/>
          <ac:spMkLst>
            <pc:docMk/>
            <pc:sldMk cId="3423133475" sldId="307"/>
            <ac:spMk id="95" creationId="{B182272B-1548-2B3E-1006-825173A1A78D}"/>
          </ac:spMkLst>
        </pc:spChg>
        <pc:spChg chg="mod">
          <ac:chgData name="17138399@siswa365.um.edu.my" userId="1a7f5b10-1378-4117-aa1d-13040265193a" providerId="ADAL" clId="{5623CF69-FB70-4888-BCEB-0EF349E06ED6}" dt="2023-05-14T07:28:18.660" v="2392"/>
          <ac:spMkLst>
            <pc:docMk/>
            <pc:sldMk cId="3423133475" sldId="307"/>
            <ac:spMk id="96" creationId="{758533D5-4904-0B87-1F6A-803174977EE5}"/>
          </ac:spMkLst>
        </pc:spChg>
        <pc:spChg chg="mod">
          <ac:chgData name="17138399@siswa365.um.edu.my" userId="1a7f5b10-1378-4117-aa1d-13040265193a" providerId="ADAL" clId="{5623CF69-FB70-4888-BCEB-0EF349E06ED6}" dt="2023-05-14T07:28:18.660" v="2392"/>
          <ac:spMkLst>
            <pc:docMk/>
            <pc:sldMk cId="3423133475" sldId="307"/>
            <ac:spMk id="99" creationId="{0AEACC00-E7D9-5C56-8F59-0F3BA11A4AC6}"/>
          </ac:spMkLst>
        </pc:spChg>
        <pc:spChg chg="mod">
          <ac:chgData name="17138399@siswa365.um.edu.my" userId="1a7f5b10-1378-4117-aa1d-13040265193a" providerId="ADAL" clId="{5623CF69-FB70-4888-BCEB-0EF349E06ED6}" dt="2023-05-14T07:28:18.660" v="2392"/>
          <ac:spMkLst>
            <pc:docMk/>
            <pc:sldMk cId="3423133475" sldId="307"/>
            <ac:spMk id="100" creationId="{97BB3C4B-46B4-B86D-1969-109144C13610}"/>
          </ac:spMkLst>
        </pc:spChg>
        <pc:spChg chg="mod">
          <ac:chgData name="17138399@siswa365.um.edu.my" userId="1a7f5b10-1378-4117-aa1d-13040265193a" providerId="ADAL" clId="{5623CF69-FB70-4888-BCEB-0EF349E06ED6}" dt="2023-05-14T07:28:18.660" v="2392"/>
          <ac:spMkLst>
            <pc:docMk/>
            <pc:sldMk cId="3423133475" sldId="307"/>
            <ac:spMk id="101" creationId="{8CC2FC34-17D7-608D-9080-227DC934311C}"/>
          </ac:spMkLst>
        </pc:spChg>
        <pc:spChg chg="mod">
          <ac:chgData name="17138399@siswa365.um.edu.my" userId="1a7f5b10-1378-4117-aa1d-13040265193a" providerId="ADAL" clId="{5623CF69-FB70-4888-BCEB-0EF349E06ED6}" dt="2023-05-14T07:28:18.660" v="2392"/>
          <ac:spMkLst>
            <pc:docMk/>
            <pc:sldMk cId="3423133475" sldId="307"/>
            <ac:spMk id="102" creationId="{F83205AC-B72C-6015-E723-C3333F6500D5}"/>
          </ac:spMkLst>
        </pc:spChg>
        <pc:spChg chg="mod">
          <ac:chgData name="17138399@siswa365.um.edu.my" userId="1a7f5b10-1378-4117-aa1d-13040265193a" providerId="ADAL" clId="{5623CF69-FB70-4888-BCEB-0EF349E06ED6}" dt="2023-05-14T13:29:44.055" v="5202" actId="1035"/>
          <ac:spMkLst>
            <pc:docMk/>
            <pc:sldMk cId="3423133475" sldId="307"/>
            <ac:spMk id="104" creationId="{1346E050-FA39-B672-9DEB-DA6B77B517AE}"/>
          </ac:spMkLst>
        </pc:spChg>
        <pc:spChg chg="mod">
          <ac:chgData name="17138399@siswa365.um.edu.my" userId="1a7f5b10-1378-4117-aa1d-13040265193a" providerId="ADAL" clId="{5623CF69-FB70-4888-BCEB-0EF349E06ED6}" dt="2023-05-14T07:34:59.695" v="2675" actId="207"/>
          <ac:spMkLst>
            <pc:docMk/>
            <pc:sldMk cId="3423133475" sldId="307"/>
            <ac:spMk id="106" creationId="{361C42EB-0BB4-F3C1-1FC4-DDEDCB87ADC5}"/>
          </ac:spMkLst>
        </pc:spChg>
        <pc:spChg chg="mod">
          <ac:chgData name="17138399@siswa365.um.edu.my" userId="1a7f5b10-1378-4117-aa1d-13040265193a" providerId="ADAL" clId="{5623CF69-FB70-4888-BCEB-0EF349E06ED6}" dt="2023-05-14T07:30:43.536" v="2457" actId="20577"/>
          <ac:spMkLst>
            <pc:docMk/>
            <pc:sldMk cId="3423133475" sldId="307"/>
            <ac:spMk id="107" creationId="{81A53950-6E1A-2631-52EF-DB4E487428D9}"/>
          </ac:spMkLst>
        </pc:spChg>
        <pc:spChg chg="mod">
          <ac:chgData name="17138399@siswa365.um.edu.my" userId="1a7f5b10-1378-4117-aa1d-13040265193a" providerId="ADAL" clId="{5623CF69-FB70-4888-BCEB-0EF349E06ED6}" dt="2023-05-14T13:29:48.897" v="5205" actId="1036"/>
          <ac:spMkLst>
            <pc:docMk/>
            <pc:sldMk cId="3423133475" sldId="307"/>
            <ac:spMk id="109" creationId="{E3EC20B4-369D-9E75-67AA-D4EA2671C12D}"/>
          </ac:spMkLst>
        </pc:spChg>
        <pc:spChg chg="mod">
          <ac:chgData name="17138399@siswa365.um.edu.my" userId="1a7f5b10-1378-4117-aa1d-13040265193a" providerId="ADAL" clId="{5623CF69-FB70-4888-BCEB-0EF349E06ED6}" dt="2023-05-14T07:35:02.162" v="2676" actId="207"/>
          <ac:spMkLst>
            <pc:docMk/>
            <pc:sldMk cId="3423133475" sldId="307"/>
            <ac:spMk id="111" creationId="{221E045A-6326-EDC8-B893-A668235946AB}"/>
          </ac:spMkLst>
        </pc:spChg>
        <pc:spChg chg="mod">
          <ac:chgData name="17138399@siswa365.um.edu.my" userId="1a7f5b10-1378-4117-aa1d-13040265193a" providerId="ADAL" clId="{5623CF69-FB70-4888-BCEB-0EF349E06ED6}" dt="2023-05-14T07:33:21.249" v="2628" actId="20577"/>
          <ac:spMkLst>
            <pc:docMk/>
            <pc:sldMk cId="3423133475" sldId="307"/>
            <ac:spMk id="112" creationId="{2B823C8A-C4E9-C3FE-4ACE-6E04818574B1}"/>
          </ac:spMkLst>
        </pc:spChg>
        <pc:spChg chg="mod">
          <ac:chgData name="17138399@siswa365.um.edu.my" userId="1a7f5b10-1378-4117-aa1d-13040265193a" providerId="ADAL" clId="{5623CF69-FB70-4888-BCEB-0EF349E06ED6}" dt="2023-05-14T13:29:46.424" v="5203" actId="1035"/>
          <ac:spMkLst>
            <pc:docMk/>
            <pc:sldMk cId="3423133475" sldId="307"/>
            <ac:spMk id="114" creationId="{8BA64B8F-C696-93D3-8E68-E6715C42E76F}"/>
          </ac:spMkLst>
        </pc:spChg>
        <pc:spChg chg="mod">
          <ac:chgData name="17138399@siswa365.um.edu.my" userId="1a7f5b10-1378-4117-aa1d-13040265193a" providerId="ADAL" clId="{5623CF69-FB70-4888-BCEB-0EF349E06ED6}" dt="2023-05-14T07:29:35.926" v="2445"/>
          <ac:spMkLst>
            <pc:docMk/>
            <pc:sldMk cId="3423133475" sldId="307"/>
            <ac:spMk id="116" creationId="{4CB7C818-6367-97C8-5B53-B52D860D0E49}"/>
          </ac:spMkLst>
        </pc:spChg>
        <pc:spChg chg="mod">
          <ac:chgData name="17138399@siswa365.um.edu.my" userId="1a7f5b10-1378-4117-aa1d-13040265193a" providerId="ADAL" clId="{5623CF69-FB70-4888-BCEB-0EF349E06ED6}" dt="2023-05-14T07:33:17.607" v="2626" actId="20577"/>
          <ac:spMkLst>
            <pc:docMk/>
            <pc:sldMk cId="3423133475" sldId="307"/>
            <ac:spMk id="117" creationId="{0A0DC0A4-90F2-B2E5-A9A2-48D45BB0EC3F}"/>
          </ac:spMkLst>
        </pc:spChg>
        <pc:spChg chg="mod">
          <ac:chgData name="17138399@siswa365.um.edu.my" userId="1a7f5b10-1378-4117-aa1d-13040265193a" providerId="ADAL" clId="{5623CF69-FB70-4888-BCEB-0EF349E06ED6}" dt="2023-05-14T13:29:51.639" v="5206" actId="1036"/>
          <ac:spMkLst>
            <pc:docMk/>
            <pc:sldMk cId="3423133475" sldId="307"/>
            <ac:spMk id="119" creationId="{F2B286B6-FD66-2B0C-4C32-153F36EC03B3}"/>
          </ac:spMkLst>
        </pc:spChg>
        <pc:spChg chg="mod">
          <ac:chgData name="17138399@siswa365.um.edu.my" userId="1a7f5b10-1378-4117-aa1d-13040265193a" providerId="ADAL" clId="{5623CF69-FB70-4888-BCEB-0EF349E06ED6}" dt="2023-05-14T07:29:38.678" v="2447"/>
          <ac:spMkLst>
            <pc:docMk/>
            <pc:sldMk cId="3423133475" sldId="307"/>
            <ac:spMk id="121" creationId="{16EB944F-81C8-F728-528E-2568CA1460AA}"/>
          </ac:spMkLst>
        </pc:spChg>
        <pc:spChg chg="mod">
          <ac:chgData name="17138399@siswa365.um.edu.my" userId="1a7f5b10-1378-4117-aa1d-13040265193a" providerId="ADAL" clId="{5623CF69-FB70-4888-BCEB-0EF349E06ED6}" dt="2023-05-14T07:33:24.516" v="2630" actId="20577"/>
          <ac:spMkLst>
            <pc:docMk/>
            <pc:sldMk cId="3423133475" sldId="307"/>
            <ac:spMk id="122" creationId="{76F5EAEB-E6F8-00EC-A381-1B520A4E43A5}"/>
          </ac:spMkLst>
        </pc:spChg>
        <pc:spChg chg="mod">
          <ac:chgData name="17138399@siswa365.um.edu.my" userId="1a7f5b10-1378-4117-aa1d-13040265193a" providerId="ADAL" clId="{5623CF69-FB70-4888-BCEB-0EF349E06ED6}" dt="2023-05-14T13:29:18.086" v="5189" actId="1035"/>
          <ac:spMkLst>
            <pc:docMk/>
            <pc:sldMk cId="3423133475" sldId="307"/>
            <ac:spMk id="124" creationId="{A5B107FB-2E25-0029-53C6-F3CBC215C4F0}"/>
          </ac:spMkLst>
        </pc:spChg>
        <pc:spChg chg="mod">
          <ac:chgData name="17138399@siswa365.um.edu.my" userId="1a7f5b10-1378-4117-aa1d-13040265193a" providerId="ADAL" clId="{5623CF69-FB70-4888-BCEB-0EF349E06ED6}" dt="2023-05-14T07:35:06.604" v="2677" actId="207"/>
          <ac:spMkLst>
            <pc:docMk/>
            <pc:sldMk cId="3423133475" sldId="307"/>
            <ac:spMk id="126" creationId="{7A0FF2D7-E59B-F4E3-F472-C432AA850C56}"/>
          </ac:spMkLst>
        </pc:spChg>
        <pc:spChg chg="mod">
          <ac:chgData name="17138399@siswa365.um.edu.my" userId="1a7f5b10-1378-4117-aa1d-13040265193a" providerId="ADAL" clId="{5623CF69-FB70-4888-BCEB-0EF349E06ED6}" dt="2023-05-14T07:34:19.780" v="2643" actId="20577"/>
          <ac:spMkLst>
            <pc:docMk/>
            <pc:sldMk cId="3423133475" sldId="307"/>
            <ac:spMk id="127" creationId="{AB0BC7CD-F5CB-190B-B588-8A1FF5A8ACAF}"/>
          </ac:spMkLst>
        </pc:spChg>
        <pc:spChg chg="mod">
          <ac:chgData name="17138399@siswa365.um.edu.my" userId="1a7f5b10-1378-4117-aa1d-13040265193a" providerId="ADAL" clId="{5623CF69-FB70-4888-BCEB-0EF349E06ED6}" dt="2023-05-14T13:29:24.628" v="5193" actId="1035"/>
          <ac:spMkLst>
            <pc:docMk/>
            <pc:sldMk cId="3423133475" sldId="307"/>
            <ac:spMk id="129" creationId="{84538C34-5C72-BA84-3CEE-B7D9AA21A850}"/>
          </ac:spMkLst>
        </pc:spChg>
        <pc:spChg chg="mod">
          <ac:chgData name="17138399@siswa365.um.edu.my" userId="1a7f5b10-1378-4117-aa1d-13040265193a" providerId="ADAL" clId="{5623CF69-FB70-4888-BCEB-0EF349E06ED6}" dt="2023-05-14T07:30:28.230" v="2454"/>
          <ac:spMkLst>
            <pc:docMk/>
            <pc:sldMk cId="3423133475" sldId="307"/>
            <ac:spMk id="131" creationId="{22447C9D-3FF9-0BA1-BBA0-13BD44B496BF}"/>
          </ac:spMkLst>
        </pc:spChg>
        <pc:spChg chg="mod">
          <ac:chgData name="17138399@siswa365.um.edu.my" userId="1a7f5b10-1378-4117-aa1d-13040265193a" providerId="ADAL" clId="{5623CF69-FB70-4888-BCEB-0EF349E06ED6}" dt="2023-05-14T07:34:23.597" v="2645" actId="20577"/>
          <ac:spMkLst>
            <pc:docMk/>
            <pc:sldMk cId="3423133475" sldId="307"/>
            <ac:spMk id="132" creationId="{3CB242A0-6066-F230-D73C-08DA1E713628}"/>
          </ac:spMkLst>
        </pc:spChg>
        <pc:spChg chg="mod">
          <ac:chgData name="17138399@siswa365.um.edu.my" userId="1a7f5b10-1378-4117-aa1d-13040265193a" providerId="ADAL" clId="{5623CF69-FB70-4888-BCEB-0EF349E06ED6}" dt="2023-05-14T13:29:34.466" v="5200" actId="1035"/>
          <ac:spMkLst>
            <pc:docMk/>
            <pc:sldMk cId="3423133475" sldId="307"/>
            <ac:spMk id="134" creationId="{3B07977F-4502-118B-F000-726FE7612085}"/>
          </ac:spMkLst>
        </pc:spChg>
        <pc:spChg chg="mod">
          <ac:chgData name="17138399@siswa365.um.edu.my" userId="1a7f5b10-1378-4117-aa1d-13040265193a" providerId="ADAL" clId="{5623CF69-FB70-4888-BCEB-0EF349E06ED6}" dt="2023-05-14T07:30:28.230" v="2454"/>
          <ac:spMkLst>
            <pc:docMk/>
            <pc:sldMk cId="3423133475" sldId="307"/>
            <ac:spMk id="136" creationId="{B2E36D68-4C99-6063-28E0-5A647DA6C1EC}"/>
          </ac:spMkLst>
        </pc:spChg>
        <pc:spChg chg="mod">
          <ac:chgData name="17138399@siswa365.um.edu.my" userId="1a7f5b10-1378-4117-aa1d-13040265193a" providerId="ADAL" clId="{5623CF69-FB70-4888-BCEB-0EF349E06ED6}" dt="2023-05-14T07:34:29.976" v="2649" actId="20577"/>
          <ac:spMkLst>
            <pc:docMk/>
            <pc:sldMk cId="3423133475" sldId="307"/>
            <ac:spMk id="137" creationId="{C5DF14AC-A3C1-4C4D-D483-D1349A192EF6}"/>
          </ac:spMkLst>
        </pc:spChg>
        <pc:spChg chg="mod">
          <ac:chgData name="17138399@siswa365.um.edu.my" userId="1a7f5b10-1378-4117-aa1d-13040265193a" providerId="ADAL" clId="{5623CF69-FB70-4888-BCEB-0EF349E06ED6}" dt="2023-05-14T13:29:30.312" v="5197" actId="1036"/>
          <ac:spMkLst>
            <pc:docMk/>
            <pc:sldMk cId="3423133475" sldId="307"/>
            <ac:spMk id="139" creationId="{067BDF6C-3244-1533-3F1C-E5D42EAFFC65}"/>
          </ac:spMkLst>
        </pc:spChg>
        <pc:spChg chg="mod">
          <ac:chgData name="17138399@siswa365.um.edu.my" userId="1a7f5b10-1378-4117-aa1d-13040265193a" providerId="ADAL" clId="{5623CF69-FB70-4888-BCEB-0EF349E06ED6}" dt="2023-05-14T07:35:09.480" v="2678" actId="207"/>
          <ac:spMkLst>
            <pc:docMk/>
            <pc:sldMk cId="3423133475" sldId="307"/>
            <ac:spMk id="141" creationId="{8B22FF7F-C96A-9DFC-5536-E934B33E3224}"/>
          </ac:spMkLst>
        </pc:spChg>
        <pc:spChg chg="mod">
          <ac:chgData name="17138399@siswa365.um.edu.my" userId="1a7f5b10-1378-4117-aa1d-13040265193a" providerId="ADAL" clId="{5623CF69-FB70-4888-BCEB-0EF349E06ED6}" dt="2023-05-14T07:34:26.722" v="2647" actId="20577"/>
          <ac:spMkLst>
            <pc:docMk/>
            <pc:sldMk cId="3423133475" sldId="307"/>
            <ac:spMk id="142" creationId="{0F76B788-F9D4-4464-E554-9AE2EEBF19D6}"/>
          </ac:spMkLst>
        </pc:spChg>
        <pc:spChg chg="mod">
          <ac:chgData name="17138399@siswa365.um.edu.my" userId="1a7f5b10-1378-4117-aa1d-13040265193a" providerId="ADAL" clId="{5623CF69-FB70-4888-BCEB-0EF349E06ED6}" dt="2023-05-14T07:30:28.230" v="2454"/>
          <ac:spMkLst>
            <pc:docMk/>
            <pc:sldMk cId="3423133475" sldId="307"/>
            <ac:spMk id="144" creationId="{FEDC551A-1E9B-2002-D62A-D68921D1C9CE}"/>
          </ac:spMkLst>
        </pc:spChg>
        <pc:spChg chg="mod">
          <ac:chgData name="17138399@siswa365.um.edu.my" userId="1a7f5b10-1378-4117-aa1d-13040265193a" providerId="ADAL" clId="{5623CF69-FB70-4888-BCEB-0EF349E06ED6}" dt="2023-05-14T07:30:28.230" v="2454"/>
          <ac:spMkLst>
            <pc:docMk/>
            <pc:sldMk cId="3423133475" sldId="307"/>
            <ac:spMk id="146" creationId="{21DE21B8-8DB0-6C71-E5C6-91769A323EC3}"/>
          </ac:spMkLst>
        </pc:spChg>
        <pc:spChg chg="mod">
          <ac:chgData name="17138399@siswa365.um.edu.my" userId="1a7f5b10-1378-4117-aa1d-13040265193a" providerId="ADAL" clId="{5623CF69-FB70-4888-BCEB-0EF349E06ED6}" dt="2023-05-14T07:30:28.230" v="2454"/>
          <ac:spMkLst>
            <pc:docMk/>
            <pc:sldMk cId="3423133475" sldId="307"/>
            <ac:spMk id="147" creationId="{DDD4F989-0FD5-6684-731C-5550151CB335}"/>
          </ac:spMkLst>
        </pc:spChg>
        <pc:grpChg chg="mod">
          <ac:chgData name="17138399@siswa365.um.edu.my" userId="1a7f5b10-1378-4117-aa1d-13040265193a" providerId="ADAL" clId="{5623CF69-FB70-4888-BCEB-0EF349E06ED6}" dt="2023-05-14T07:26:58.360" v="2362" actId="164"/>
          <ac:grpSpMkLst>
            <pc:docMk/>
            <pc:sldMk cId="3423133475" sldId="307"/>
            <ac:grpSpMk id="3" creationId="{D93EEF6D-D667-4C48-97B1-0A8151F28CB4}"/>
          </ac:grpSpMkLst>
        </pc:grpChg>
        <pc:grpChg chg="mod">
          <ac:chgData name="17138399@siswa365.um.edu.my" userId="1a7f5b10-1378-4117-aa1d-13040265193a" providerId="ADAL" clId="{5623CF69-FB70-4888-BCEB-0EF349E06ED6}" dt="2023-05-14T07:34:51.261" v="2674" actId="1038"/>
          <ac:grpSpMkLst>
            <pc:docMk/>
            <pc:sldMk cId="3423133475" sldId="307"/>
            <ac:grpSpMk id="17" creationId="{E6605EE1-5785-49FC-9528-30A60043A627}"/>
          </ac:grpSpMkLst>
        </pc:grpChg>
        <pc:grpChg chg="del">
          <ac:chgData name="17138399@siswa365.um.edu.my" userId="1a7f5b10-1378-4117-aa1d-13040265193a" providerId="ADAL" clId="{5623CF69-FB70-4888-BCEB-0EF349E06ED6}" dt="2023-05-14T07:28:59.632" v="2434" actId="478"/>
          <ac:grpSpMkLst>
            <pc:docMk/>
            <pc:sldMk cId="3423133475" sldId="307"/>
            <ac:grpSpMk id="18" creationId="{E9D368AE-1FBE-4CD5-88F7-FFFE80FB0713}"/>
          </ac:grpSpMkLst>
        </pc:grpChg>
        <pc:grpChg chg="del mod">
          <ac:chgData name="17138399@siswa365.um.edu.my" userId="1a7f5b10-1378-4117-aa1d-13040265193a" providerId="ADAL" clId="{5623CF69-FB70-4888-BCEB-0EF349E06ED6}" dt="2023-05-14T07:29:06.707" v="2436" actId="478"/>
          <ac:grpSpMkLst>
            <pc:docMk/>
            <pc:sldMk cId="3423133475" sldId="307"/>
            <ac:grpSpMk id="24" creationId="{88552DA5-DED8-4569-8837-5B46BF9DA352}"/>
          </ac:grpSpMkLst>
        </pc:grpChg>
        <pc:grpChg chg="del mod">
          <ac:chgData name="17138399@siswa365.um.edu.my" userId="1a7f5b10-1378-4117-aa1d-13040265193a" providerId="ADAL" clId="{5623CF69-FB70-4888-BCEB-0EF349E06ED6}" dt="2023-05-14T07:29:08.110" v="2437" actId="478"/>
          <ac:grpSpMkLst>
            <pc:docMk/>
            <pc:sldMk cId="3423133475" sldId="307"/>
            <ac:grpSpMk id="31" creationId="{2EC6BF6E-69C1-4690-ABC0-978278F524FE}"/>
          </ac:grpSpMkLst>
        </pc:grpChg>
        <pc:grpChg chg="del mod">
          <ac:chgData name="17138399@siswa365.um.edu.my" userId="1a7f5b10-1378-4117-aa1d-13040265193a" providerId="ADAL" clId="{5623CF69-FB70-4888-BCEB-0EF349E06ED6}" dt="2023-05-14T07:29:08.110" v="2437" actId="478"/>
          <ac:grpSpMkLst>
            <pc:docMk/>
            <pc:sldMk cId="3423133475" sldId="307"/>
            <ac:grpSpMk id="38" creationId="{30210DB4-2E77-414B-8962-B8ACA8EB6F46}"/>
          </ac:grpSpMkLst>
        </pc:grpChg>
        <pc:grpChg chg="del mod">
          <ac:chgData name="17138399@siswa365.um.edu.my" userId="1a7f5b10-1378-4117-aa1d-13040265193a" providerId="ADAL" clId="{5623CF69-FB70-4888-BCEB-0EF349E06ED6}" dt="2023-05-14T07:29:06.707" v="2436" actId="478"/>
          <ac:grpSpMkLst>
            <pc:docMk/>
            <pc:sldMk cId="3423133475" sldId="307"/>
            <ac:grpSpMk id="45" creationId="{49CD1E17-D4BD-4FB0-8512-AD80F8354589}"/>
          </ac:grpSpMkLst>
        </pc:grpChg>
        <pc:grpChg chg="add del mod">
          <ac:chgData name="17138399@siswa365.um.edu.my" userId="1a7f5b10-1378-4117-aa1d-13040265193a" providerId="ADAL" clId="{5623CF69-FB70-4888-BCEB-0EF349E06ED6}" dt="2023-05-14T07:28:22.788" v="2393" actId="478"/>
          <ac:grpSpMkLst>
            <pc:docMk/>
            <pc:sldMk cId="3423133475" sldId="307"/>
            <ac:grpSpMk id="54" creationId="{9260A913-E9A3-7CD3-FA58-4E938D1EB139}"/>
          </ac:grpSpMkLst>
        </pc:grpChg>
        <pc:grpChg chg="add mod">
          <ac:chgData name="17138399@siswa365.um.edu.my" userId="1a7f5b10-1378-4117-aa1d-13040265193a" providerId="ADAL" clId="{5623CF69-FB70-4888-BCEB-0EF349E06ED6}" dt="2023-05-14T13:27:02.030" v="5133" actId="1037"/>
          <ac:grpSpMkLst>
            <pc:docMk/>
            <pc:sldMk cId="3423133475" sldId="307"/>
            <ac:grpSpMk id="75" creationId="{F5082D67-884C-1872-42E9-764852C376F3}"/>
          </ac:grpSpMkLst>
        </pc:grpChg>
        <pc:grpChg chg="mod">
          <ac:chgData name="17138399@siswa365.um.edu.my" userId="1a7f5b10-1378-4117-aa1d-13040265193a" providerId="ADAL" clId="{5623CF69-FB70-4888-BCEB-0EF349E06ED6}" dt="2023-05-14T07:28:18.660" v="2392"/>
          <ac:grpSpMkLst>
            <pc:docMk/>
            <pc:sldMk cId="3423133475" sldId="307"/>
            <ac:grpSpMk id="76" creationId="{099FDDBC-C4AC-1FCD-712D-8C8111AA2B3E}"/>
          </ac:grpSpMkLst>
        </pc:grpChg>
        <pc:grpChg chg="mod">
          <ac:chgData name="17138399@siswa365.um.edu.my" userId="1a7f5b10-1378-4117-aa1d-13040265193a" providerId="ADAL" clId="{5623CF69-FB70-4888-BCEB-0EF349E06ED6}" dt="2023-05-14T07:28:18.660" v="2392"/>
          <ac:grpSpMkLst>
            <pc:docMk/>
            <pc:sldMk cId="3423133475" sldId="307"/>
            <ac:grpSpMk id="77" creationId="{9BF702F6-EB56-113C-DAB6-6FF622D83D24}"/>
          </ac:grpSpMkLst>
        </pc:grpChg>
        <pc:grpChg chg="mod">
          <ac:chgData name="17138399@siswa365.um.edu.my" userId="1a7f5b10-1378-4117-aa1d-13040265193a" providerId="ADAL" clId="{5623CF69-FB70-4888-BCEB-0EF349E06ED6}" dt="2023-05-14T07:28:18.660" v="2392"/>
          <ac:grpSpMkLst>
            <pc:docMk/>
            <pc:sldMk cId="3423133475" sldId="307"/>
            <ac:grpSpMk id="78" creationId="{6590E86C-C0E2-9EDE-5D20-7B359D8BDB88}"/>
          </ac:grpSpMkLst>
        </pc:grpChg>
        <pc:grpChg chg="mod">
          <ac:chgData name="17138399@siswa365.um.edu.my" userId="1a7f5b10-1378-4117-aa1d-13040265193a" providerId="ADAL" clId="{5623CF69-FB70-4888-BCEB-0EF349E06ED6}" dt="2023-05-14T07:28:18.660" v="2392"/>
          <ac:grpSpMkLst>
            <pc:docMk/>
            <pc:sldMk cId="3423133475" sldId="307"/>
            <ac:grpSpMk id="82" creationId="{55D1188B-0B37-425B-DAAE-F40857647E2B}"/>
          </ac:grpSpMkLst>
        </pc:grpChg>
        <pc:grpChg chg="mod">
          <ac:chgData name="17138399@siswa365.um.edu.my" userId="1a7f5b10-1378-4117-aa1d-13040265193a" providerId="ADAL" clId="{5623CF69-FB70-4888-BCEB-0EF349E06ED6}" dt="2023-05-14T07:28:18.660" v="2392"/>
          <ac:grpSpMkLst>
            <pc:docMk/>
            <pc:sldMk cId="3423133475" sldId="307"/>
            <ac:grpSpMk id="83" creationId="{A2644EA5-096F-2C13-5295-FEA5DA177017}"/>
          </ac:grpSpMkLst>
        </pc:grpChg>
        <pc:grpChg chg="add mod">
          <ac:chgData name="17138399@siswa365.um.edu.my" userId="1a7f5b10-1378-4117-aa1d-13040265193a" providerId="ADAL" clId="{5623CF69-FB70-4888-BCEB-0EF349E06ED6}" dt="2023-05-14T07:28:18.660" v="2392"/>
          <ac:grpSpMkLst>
            <pc:docMk/>
            <pc:sldMk cId="3423133475" sldId="307"/>
            <ac:grpSpMk id="97" creationId="{44DE6263-E6D5-EE6C-1978-5C7D40707E0E}"/>
          </ac:grpSpMkLst>
        </pc:grpChg>
        <pc:grpChg chg="mod">
          <ac:chgData name="17138399@siswa365.um.edu.my" userId="1a7f5b10-1378-4117-aa1d-13040265193a" providerId="ADAL" clId="{5623CF69-FB70-4888-BCEB-0EF349E06ED6}" dt="2023-05-14T07:28:18.660" v="2392"/>
          <ac:grpSpMkLst>
            <pc:docMk/>
            <pc:sldMk cId="3423133475" sldId="307"/>
            <ac:grpSpMk id="98" creationId="{A01D1619-47D3-28A0-84C0-FBEBB8E9EE5A}"/>
          </ac:grpSpMkLst>
        </pc:grpChg>
        <pc:grpChg chg="add mod">
          <ac:chgData name="17138399@siswa365.um.edu.my" userId="1a7f5b10-1378-4117-aa1d-13040265193a" providerId="ADAL" clId="{5623CF69-FB70-4888-BCEB-0EF349E06ED6}" dt="2023-05-14T07:34:51.261" v="2674" actId="1038"/>
          <ac:grpSpMkLst>
            <pc:docMk/>
            <pc:sldMk cId="3423133475" sldId="307"/>
            <ac:grpSpMk id="103" creationId="{66EBCF16-F6DA-E866-AAAA-A9D43B3B30DB}"/>
          </ac:grpSpMkLst>
        </pc:grpChg>
        <pc:grpChg chg="mod">
          <ac:chgData name="17138399@siswa365.um.edu.my" userId="1a7f5b10-1378-4117-aa1d-13040265193a" providerId="ADAL" clId="{5623CF69-FB70-4888-BCEB-0EF349E06ED6}" dt="2023-05-14T07:29:19.308" v="2440"/>
          <ac:grpSpMkLst>
            <pc:docMk/>
            <pc:sldMk cId="3423133475" sldId="307"/>
            <ac:grpSpMk id="105" creationId="{818BD2E1-A07B-ACBC-AC07-3902B903723D}"/>
          </ac:grpSpMkLst>
        </pc:grpChg>
        <pc:grpChg chg="add mod">
          <ac:chgData name="17138399@siswa365.um.edu.my" userId="1a7f5b10-1378-4117-aa1d-13040265193a" providerId="ADAL" clId="{5623CF69-FB70-4888-BCEB-0EF349E06ED6}" dt="2023-05-14T07:34:51.261" v="2674" actId="1038"/>
          <ac:grpSpMkLst>
            <pc:docMk/>
            <pc:sldMk cId="3423133475" sldId="307"/>
            <ac:grpSpMk id="108" creationId="{C657741E-A70C-46AE-0FF4-46225B46E9EC}"/>
          </ac:grpSpMkLst>
        </pc:grpChg>
        <pc:grpChg chg="mod">
          <ac:chgData name="17138399@siswa365.um.edu.my" userId="1a7f5b10-1378-4117-aa1d-13040265193a" providerId="ADAL" clId="{5623CF69-FB70-4888-BCEB-0EF349E06ED6}" dt="2023-05-14T07:29:24.852" v="2442"/>
          <ac:grpSpMkLst>
            <pc:docMk/>
            <pc:sldMk cId="3423133475" sldId="307"/>
            <ac:grpSpMk id="110" creationId="{0D1B2F7A-F5CF-C76F-B8DC-A1FE43D39CF1}"/>
          </ac:grpSpMkLst>
        </pc:grpChg>
        <pc:grpChg chg="add mod">
          <ac:chgData name="17138399@siswa365.um.edu.my" userId="1a7f5b10-1378-4117-aa1d-13040265193a" providerId="ADAL" clId="{5623CF69-FB70-4888-BCEB-0EF349E06ED6}" dt="2023-05-14T07:34:51.261" v="2674" actId="1038"/>
          <ac:grpSpMkLst>
            <pc:docMk/>
            <pc:sldMk cId="3423133475" sldId="307"/>
            <ac:grpSpMk id="113" creationId="{8F340B5E-8F42-B3AE-F969-2C5B0A5CDDB1}"/>
          </ac:grpSpMkLst>
        </pc:grpChg>
        <pc:grpChg chg="mod">
          <ac:chgData name="17138399@siswa365.um.edu.my" userId="1a7f5b10-1378-4117-aa1d-13040265193a" providerId="ADAL" clId="{5623CF69-FB70-4888-BCEB-0EF349E06ED6}" dt="2023-05-14T07:29:35.926" v="2445"/>
          <ac:grpSpMkLst>
            <pc:docMk/>
            <pc:sldMk cId="3423133475" sldId="307"/>
            <ac:grpSpMk id="115" creationId="{75394AEC-236E-54E1-ED06-E45351FA3FB0}"/>
          </ac:grpSpMkLst>
        </pc:grpChg>
        <pc:grpChg chg="add mod">
          <ac:chgData name="17138399@siswa365.um.edu.my" userId="1a7f5b10-1378-4117-aa1d-13040265193a" providerId="ADAL" clId="{5623CF69-FB70-4888-BCEB-0EF349E06ED6}" dt="2023-05-14T07:34:51.261" v="2674" actId="1038"/>
          <ac:grpSpMkLst>
            <pc:docMk/>
            <pc:sldMk cId="3423133475" sldId="307"/>
            <ac:grpSpMk id="118" creationId="{AFD5F3FF-D3EF-15B5-7306-D9DE74E63499}"/>
          </ac:grpSpMkLst>
        </pc:grpChg>
        <pc:grpChg chg="mod">
          <ac:chgData name="17138399@siswa365.um.edu.my" userId="1a7f5b10-1378-4117-aa1d-13040265193a" providerId="ADAL" clId="{5623CF69-FB70-4888-BCEB-0EF349E06ED6}" dt="2023-05-14T07:29:38.678" v="2447"/>
          <ac:grpSpMkLst>
            <pc:docMk/>
            <pc:sldMk cId="3423133475" sldId="307"/>
            <ac:grpSpMk id="120" creationId="{AAF5AE57-0CE8-E2C2-B306-404BF7D8383A}"/>
          </ac:grpSpMkLst>
        </pc:grpChg>
        <pc:grpChg chg="add mod">
          <ac:chgData name="17138399@siswa365.um.edu.my" userId="1a7f5b10-1378-4117-aa1d-13040265193a" providerId="ADAL" clId="{5623CF69-FB70-4888-BCEB-0EF349E06ED6}" dt="2023-05-14T13:25:03.218" v="5084" actId="1038"/>
          <ac:grpSpMkLst>
            <pc:docMk/>
            <pc:sldMk cId="3423133475" sldId="307"/>
            <ac:grpSpMk id="123" creationId="{5084F068-C7C9-72F6-AAD4-124ACAD3B808}"/>
          </ac:grpSpMkLst>
        </pc:grpChg>
        <pc:grpChg chg="mod">
          <ac:chgData name="17138399@siswa365.um.edu.my" userId="1a7f5b10-1378-4117-aa1d-13040265193a" providerId="ADAL" clId="{5623CF69-FB70-4888-BCEB-0EF349E06ED6}" dt="2023-05-14T07:30:28.230" v="2454"/>
          <ac:grpSpMkLst>
            <pc:docMk/>
            <pc:sldMk cId="3423133475" sldId="307"/>
            <ac:grpSpMk id="125" creationId="{DE4C41BB-3702-2AAA-74A3-4ABCF3B5D21D}"/>
          </ac:grpSpMkLst>
        </pc:grpChg>
        <pc:grpChg chg="add mod">
          <ac:chgData name="17138399@siswa365.um.edu.my" userId="1a7f5b10-1378-4117-aa1d-13040265193a" providerId="ADAL" clId="{5623CF69-FB70-4888-BCEB-0EF349E06ED6}" dt="2023-05-14T13:25:03.218" v="5084" actId="1038"/>
          <ac:grpSpMkLst>
            <pc:docMk/>
            <pc:sldMk cId="3423133475" sldId="307"/>
            <ac:grpSpMk id="128" creationId="{E4128AE4-2DF4-5EF5-EA16-F41BA585B19E}"/>
          </ac:grpSpMkLst>
        </pc:grpChg>
        <pc:grpChg chg="mod">
          <ac:chgData name="17138399@siswa365.um.edu.my" userId="1a7f5b10-1378-4117-aa1d-13040265193a" providerId="ADAL" clId="{5623CF69-FB70-4888-BCEB-0EF349E06ED6}" dt="2023-05-14T07:30:28.230" v="2454"/>
          <ac:grpSpMkLst>
            <pc:docMk/>
            <pc:sldMk cId="3423133475" sldId="307"/>
            <ac:grpSpMk id="130" creationId="{493A1E1E-5866-040C-F0F6-327ECEE97FA6}"/>
          </ac:grpSpMkLst>
        </pc:grpChg>
        <pc:grpChg chg="add mod">
          <ac:chgData name="17138399@siswa365.um.edu.my" userId="1a7f5b10-1378-4117-aa1d-13040265193a" providerId="ADAL" clId="{5623CF69-FB70-4888-BCEB-0EF349E06ED6}" dt="2023-05-14T13:25:03.218" v="5084" actId="1038"/>
          <ac:grpSpMkLst>
            <pc:docMk/>
            <pc:sldMk cId="3423133475" sldId="307"/>
            <ac:grpSpMk id="133" creationId="{5BD56105-1FF7-60CC-1081-6AB624A76BE6}"/>
          </ac:grpSpMkLst>
        </pc:grpChg>
        <pc:grpChg chg="mod">
          <ac:chgData name="17138399@siswa365.um.edu.my" userId="1a7f5b10-1378-4117-aa1d-13040265193a" providerId="ADAL" clId="{5623CF69-FB70-4888-BCEB-0EF349E06ED6}" dt="2023-05-14T07:30:28.230" v="2454"/>
          <ac:grpSpMkLst>
            <pc:docMk/>
            <pc:sldMk cId="3423133475" sldId="307"/>
            <ac:grpSpMk id="135" creationId="{2A3733FB-D7F9-D3B1-7003-5D2DCCE77965}"/>
          </ac:grpSpMkLst>
        </pc:grpChg>
        <pc:grpChg chg="add mod">
          <ac:chgData name="17138399@siswa365.um.edu.my" userId="1a7f5b10-1378-4117-aa1d-13040265193a" providerId="ADAL" clId="{5623CF69-FB70-4888-BCEB-0EF349E06ED6}" dt="2023-05-14T13:25:03.218" v="5084" actId="1038"/>
          <ac:grpSpMkLst>
            <pc:docMk/>
            <pc:sldMk cId="3423133475" sldId="307"/>
            <ac:grpSpMk id="138" creationId="{1033EBE6-80AC-9F1C-54FB-53454086FEC6}"/>
          </ac:grpSpMkLst>
        </pc:grpChg>
        <pc:grpChg chg="mod">
          <ac:chgData name="17138399@siswa365.um.edu.my" userId="1a7f5b10-1378-4117-aa1d-13040265193a" providerId="ADAL" clId="{5623CF69-FB70-4888-BCEB-0EF349E06ED6}" dt="2023-05-14T07:30:28.230" v="2454"/>
          <ac:grpSpMkLst>
            <pc:docMk/>
            <pc:sldMk cId="3423133475" sldId="307"/>
            <ac:grpSpMk id="140" creationId="{0D7A64F3-BA82-B694-B368-D730DECB267D}"/>
          </ac:grpSpMkLst>
        </pc:grpChg>
        <pc:grpChg chg="add del mod">
          <ac:chgData name="17138399@siswa365.um.edu.my" userId="1a7f5b10-1378-4117-aa1d-13040265193a" providerId="ADAL" clId="{5623CF69-FB70-4888-BCEB-0EF349E06ED6}" dt="2023-05-14T07:31:37.714" v="2574" actId="478"/>
          <ac:grpSpMkLst>
            <pc:docMk/>
            <pc:sldMk cId="3423133475" sldId="307"/>
            <ac:grpSpMk id="143" creationId="{8ABA53CA-7688-D768-D308-AD106D3EDD5B}"/>
          </ac:grpSpMkLst>
        </pc:grpChg>
        <pc:grpChg chg="mod">
          <ac:chgData name="17138399@siswa365.um.edu.my" userId="1a7f5b10-1378-4117-aa1d-13040265193a" providerId="ADAL" clId="{5623CF69-FB70-4888-BCEB-0EF349E06ED6}" dt="2023-05-14T07:30:28.230" v="2454"/>
          <ac:grpSpMkLst>
            <pc:docMk/>
            <pc:sldMk cId="3423133475" sldId="307"/>
            <ac:grpSpMk id="145" creationId="{9C66285E-A79D-D7E4-3D94-BABE2284B14D}"/>
          </ac:grpSpMkLst>
        </pc:grpChg>
        <pc:cxnChg chg="add mod">
          <ac:chgData name="17138399@siswa365.um.edu.my" userId="1a7f5b10-1378-4117-aa1d-13040265193a" providerId="ADAL" clId="{5623CF69-FB70-4888-BCEB-0EF349E06ED6}" dt="2023-05-14T07:27:28.242" v="2366"/>
          <ac:cxnSpMkLst>
            <pc:docMk/>
            <pc:sldMk cId="3423133475" sldId="307"/>
            <ac:cxnSpMk id="55" creationId="{C20466FC-8516-7133-4635-260DBF9CB086}"/>
          </ac:cxnSpMkLst>
        </pc:cxnChg>
      </pc:sldChg>
      <pc:sldChg chg="addSp delSp modSp add del mod ord setBg">
        <pc:chgData name="17138399@siswa365.um.edu.my" userId="1a7f5b10-1378-4117-aa1d-13040265193a" providerId="ADAL" clId="{5623CF69-FB70-4888-BCEB-0EF349E06ED6}" dt="2023-05-14T03:35:42.097" v="1401" actId="47"/>
        <pc:sldMkLst>
          <pc:docMk/>
          <pc:sldMk cId="2345629806" sldId="308"/>
        </pc:sldMkLst>
        <pc:spChg chg="del mod">
          <ac:chgData name="17138399@siswa365.um.edu.my" userId="1a7f5b10-1378-4117-aa1d-13040265193a" providerId="ADAL" clId="{5623CF69-FB70-4888-BCEB-0EF349E06ED6}" dt="2023-05-14T02:56:20.297" v="600" actId="478"/>
          <ac:spMkLst>
            <pc:docMk/>
            <pc:sldMk cId="2345629806" sldId="308"/>
            <ac:spMk id="2" creationId="{D150F8DB-50B5-4BE0-9088-21FC9A7684D0}"/>
          </ac:spMkLst>
        </pc:spChg>
        <pc:spChg chg="mod">
          <ac:chgData name="17138399@siswa365.um.edu.my" userId="1a7f5b10-1378-4117-aa1d-13040265193a" providerId="ADAL" clId="{5623CF69-FB70-4888-BCEB-0EF349E06ED6}" dt="2023-05-14T03:13:51.313" v="1109" actId="207"/>
          <ac:spMkLst>
            <pc:docMk/>
            <pc:sldMk cId="2345629806" sldId="308"/>
            <ac:spMk id="3" creationId="{2AE90CF5-D458-4A20-841E-963440D75766}"/>
          </ac:spMkLst>
        </pc:spChg>
        <pc:spChg chg="del mod">
          <ac:chgData name="17138399@siswa365.um.edu.my" userId="1a7f5b10-1378-4117-aa1d-13040265193a" providerId="ADAL" clId="{5623CF69-FB70-4888-BCEB-0EF349E06ED6}" dt="2023-05-14T02:56:21.581" v="601" actId="478"/>
          <ac:spMkLst>
            <pc:docMk/>
            <pc:sldMk cId="2345629806" sldId="308"/>
            <ac:spMk id="4" creationId="{2F24A57B-F351-4121-8010-98822F187FB3}"/>
          </ac:spMkLst>
        </pc:spChg>
        <pc:spChg chg="mod">
          <ac:chgData name="17138399@siswa365.um.edu.my" userId="1a7f5b10-1378-4117-aa1d-13040265193a" providerId="ADAL" clId="{5623CF69-FB70-4888-BCEB-0EF349E06ED6}" dt="2023-05-14T03:13:48.524" v="1108" actId="1076"/>
          <ac:spMkLst>
            <pc:docMk/>
            <pc:sldMk cId="2345629806" sldId="308"/>
            <ac:spMk id="5" creationId="{02BC7A62-CB3C-44FA-8479-DC9105E8108F}"/>
          </ac:spMkLst>
        </pc:spChg>
        <pc:spChg chg="del">
          <ac:chgData name="17138399@siswa365.um.edu.my" userId="1a7f5b10-1378-4117-aa1d-13040265193a" providerId="ADAL" clId="{5623CF69-FB70-4888-BCEB-0EF349E06ED6}" dt="2023-05-14T02:49:36.495" v="182" actId="478"/>
          <ac:spMkLst>
            <pc:docMk/>
            <pc:sldMk cId="2345629806" sldId="308"/>
            <ac:spMk id="6" creationId="{6B09DE55-41D5-4AE1-9656-1D0F9386D524}"/>
          </ac:spMkLst>
        </pc:spChg>
        <pc:spChg chg="del">
          <ac:chgData name="17138399@siswa365.um.edu.my" userId="1a7f5b10-1378-4117-aa1d-13040265193a" providerId="ADAL" clId="{5623CF69-FB70-4888-BCEB-0EF349E06ED6}" dt="2023-05-14T02:49:35.435" v="181" actId="478"/>
          <ac:spMkLst>
            <pc:docMk/>
            <pc:sldMk cId="2345629806" sldId="308"/>
            <ac:spMk id="7" creationId="{EE2C05DE-C523-46B9-BB1B-EDD965A739CF}"/>
          </ac:spMkLst>
        </pc:spChg>
        <pc:spChg chg="del">
          <ac:chgData name="17138399@siswa365.um.edu.my" userId="1a7f5b10-1378-4117-aa1d-13040265193a" providerId="ADAL" clId="{5623CF69-FB70-4888-BCEB-0EF349E06ED6}" dt="2023-05-14T02:49:34.159" v="180" actId="478"/>
          <ac:spMkLst>
            <pc:docMk/>
            <pc:sldMk cId="2345629806" sldId="308"/>
            <ac:spMk id="8" creationId="{3E3A8B7D-3AC0-4DA4-9B65-AFFAFB75A829}"/>
          </ac:spMkLst>
        </pc:spChg>
        <pc:spChg chg="del">
          <ac:chgData name="17138399@siswa365.um.edu.my" userId="1a7f5b10-1378-4117-aa1d-13040265193a" providerId="ADAL" clId="{5623CF69-FB70-4888-BCEB-0EF349E06ED6}" dt="2023-05-14T02:49:37.789" v="183" actId="478"/>
          <ac:spMkLst>
            <pc:docMk/>
            <pc:sldMk cId="2345629806" sldId="308"/>
            <ac:spMk id="9" creationId="{B4193610-B227-4F7D-9AE5-9AFA632B9B4C}"/>
          </ac:spMkLst>
        </pc:spChg>
        <pc:spChg chg="del">
          <ac:chgData name="17138399@siswa365.um.edu.my" userId="1a7f5b10-1378-4117-aa1d-13040265193a" providerId="ADAL" clId="{5623CF69-FB70-4888-BCEB-0EF349E06ED6}" dt="2023-05-14T02:39:46.527" v="36" actId="931"/>
          <ac:spMkLst>
            <pc:docMk/>
            <pc:sldMk cId="2345629806" sldId="308"/>
            <ac:spMk id="11" creationId="{D352789B-AC3D-4C1A-9E0E-109B45DDAB6E}"/>
          </ac:spMkLst>
        </pc:spChg>
        <pc:spChg chg="add del mod">
          <ac:chgData name="17138399@siswa365.um.edu.my" userId="1a7f5b10-1378-4117-aa1d-13040265193a" providerId="ADAL" clId="{5623CF69-FB70-4888-BCEB-0EF349E06ED6}" dt="2023-05-14T02:45:13.905" v="63" actId="478"/>
          <ac:spMkLst>
            <pc:docMk/>
            <pc:sldMk cId="2345629806" sldId="308"/>
            <ac:spMk id="14" creationId="{B0F1E2A3-FE4F-D84C-0B08-E576CFEDFFDF}"/>
          </ac:spMkLst>
        </pc:spChg>
        <pc:spChg chg="add del mod ord">
          <ac:chgData name="17138399@siswa365.um.edu.my" userId="1a7f5b10-1378-4117-aa1d-13040265193a" providerId="ADAL" clId="{5623CF69-FB70-4888-BCEB-0EF349E06ED6}" dt="2023-05-14T02:54:27.422" v="592" actId="478"/>
          <ac:spMkLst>
            <pc:docMk/>
            <pc:sldMk cId="2345629806" sldId="308"/>
            <ac:spMk id="17" creationId="{4FEFBBB2-D9FD-1638-3633-DB77D8A8C856}"/>
          </ac:spMkLst>
        </pc:spChg>
        <pc:spChg chg="add del mod ord">
          <ac:chgData name="17138399@siswa365.um.edu.my" userId="1a7f5b10-1378-4117-aa1d-13040265193a" providerId="ADAL" clId="{5623CF69-FB70-4888-BCEB-0EF349E06ED6}" dt="2023-05-14T03:01:25.771" v="647" actId="478"/>
          <ac:spMkLst>
            <pc:docMk/>
            <pc:sldMk cId="2345629806" sldId="308"/>
            <ac:spMk id="20" creationId="{EE5F2114-171F-D5EF-1C8C-DFB4D15BB205}"/>
          </ac:spMkLst>
        </pc:spChg>
        <pc:spChg chg="add del mod">
          <ac:chgData name="17138399@siswa365.um.edu.my" userId="1a7f5b10-1378-4117-aa1d-13040265193a" providerId="ADAL" clId="{5623CF69-FB70-4888-BCEB-0EF349E06ED6}" dt="2023-05-14T03:06:54.564" v="760" actId="478"/>
          <ac:spMkLst>
            <pc:docMk/>
            <pc:sldMk cId="2345629806" sldId="308"/>
            <ac:spMk id="21" creationId="{BF0414CB-6DFF-3932-5550-C6424E01D0E1}"/>
          </ac:spMkLst>
        </pc:spChg>
        <pc:spChg chg="add mod">
          <ac:chgData name="17138399@siswa365.um.edu.my" userId="1a7f5b10-1378-4117-aa1d-13040265193a" providerId="ADAL" clId="{5623CF69-FB70-4888-BCEB-0EF349E06ED6}" dt="2023-05-14T03:13:48.524" v="1108" actId="1076"/>
          <ac:spMkLst>
            <pc:docMk/>
            <pc:sldMk cId="2345629806" sldId="308"/>
            <ac:spMk id="23" creationId="{AAC446FA-A385-7D6B-B38D-5DA87647F441}"/>
          </ac:spMkLst>
        </pc:spChg>
        <pc:spChg chg="add mod">
          <ac:chgData name="17138399@siswa365.um.edu.my" userId="1a7f5b10-1378-4117-aa1d-13040265193a" providerId="ADAL" clId="{5623CF69-FB70-4888-BCEB-0EF349E06ED6}" dt="2023-05-14T03:13:48.524" v="1108" actId="1076"/>
          <ac:spMkLst>
            <pc:docMk/>
            <pc:sldMk cId="2345629806" sldId="308"/>
            <ac:spMk id="24" creationId="{3CBD1913-E3FE-0385-B956-F196564C0F77}"/>
          </ac:spMkLst>
        </pc:spChg>
        <pc:spChg chg="add del mod">
          <ac:chgData name="17138399@siswa365.um.edu.my" userId="1a7f5b10-1378-4117-aa1d-13040265193a" providerId="ADAL" clId="{5623CF69-FB70-4888-BCEB-0EF349E06ED6}" dt="2023-05-14T03:04:45.518" v="684"/>
          <ac:spMkLst>
            <pc:docMk/>
            <pc:sldMk cId="2345629806" sldId="308"/>
            <ac:spMk id="25" creationId="{05CD1178-66AC-9A1A-5268-098C4022E3C3}"/>
          </ac:spMkLst>
        </pc:spChg>
        <pc:spChg chg="add del mod">
          <ac:chgData name="17138399@siswa365.um.edu.my" userId="1a7f5b10-1378-4117-aa1d-13040265193a" providerId="ADAL" clId="{5623CF69-FB70-4888-BCEB-0EF349E06ED6}" dt="2023-05-14T03:04:45.518" v="684"/>
          <ac:spMkLst>
            <pc:docMk/>
            <pc:sldMk cId="2345629806" sldId="308"/>
            <ac:spMk id="26" creationId="{73888B83-1C4C-A11C-66FD-D849D12CDC29}"/>
          </ac:spMkLst>
        </pc:spChg>
        <pc:spChg chg="add mod">
          <ac:chgData name="17138399@siswa365.um.edu.my" userId="1a7f5b10-1378-4117-aa1d-13040265193a" providerId="ADAL" clId="{5623CF69-FB70-4888-BCEB-0EF349E06ED6}" dt="2023-05-14T03:13:48.524" v="1108" actId="1076"/>
          <ac:spMkLst>
            <pc:docMk/>
            <pc:sldMk cId="2345629806" sldId="308"/>
            <ac:spMk id="27" creationId="{56173213-B5F0-0088-4842-FA58477B8CD2}"/>
          </ac:spMkLst>
        </pc:spChg>
        <pc:spChg chg="add mod">
          <ac:chgData name="17138399@siswa365.um.edu.my" userId="1a7f5b10-1378-4117-aa1d-13040265193a" providerId="ADAL" clId="{5623CF69-FB70-4888-BCEB-0EF349E06ED6}" dt="2023-05-14T03:13:48.524" v="1108" actId="1076"/>
          <ac:spMkLst>
            <pc:docMk/>
            <pc:sldMk cId="2345629806" sldId="308"/>
            <ac:spMk id="28" creationId="{24E53621-55AF-4D86-C8D7-CDEB25B0EF61}"/>
          </ac:spMkLst>
        </pc:spChg>
        <pc:graphicFrameChg chg="add mod modGraphic">
          <ac:chgData name="17138399@siswa365.um.edu.my" userId="1a7f5b10-1378-4117-aa1d-13040265193a" providerId="ADAL" clId="{5623CF69-FB70-4888-BCEB-0EF349E06ED6}" dt="2023-05-14T03:13:48.524" v="1108" actId="1076"/>
          <ac:graphicFrameMkLst>
            <pc:docMk/>
            <pc:sldMk cId="2345629806" sldId="308"/>
            <ac:graphicFrameMk id="29" creationId="{49F05846-788E-1948-F981-DC5C26DD9D6E}"/>
          </ac:graphicFrameMkLst>
        </pc:graphicFrameChg>
        <pc:picChg chg="add del mod">
          <ac:chgData name="17138399@siswa365.um.edu.my" userId="1a7f5b10-1378-4117-aa1d-13040265193a" providerId="ADAL" clId="{5623CF69-FB70-4888-BCEB-0EF349E06ED6}" dt="2023-05-14T02:45:02.825" v="59" actId="478"/>
          <ac:picMkLst>
            <pc:docMk/>
            <pc:sldMk cId="2345629806" sldId="308"/>
            <ac:picMk id="12" creationId="{4F1D9918-D0D8-B837-C52E-95D28EFF9B40}"/>
          </ac:picMkLst>
        </pc:picChg>
        <pc:picChg chg="add del mod ord modCrop">
          <ac:chgData name="17138399@siswa365.um.edu.my" userId="1a7f5b10-1378-4117-aa1d-13040265193a" providerId="ADAL" clId="{5623CF69-FB70-4888-BCEB-0EF349E06ED6}" dt="2023-05-14T03:14:00.223" v="1110" actId="1076"/>
          <ac:picMkLst>
            <pc:docMk/>
            <pc:sldMk cId="2345629806" sldId="308"/>
            <ac:picMk id="16" creationId="{7AB1AE7B-EC25-8146-473D-720E4CD3C476}"/>
          </ac:picMkLst>
        </pc:picChg>
        <pc:cxnChg chg="add mod">
          <ac:chgData name="17138399@siswa365.um.edu.my" userId="1a7f5b10-1378-4117-aa1d-13040265193a" providerId="ADAL" clId="{5623CF69-FB70-4888-BCEB-0EF349E06ED6}" dt="2023-05-14T03:13:48.524" v="1108" actId="1076"/>
          <ac:cxnSpMkLst>
            <pc:docMk/>
            <pc:sldMk cId="2345629806" sldId="308"/>
            <ac:cxnSpMk id="19" creationId="{34A0E240-9010-F397-140A-2EF3DF6FCBDC}"/>
          </ac:cxnSpMkLst>
        </pc:cxnChg>
        <pc:cxnChg chg="add mod">
          <ac:chgData name="17138399@siswa365.um.edu.my" userId="1a7f5b10-1378-4117-aa1d-13040265193a" providerId="ADAL" clId="{5623CF69-FB70-4888-BCEB-0EF349E06ED6}" dt="2023-05-14T03:13:48.524" v="1108" actId="1076"/>
          <ac:cxnSpMkLst>
            <pc:docMk/>
            <pc:sldMk cId="2345629806" sldId="308"/>
            <ac:cxnSpMk id="22" creationId="{D1DFC7F8-A79C-2090-9B7F-22C506B17E1B}"/>
          </ac:cxnSpMkLst>
        </pc:cxnChg>
      </pc:sldChg>
      <pc:sldChg chg="modSp add del mod">
        <pc:chgData name="17138399@siswa365.um.edu.my" userId="1a7f5b10-1378-4117-aa1d-13040265193a" providerId="ADAL" clId="{5623CF69-FB70-4888-BCEB-0EF349E06ED6}" dt="2023-05-14T03:14:23.086" v="1112" actId="27636"/>
        <pc:sldMkLst>
          <pc:docMk/>
          <pc:sldMk cId="4201278032" sldId="309"/>
        </pc:sldMkLst>
        <pc:spChg chg="mod">
          <ac:chgData name="17138399@siswa365.um.edu.my" userId="1a7f5b10-1378-4117-aa1d-13040265193a" providerId="ADAL" clId="{5623CF69-FB70-4888-BCEB-0EF349E06ED6}" dt="2023-05-14T03:14:23.086" v="1112" actId="27636"/>
          <ac:spMkLst>
            <pc:docMk/>
            <pc:sldMk cId="4201278032" sldId="309"/>
            <ac:spMk id="2" creationId="{D735F7F3-C1B5-4B60-A00A-4EB618DDFB5A}"/>
          </ac:spMkLst>
        </pc:spChg>
      </pc:sldChg>
      <pc:sldChg chg="modSp add del mod">
        <pc:chgData name="17138399@siswa365.um.edu.my" userId="1a7f5b10-1378-4117-aa1d-13040265193a" providerId="ADAL" clId="{5623CF69-FB70-4888-BCEB-0EF349E06ED6}" dt="2023-05-14T03:14:23.086" v="1113" actId="27636"/>
        <pc:sldMkLst>
          <pc:docMk/>
          <pc:sldMk cId="1557309788" sldId="310"/>
        </pc:sldMkLst>
        <pc:spChg chg="mod">
          <ac:chgData name="17138399@siswa365.um.edu.my" userId="1a7f5b10-1378-4117-aa1d-13040265193a" providerId="ADAL" clId="{5623CF69-FB70-4888-BCEB-0EF349E06ED6}" dt="2023-05-14T03:14:23.086" v="1113" actId="27636"/>
          <ac:spMkLst>
            <pc:docMk/>
            <pc:sldMk cId="1557309788" sldId="310"/>
            <ac:spMk id="2" creationId="{D735F7F3-C1B5-4B60-A00A-4EB618DDFB5A}"/>
          </ac:spMkLst>
        </pc:spChg>
      </pc:sldChg>
      <pc:sldChg chg="add del">
        <pc:chgData name="17138399@siswa365.um.edu.my" userId="1a7f5b10-1378-4117-aa1d-13040265193a" providerId="ADAL" clId="{5623CF69-FB70-4888-BCEB-0EF349E06ED6}" dt="2023-05-01T13:50:37.582" v="32"/>
        <pc:sldMkLst>
          <pc:docMk/>
          <pc:sldMk cId="2498161071" sldId="311"/>
        </pc:sldMkLst>
      </pc:sldChg>
      <pc:sldChg chg="modSp add del mod">
        <pc:chgData name="17138399@siswa365.um.edu.my" userId="1a7f5b10-1378-4117-aa1d-13040265193a" providerId="ADAL" clId="{5623CF69-FB70-4888-BCEB-0EF349E06ED6}" dt="2023-05-14T03:14:23.086" v="1114" actId="27636"/>
        <pc:sldMkLst>
          <pc:docMk/>
          <pc:sldMk cId="1279224923" sldId="312"/>
        </pc:sldMkLst>
        <pc:spChg chg="mod">
          <ac:chgData name="17138399@siswa365.um.edu.my" userId="1a7f5b10-1378-4117-aa1d-13040265193a" providerId="ADAL" clId="{5623CF69-FB70-4888-BCEB-0EF349E06ED6}" dt="2023-05-14T03:14:23.086" v="1114" actId="27636"/>
          <ac:spMkLst>
            <pc:docMk/>
            <pc:sldMk cId="1279224923" sldId="312"/>
            <ac:spMk id="2" creationId="{D735F7F3-C1B5-4B60-A00A-4EB618DDFB5A}"/>
          </ac:spMkLst>
        </pc:spChg>
      </pc:sldChg>
      <pc:sldChg chg="modSp add del mod">
        <pc:chgData name="17138399@siswa365.um.edu.my" userId="1a7f5b10-1378-4117-aa1d-13040265193a" providerId="ADAL" clId="{5623CF69-FB70-4888-BCEB-0EF349E06ED6}" dt="2023-05-14T03:14:23.093" v="1115" actId="27636"/>
        <pc:sldMkLst>
          <pc:docMk/>
          <pc:sldMk cId="3827296069" sldId="313"/>
        </pc:sldMkLst>
        <pc:spChg chg="mod">
          <ac:chgData name="17138399@siswa365.um.edu.my" userId="1a7f5b10-1378-4117-aa1d-13040265193a" providerId="ADAL" clId="{5623CF69-FB70-4888-BCEB-0EF349E06ED6}" dt="2023-05-14T03:14:23.093" v="1115" actId="27636"/>
          <ac:spMkLst>
            <pc:docMk/>
            <pc:sldMk cId="3827296069" sldId="313"/>
            <ac:spMk id="2" creationId="{D735F7F3-C1B5-4B60-A00A-4EB618DDFB5A}"/>
          </ac:spMkLst>
        </pc:spChg>
      </pc:sldChg>
      <pc:sldChg chg="modSp add del">
        <pc:chgData name="17138399@siswa365.um.edu.my" userId="1a7f5b10-1378-4117-aa1d-13040265193a" providerId="ADAL" clId="{5623CF69-FB70-4888-BCEB-0EF349E06ED6}" dt="2023-05-14T03:14:22.988" v="1111"/>
        <pc:sldMkLst>
          <pc:docMk/>
          <pc:sldMk cId="3668670005" sldId="314"/>
        </pc:sldMkLst>
        <pc:spChg chg="mod">
          <ac:chgData name="17138399@siswa365.um.edu.my" userId="1a7f5b10-1378-4117-aa1d-13040265193a" providerId="ADAL" clId="{5623CF69-FB70-4888-BCEB-0EF349E06ED6}" dt="2023-05-14T03:14:22.988" v="1111"/>
          <ac:spMkLst>
            <pc:docMk/>
            <pc:sldMk cId="3668670005" sldId="314"/>
            <ac:spMk id="3" creationId="{615573F3-ECE0-492D-A481-B0CE520F9821}"/>
          </ac:spMkLst>
        </pc:spChg>
        <pc:spChg chg="mod">
          <ac:chgData name="17138399@siswa365.um.edu.my" userId="1a7f5b10-1378-4117-aa1d-13040265193a" providerId="ADAL" clId="{5623CF69-FB70-4888-BCEB-0EF349E06ED6}" dt="2023-05-14T03:14:22.988" v="1111"/>
          <ac:spMkLst>
            <pc:docMk/>
            <pc:sldMk cId="3668670005" sldId="314"/>
            <ac:spMk id="5" creationId="{15A933C3-5F22-46E7-835B-11823EFD1A81}"/>
          </ac:spMkLst>
        </pc:spChg>
      </pc:sldChg>
      <pc:sldChg chg="modSp add del mod">
        <pc:chgData name="17138399@siswa365.um.edu.my" userId="1a7f5b10-1378-4117-aa1d-13040265193a" providerId="ADAL" clId="{5623CF69-FB70-4888-BCEB-0EF349E06ED6}" dt="2023-05-14T03:14:23.093" v="1116" actId="27636"/>
        <pc:sldMkLst>
          <pc:docMk/>
          <pc:sldMk cId="1560353361" sldId="315"/>
        </pc:sldMkLst>
        <pc:spChg chg="mod">
          <ac:chgData name="17138399@siswa365.um.edu.my" userId="1a7f5b10-1378-4117-aa1d-13040265193a" providerId="ADAL" clId="{5623CF69-FB70-4888-BCEB-0EF349E06ED6}" dt="2023-05-14T03:14:23.093" v="1116" actId="27636"/>
          <ac:spMkLst>
            <pc:docMk/>
            <pc:sldMk cId="1560353361" sldId="315"/>
            <ac:spMk id="2" creationId="{D735F7F3-C1B5-4B60-A00A-4EB618DDFB5A}"/>
          </ac:spMkLst>
        </pc:spChg>
      </pc:sldChg>
      <pc:sldChg chg="modSp add del mod">
        <pc:chgData name="17138399@siswa365.um.edu.my" userId="1a7f5b10-1378-4117-aa1d-13040265193a" providerId="ADAL" clId="{5623CF69-FB70-4888-BCEB-0EF349E06ED6}" dt="2023-05-14T03:14:23.098" v="1117" actId="27636"/>
        <pc:sldMkLst>
          <pc:docMk/>
          <pc:sldMk cId="4184600926" sldId="316"/>
        </pc:sldMkLst>
        <pc:spChg chg="mod">
          <ac:chgData name="17138399@siswa365.um.edu.my" userId="1a7f5b10-1378-4117-aa1d-13040265193a" providerId="ADAL" clId="{5623CF69-FB70-4888-BCEB-0EF349E06ED6}" dt="2023-05-14T03:14:23.098" v="1117" actId="27636"/>
          <ac:spMkLst>
            <pc:docMk/>
            <pc:sldMk cId="4184600926" sldId="316"/>
            <ac:spMk id="2" creationId="{D735F7F3-C1B5-4B60-A00A-4EB618DDFB5A}"/>
          </ac:spMkLst>
        </pc:spChg>
      </pc:sldChg>
      <pc:sldChg chg="add del">
        <pc:chgData name="17138399@siswa365.um.edu.my" userId="1a7f5b10-1378-4117-aa1d-13040265193a" providerId="ADAL" clId="{5623CF69-FB70-4888-BCEB-0EF349E06ED6}" dt="2023-05-01T13:50:37.582" v="32"/>
        <pc:sldMkLst>
          <pc:docMk/>
          <pc:sldMk cId="1404339508" sldId="317"/>
        </pc:sldMkLst>
      </pc:sldChg>
      <pc:sldChg chg="modSp add del mod">
        <pc:chgData name="17138399@siswa365.um.edu.my" userId="1a7f5b10-1378-4117-aa1d-13040265193a" providerId="ADAL" clId="{5623CF69-FB70-4888-BCEB-0EF349E06ED6}" dt="2023-05-14T03:14:23.098" v="1118" actId="27636"/>
        <pc:sldMkLst>
          <pc:docMk/>
          <pc:sldMk cId="624695530" sldId="318"/>
        </pc:sldMkLst>
        <pc:spChg chg="mod">
          <ac:chgData name="17138399@siswa365.um.edu.my" userId="1a7f5b10-1378-4117-aa1d-13040265193a" providerId="ADAL" clId="{5623CF69-FB70-4888-BCEB-0EF349E06ED6}" dt="2023-05-14T03:14:23.098" v="1118" actId="27636"/>
          <ac:spMkLst>
            <pc:docMk/>
            <pc:sldMk cId="624695530" sldId="318"/>
            <ac:spMk id="2" creationId="{D735F7F3-C1B5-4B60-A00A-4EB618DDFB5A}"/>
          </ac:spMkLst>
        </pc:spChg>
      </pc:sldChg>
      <pc:sldChg chg="modSp add del mod">
        <pc:chgData name="17138399@siswa365.um.edu.my" userId="1a7f5b10-1378-4117-aa1d-13040265193a" providerId="ADAL" clId="{5623CF69-FB70-4888-BCEB-0EF349E06ED6}" dt="2023-05-14T03:14:23.103" v="1119" actId="27636"/>
        <pc:sldMkLst>
          <pc:docMk/>
          <pc:sldMk cId="1693104180" sldId="319"/>
        </pc:sldMkLst>
        <pc:spChg chg="mod">
          <ac:chgData name="17138399@siswa365.um.edu.my" userId="1a7f5b10-1378-4117-aa1d-13040265193a" providerId="ADAL" clId="{5623CF69-FB70-4888-BCEB-0EF349E06ED6}" dt="2023-05-14T03:14:23.103" v="1119" actId="27636"/>
          <ac:spMkLst>
            <pc:docMk/>
            <pc:sldMk cId="1693104180" sldId="319"/>
            <ac:spMk id="2" creationId="{D735F7F3-C1B5-4B60-A00A-4EB618DDFB5A}"/>
          </ac:spMkLst>
        </pc:spChg>
      </pc:sldChg>
      <pc:sldChg chg="modSp add del">
        <pc:chgData name="17138399@siswa365.um.edu.my" userId="1a7f5b10-1378-4117-aa1d-13040265193a" providerId="ADAL" clId="{5623CF69-FB70-4888-BCEB-0EF349E06ED6}" dt="2023-05-14T03:14:22.988" v="1111"/>
        <pc:sldMkLst>
          <pc:docMk/>
          <pc:sldMk cId="608993516" sldId="320"/>
        </pc:sldMkLst>
        <pc:spChg chg="mod">
          <ac:chgData name="17138399@siswa365.um.edu.my" userId="1a7f5b10-1378-4117-aa1d-13040265193a" providerId="ADAL" clId="{5623CF69-FB70-4888-BCEB-0EF349E06ED6}" dt="2023-05-14T03:14:22.988" v="1111"/>
          <ac:spMkLst>
            <pc:docMk/>
            <pc:sldMk cId="608993516" sldId="320"/>
            <ac:spMk id="7" creationId="{E3A8DFF7-1FF2-4F77-812C-7A4F5EEBB798}"/>
          </ac:spMkLst>
        </pc:spChg>
      </pc:sldChg>
      <pc:sldChg chg="modSp add del mod">
        <pc:chgData name="17138399@siswa365.um.edu.my" userId="1a7f5b10-1378-4117-aa1d-13040265193a" providerId="ADAL" clId="{5623CF69-FB70-4888-BCEB-0EF349E06ED6}" dt="2023-05-14T03:14:23.103" v="1120" actId="27636"/>
        <pc:sldMkLst>
          <pc:docMk/>
          <pc:sldMk cId="848212632" sldId="321"/>
        </pc:sldMkLst>
        <pc:spChg chg="mod">
          <ac:chgData name="17138399@siswa365.um.edu.my" userId="1a7f5b10-1378-4117-aa1d-13040265193a" providerId="ADAL" clId="{5623CF69-FB70-4888-BCEB-0EF349E06ED6}" dt="2023-05-14T03:14:23.103" v="1120" actId="27636"/>
          <ac:spMkLst>
            <pc:docMk/>
            <pc:sldMk cId="848212632" sldId="321"/>
            <ac:spMk id="2" creationId="{D735F7F3-C1B5-4B60-A00A-4EB618DDFB5A}"/>
          </ac:spMkLst>
        </pc:spChg>
      </pc:sldChg>
      <pc:sldChg chg="modSp add del mod">
        <pc:chgData name="17138399@siswa365.um.edu.my" userId="1a7f5b10-1378-4117-aa1d-13040265193a" providerId="ADAL" clId="{5623CF69-FB70-4888-BCEB-0EF349E06ED6}" dt="2023-05-14T03:14:23.103" v="1121" actId="27636"/>
        <pc:sldMkLst>
          <pc:docMk/>
          <pc:sldMk cId="184736873" sldId="322"/>
        </pc:sldMkLst>
        <pc:spChg chg="mod">
          <ac:chgData name="17138399@siswa365.um.edu.my" userId="1a7f5b10-1378-4117-aa1d-13040265193a" providerId="ADAL" clId="{5623CF69-FB70-4888-BCEB-0EF349E06ED6}" dt="2023-05-14T03:14:23.103" v="1121" actId="27636"/>
          <ac:spMkLst>
            <pc:docMk/>
            <pc:sldMk cId="184736873" sldId="322"/>
            <ac:spMk id="2" creationId="{D735F7F3-C1B5-4B60-A00A-4EB618DDFB5A}"/>
          </ac:spMkLst>
        </pc:spChg>
      </pc:sldChg>
      <pc:sldChg chg="add del">
        <pc:chgData name="17138399@siswa365.um.edu.my" userId="1a7f5b10-1378-4117-aa1d-13040265193a" providerId="ADAL" clId="{5623CF69-FB70-4888-BCEB-0EF349E06ED6}" dt="2023-05-01T13:50:37.582" v="32"/>
        <pc:sldMkLst>
          <pc:docMk/>
          <pc:sldMk cId="277452217" sldId="323"/>
        </pc:sldMkLst>
      </pc:sldChg>
      <pc:sldChg chg="modSp add del mod">
        <pc:chgData name="17138399@siswa365.um.edu.my" userId="1a7f5b10-1378-4117-aa1d-13040265193a" providerId="ADAL" clId="{5623CF69-FB70-4888-BCEB-0EF349E06ED6}" dt="2023-05-14T08:24:30.626" v="3195" actId="1076"/>
        <pc:sldMkLst>
          <pc:docMk/>
          <pc:sldMk cId="1193403196" sldId="324"/>
        </pc:sldMkLst>
        <pc:spChg chg="mod">
          <ac:chgData name="17138399@siswa365.um.edu.my" userId="1a7f5b10-1378-4117-aa1d-13040265193a" providerId="ADAL" clId="{5623CF69-FB70-4888-BCEB-0EF349E06ED6}" dt="2023-05-14T03:14:23.103" v="1122" actId="27636"/>
          <ac:spMkLst>
            <pc:docMk/>
            <pc:sldMk cId="1193403196" sldId="324"/>
            <ac:spMk id="2" creationId="{D735F7F3-C1B5-4B60-A00A-4EB618DDFB5A}"/>
          </ac:spMkLst>
        </pc:spChg>
        <pc:grpChg chg="mod">
          <ac:chgData name="17138399@siswa365.um.edu.my" userId="1a7f5b10-1378-4117-aa1d-13040265193a" providerId="ADAL" clId="{5623CF69-FB70-4888-BCEB-0EF349E06ED6}" dt="2023-05-14T08:24:30.626" v="3195" actId="1076"/>
          <ac:grpSpMkLst>
            <pc:docMk/>
            <pc:sldMk cId="1193403196" sldId="324"/>
            <ac:grpSpMk id="3" creationId="{E88ADBE2-26BD-4DF3-BAB2-6731E4869C28}"/>
          </ac:grpSpMkLst>
        </pc:grpChg>
      </pc:sldChg>
      <pc:sldChg chg="addSp delSp modSp add del mod ord">
        <pc:chgData name="17138399@siswa365.um.edu.my" userId="1a7f5b10-1378-4117-aa1d-13040265193a" providerId="ADAL" clId="{5623CF69-FB70-4888-BCEB-0EF349E06ED6}" dt="2023-05-14T13:41:20.688" v="5297" actId="20577"/>
        <pc:sldMkLst>
          <pc:docMk/>
          <pc:sldMk cId="1198383687" sldId="325"/>
        </pc:sldMkLst>
        <pc:spChg chg="del mod">
          <ac:chgData name="17138399@siswa365.um.edu.my" userId="1a7f5b10-1378-4117-aa1d-13040265193a" providerId="ADAL" clId="{5623CF69-FB70-4888-BCEB-0EF349E06ED6}" dt="2023-05-14T08:59:40.733" v="3797" actId="478"/>
          <ac:spMkLst>
            <pc:docMk/>
            <pc:sldMk cId="1198383687" sldId="325"/>
            <ac:spMk id="2" creationId="{D735F7F3-C1B5-4B60-A00A-4EB618DDFB5A}"/>
          </ac:spMkLst>
        </pc:spChg>
        <pc:spChg chg="add mod">
          <ac:chgData name="17138399@siswa365.um.edu.my" userId="1a7f5b10-1378-4117-aa1d-13040265193a" providerId="ADAL" clId="{5623CF69-FB70-4888-BCEB-0EF349E06ED6}" dt="2023-05-14T13:28:07.029" v="5160"/>
          <ac:spMkLst>
            <pc:docMk/>
            <pc:sldMk cId="1198383687" sldId="325"/>
            <ac:spMk id="2" creationId="{DC7B7CC1-18E7-F84A-8C87-083BEC59651D}"/>
          </ac:spMkLst>
        </pc:spChg>
        <pc:spChg chg="mod">
          <ac:chgData name="17138399@siswa365.um.edu.my" userId="1a7f5b10-1378-4117-aa1d-13040265193a" providerId="ADAL" clId="{5623CF69-FB70-4888-BCEB-0EF349E06ED6}" dt="2023-05-14T09:34:40.620" v="4489" actId="1038"/>
          <ac:spMkLst>
            <pc:docMk/>
            <pc:sldMk cId="1198383687" sldId="325"/>
            <ac:spMk id="3" creationId="{879CF206-2C47-4878-86E5-487193BE3F99}"/>
          </ac:spMkLst>
        </pc:spChg>
        <pc:spChg chg="del">
          <ac:chgData name="17138399@siswa365.um.edu.my" userId="1a7f5b10-1378-4117-aa1d-13040265193a" providerId="ADAL" clId="{5623CF69-FB70-4888-BCEB-0EF349E06ED6}" dt="2023-05-14T09:03:22.865" v="3824" actId="478"/>
          <ac:spMkLst>
            <pc:docMk/>
            <pc:sldMk cId="1198383687" sldId="325"/>
            <ac:spMk id="4" creationId="{92CC61E1-2DBC-4ED7-9E97-B76FB4F989D7}"/>
          </ac:spMkLst>
        </pc:spChg>
        <pc:spChg chg="del">
          <ac:chgData name="17138399@siswa365.um.edu.my" userId="1a7f5b10-1378-4117-aa1d-13040265193a" providerId="ADAL" clId="{5623CF69-FB70-4888-BCEB-0EF349E06ED6}" dt="2023-05-14T09:03:24.052" v="3825" actId="478"/>
          <ac:spMkLst>
            <pc:docMk/>
            <pc:sldMk cId="1198383687" sldId="325"/>
            <ac:spMk id="5" creationId="{30D5DE10-CEE8-40B7-8989-6E2D91F63ED5}"/>
          </ac:spMkLst>
        </pc:spChg>
        <pc:spChg chg="del">
          <ac:chgData name="17138399@siswa365.um.edu.my" userId="1a7f5b10-1378-4117-aa1d-13040265193a" providerId="ADAL" clId="{5623CF69-FB70-4888-BCEB-0EF349E06ED6}" dt="2023-05-14T09:03:24.776" v="3826" actId="478"/>
          <ac:spMkLst>
            <pc:docMk/>
            <pc:sldMk cId="1198383687" sldId="325"/>
            <ac:spMk id="6" creationId="{5DD4A5AA-DF21-4B13-AF33-CB9358247B41}"/>
          </ac:spMkLst>
        </pc:spChg>
        <pc:spChg chg="del">
          <ac:chgData name="17138399@siswa365.um.edu.my" userId="1a7f5b10-1378-4117-aa1d-13040265193a" providerId="ADAL" clId="{5623CF69-FB70-4888-BCEB-0EF349E06ED6}" dt="2023-05-14T09:03:25.535" v="3827" actId="478"/>
          <ac:spMkLst>
            <pc:docMk/>
            <pc:sldMk cId="1198383687" sldId="325"/>
            <ac:spMk id="7" creationId="{7DB06176-9817-4ACF-BA62-1C852F2F3B5C}"/>
          </ac:spMkLst>
        </pc:spChg>
        <pc:spChg chg="del">
          <ac:chgData name="17138399@siswa365.um.edu.my" userId="1a7f5b10-1378-4117-aa1d-13040265193a" providerId="ADAL" clId="{5623CF69-FB70-4888-BCEB-0EF349E06ED6}" dt="2023-05-14T09:03:26.387" v="3828" actId="478"/>
          <ac:spMkLst>
            <pc:docMk/>
            <pc:sldMk cId="1198383687" sldId="325"/>
            <ac:spMk id="8" creationId="{4BAF900E-0A82-451A-957A-6A121FEDB302}"/>
          </ac:spMkLst>
        </pc:spChg>
        <pc:spChg chg="del">
          <ac:chgData name="17138399@siswa365.um.edu.my" userId="1a7f5b10-1378-4117-aa1d-13040265193a" providerId="ADAL" clId="{5623CF69-FB70-4888-BCEB-0EF349E06ED6}" dt="2023-05-14T09:03:33.733" v="3833" actId="478"/>
          <ac:spMkLst>
            <pc:docMk/>
            <pc:sldMk cId="1198383687" sldId="325"/>
            <ac:spMk id="9" creationId="{DDF17CB2-A0EF-4D64-AC35-ECE3ED3DA913}"/>
          </ac:spMkLst>
        </pc:spChg>
        <pc:spChg chg="del">
          <ac:chgData name="17138399@siswa365.um.edu.my" userId="1a7f5b10-1378-4117-aa1d-13040265193a" providerId="ADAL" clId="{5623CF69-FB70-4888-BCEB-0EF349E06ED6}" dt="2023-05-14T09:03:32.275" v="3832" actId="478"/>
          <ac:spMkLst>
            <pc:docMk/>
            <pc:sldMk cId="1198383687" sldId="325"/>
            <ac:spMk id="10" creationId="{DB14AD75-0144-4D6F-A402-D1F6F03E97E3}"/>
          </ac:spMkLst>
        </pc:spChg>
        <pc:spChg chg="del">
          <ac:chgData name="17138399@siswa365.um.edu.my" userId="1a7f5b10-1378-4117-aa1d-13040265193a" providerId="ADAL" clId="{5623CF69-FB70-4888-BCEB-0EF349E06ED6}" dt="2023-05-14T09:03:30.680" v="3831" actId="478"/>
          <ac:spMkLst>
            <pc:docMk/>
            <pc:sldMk cId="1198383687" sldId="325"/>
            <ac:spMk id="11" creationId="{947A14C4-2441-4590-BD7D-AFAA8C332F04}"/>
          </ac:spMkLst>
        </pc:spChg>
        <pc:spChg chg="del">
          <ac:chgData name="17138399@siswa365.um.edu.my" userId="1a7f5b10-1378-4117-aa1d-13040265193a" providerId="ADAL" clId="{5623CF69-FB70-4888-BCEB-0EF349E06ED6}" dt="2023-05-14T09:03:29.537" v="3830" actId="478"/>
          <ac:spMkLst>
            <pc:docMk/>
            <pc:sldMk cId="1198383687" sldId="325"/>
            <ac:spMk id="12" creationId="{32C4E9A5-4D10-4B6E-8E1A-01119B787C31}"/>
          </ac:spMkLst>
        </pc:spChg>
        <pc:spChg chg="del">
          <ac:chgData name="17138399@siswa365.um.edu.my" userId="1a7f5b10-1378-4117-aa1d-13040265193a" providerId="ADAL" clId="{5623CF69-FB70-4888-BCEB-0EF349E06ED6}" dt="2023-05-14T09:03:28.347" v="3829" actId="478"/>
          <ac:spMkLst>
            <pc:docMk/>
            <pc:sldMk cId="1198383687" sldId="325"/>
            <ac:spMk id="13" creationId="{BB1A0AF8-B733-4CBE-9E66-574BBB40C9F8}"/>
          </ac:spMkLst>
        </pc:spChg>
        <pc:spChg chg="add del mod">
          <ac:chgData name="17138399@siswa365.um.edu.my" userId="1a7f5b10-1378-4117-aa1d-13040265193a" providerId="ADAL" clId="{5623CF69-FB70-4888-BCEB-0EF349E06ED6}" dt="2023-05-14T08:59:43.233" v="3798" actId="478"/>
          <ac:spMkLst>
            <pc:docMk/>
            <pc:sldMk cId="1198383687" sldId="325"/>
            <ac:spMk id="56" creationId="{FCA9E7E1-9844-7D03-A051-4EC613437886}"/>
          </ac:spMkLst>
        </pc:spChg>
        <pc:spChg chg="add mod">
          <ac:chgData name="17138399@siswa365.um.edu.my" userId="1a7f5b10-1378-4117-aa1d-13040265193a" providerId="ADAL" clId="{5623CF69-FB70-4888-BCEB-0EF349E06ED6}" dt="2023-05-14T10:02:03.915" v="4910" actId="207"/>
          <ac:spMkLst>
            <pc:docMk/>
            <pc:sldMk cId="1198383687" sldId="325"/>
            <ac:spMk id="58" creationId="{8834A6D4-2824-918E-40A6-EC4989F98B4B}"/>
          </ac:spMkLst>
        </pc:spChg>
        <pc:spChg chg="add mod">
          <ac:chgData name="17138399@siswa365.um.edu.my" userId="1a7f5b10-1378-4117-aa1d-13040265193a" providerId="ADAL" clId="{5623CF69-FB70-4888-BCEB-0EF349E06ED6}" dt="2023-05-14T10:01:58.247" v="4909" actId="207"/>
          <ac:spMkLst>
            <pc:docMk/>
            <pc:sldMk cId="1198383687" sldId="325"/>
            <ac:spMk id="59" creationId="{BB3BE60E-71C6-8F86-B42F-320A1CD3117A}"/>
          </ac:spMkLst>
        </pc:spChg>
        <pc:spChg chg="add mod">
          <ac:chgData name="17138399@siswa365.um.edu.my" userId="1a7f5b10-1378-4117-aa1d-13040265193a" providerId="ADAL" clId="{5623CF69-FB70-4888-BCEB-0EF349E06ED6}" dt="2023-05-14T08:59:49.564" v="3799"/>
          <ac:spMkLst>
            <pc:docMk/>
            <pc:sldMk cId="1198383687" sldId="325"/>
            <ac:spMk id="60" creationId="{A5A87781-FF10-2B2C-618F-BD720280C503}"/>
          </ac:spMkLst>
        </pc:spChg>
        <pc:spChg chg="add mod">
          <ac:chgData name="17138399@siswa365.um.edu.my" userId="1a7f5b10-1378-4117-aa1d-13040265193a" providerId="ADAL" clId="{5623CF69-FB70-4888-BCEB-0EF349E06ED6}" dt="2023-05-14T08:59:49.564" v="3799"/>
          <ac:spMkLst>
            <pc:docMk/>
            <pc:sldMk cId="1198383687" sldId="325"/>
            <ac:spMk id="61" creationId="{F34802AD-28DA-2143-225B-ECACA4FE7254}"/>
          </ac:spMkLst>
        </pc:spChg>
        <pc:spChg chg="add mod">
          <ac:chgData name="17138399@siswa365.um.edu.my" userId="1a7f5b10-1378-4117-aa1d-13040265193a" providerId="ADAL" clId="{5623CF69-FB70-4888-BCEB-0EF349E06ED6}" dt="2023-05-14T08:59:49.564" v="3799"/>
          <ac:spMkLst>
            <pc:docMk/>
            <pc:sldMk cId="1198383687" sldId="325"/>
            <ac:spMk id="62" creationId="{524722FD-CAD7-441B-7231-16E455CEB587}"/>
          </ac:spMkLst>
        </pc:spChg>
        <pc:spChg chg="add mod">
          <ac:chgData name="17138399@siswa365.um.edu.my" userId="1a7f5b10-1378-4117-aa1d-13040265193a" providerId="ADAL" clId="{5623CF69-FB70-4888-BCEB-0EF349E06ED6}" dt="2023-05-14T08:59:49.564" v="3799"/>
          <ac:spMkLst>
            <pc:docMk/>
            <pc:sldMk cId="1198383687" sldId="325"/>
            <ac:spMk id="63" creationId="{EAAC5A26-3CE5-684D-4419-F355D7914362}"/>
          </ac:spMkLst>
        </pc:spChg>
        <pc:spChg chg="add mod">
          <ac:chgData name="17138399@siswa365.um.edu.my" userId="1a7f5b10-1378-4117-aa1d-13040265193a" providerId="ADAL" clId="{5623CF69-FB70-4888-BCEB-0EF349E06ED6}" dt="2023-05-14T08:59:49.564" v="3799"/>
          <ac:spMkLst>
            <pc:docMk/>
            <pc:sldMk cId="1198383687" sldId="325"/>
            <ac:spMk id="64" creationId="{18D26256-878E-78F5-23DF-B58CF83C5F44}"/>
          </ac:spMkLst>
        </pc:spChg>
        <pc:spChg chg="add mod">
          <ac:chgData name="17138399@siswa365.um.edu.my" userId="1a7f5b10-1378-4117-aa1d-13040265193a" providerId="ADAL" clId="{5623CF69-FB70-4888-BCEB-0EF349E06ED6}" dt="2023-05-14T08:59:49.564" v="3799"/>
          <ac:spMkLst>
            <pc:docMk/>
            <pc:sldMk cId="1198383687" sldId="325"/>
            <ac:spMk id="65" creationId="{B9A79AD2-0A52-4581-7C17-C5049351F5B1}"/>
          </ac:spMkLst>
        </pc:spChg>
        <pc:spChg chg="add mod">
          <ac:chgData name="17138399@siswa365.um.edu.my" userId="1a7f5b10-1378-4117-aa1d-13040265193a" providerId="ADAL" clId="{5623CF69-FB70-4888-BCEB-0EF349E06ED6}" dt="2023-05-14T08:59:49.564" v="3799"/>
          <ac:spMkLst>
            <pc:docMk/>
            <pc:sldMk cId="1198383687" sldId="325"/>
            <ac:spMk id="66" creationId="{3EF2B596-0EBA-3E49-6014-7944F1AE4B77}"/>
          </ac:spMkLst>
        </pc:spChg>
        <pc:spChg chg="add mod">
          <ac:chgData name="17138399@siswa365.um.edu.my" userId="1a7f5b10-1378-4117-aa1d-13040265193a" providerId="ADAL" clId="{5623CF69-FB70-4888-BCEB-0EF349E06ED6}" dt="2023-05-14T08:59:49.564" v="3799"/>
          <ac:spMkLst>
            <pc:docMk/>
            <pc:sldMk cId="1198383687" sldId="325"/>
            <ac:spMk id="67" creationId="{C43BE768-7EAE-FC35-2464-0EF1850C0803}"/>
          </ac:spMkLst>
        </pc:spChg>
        <pc:spChg chg="add mod">
          <ac:chgData name="17138399@siswa365.um.edu.my" userId="1a7f5b10-1378-4117-aa1d-13040265193a" providerId="ADAL" clId="{5623CF69-FB70-4888-BCEB-0EF349E06ED6}" dt="2023-05-14T08:59:49.564" v="3799"/>
          <ac:spMkLst>
            <pc:docMk/>
            <pc:sldMk cId="1198383687" sldId="325"/>
            <ac:spMk id="68" creationId="{B231DA3A-E155-A1DD-E61D-BB5284C9A29E}"/>
          </ac:spMkLst>
        </pc:spChg>
        <pc:spChg chg="add mod">
          <ac:chgData name="17138399@siswa365.um.edu.my" userId="1a7f5b10-1378-4117-aa1d-13040265193a" providerId="ADAL" clId="{5623CF69-FB70-4888-BCEB-0EF349E06ED6}" dt="2023-05-14T08:59:49.564" v="3799"/>
          <ac:spMkLst>
            <pc:docMk/>
            <pc:sldMk cId="1198383687" sldId="325"/>
            <ac:spMk id="69" creationId="{D6D5E340-E2E0-5E0B-C5C0-7C997A7C25E9}"/>
          </ac:spMkLst>
        </pc:spChg>
        <pc:spChg chg="add mod">
          <ac:chgData name="17138399@siswa365.um.edu.my" userId="1a7f5b10-1378-4117-aa1d-13040265193a" providerId="ADAL" clId="{5623CF69-FB70-4888-BCEB-0EF349E06ED6}" dt="2023-05-14T08:59:49.564" v="3799"/>
          <ac:spMkLst>
            <pc:docMk/>
            <pc:sldMk cId="1198383687" sldId="325"/>
            <ac:spMk id="70" creationId="{221CB5AA-5A95-E4C6-C226-89EBAA1DAEB4}"/>
          </ac:spMkLst>
        </pc:spChg>
        <pc:spChg chg="add del mod">
          <ac:chgData name="17138399@siswa365.um.edu.my" userId="1a7f5b10-1378-4117-aa1d-13040265193a" providerId="ADAL" clId="{5623CF69-FB70-4888-BCEB-0EF349E06ED6}" dt="2023-05-14T13:28:06.604" v="5159" actId="478"/>
          <ac:spMkLst>
            <pc:docMk/>
            <pc:sldMk cId="1198383687" sldId="325"/>
            <ac:spMk id="71" creationId="{5674C416-0927-373F-2E25-DBFF66D521CA}"/>
          </ac:spMkLst>
        </pc:spChg>
        <pc:spChg chg="add mod">
          <ac:chgData name="17138399@siswa365.um.edu.my" userId="1a7f5b10-1378-4117-aa1d-13040265193a" providerId="ADAL" clId="{5623CF69-FB70-4888-BCEB-0EF349E06ED6}" dt="2023-05-14T08:59:49.564" v="3799"/>
          <ac:spMkLst>
            <pc:docMk/>
            <pc:sldMk cId="1198383687" sldId="325"/>
            <ac:spMk id="72" creationId="{0AC1CCBB-F7E9-E88E-CE41-21BF8FD1BDEB}"/>
          </ac:spMkLst>
        </pc:spChg>
        <pc:spChg chg="add mod">
          <ac:chgData name="17138399@siswa365.um.edu.my" userId="1a7f5b10-1378-4117-aa1d-13040265193a" providerId="ADAL" clId="{5623CF69-FB70-4888-BCEB-0EF349E06ED6}" dt="2023-05-14T08:59:49.564" v="3799"/>
          <ac:spMkLst>
            <pc:docMk/>
            <pc:sldMk cId="1198383687" sldId="325"/>
            <ac:spMk id="73" creationId="{9ED3CD3D-D1F1-E893-EDAB-5253888B56CE}"/>
          </ac:spMkLst>
        </pc:spChg>
        <pc:spChg chg="add mod">
          <ac:chgData name="17138399@siswa365.um.edu.my" userId="1a7f5b10-1378-4117-aa1d-13040265193a" providerId="ADAL" clId="{5623CF69-FB70-4888-BCEB-0EF349E06ED6}" dt="2023-05-14T08:59:49.564" v="3799"/>
          <ac:spMkLst>
            <pc:docMk/>
            <pc:sldMk cId="1198383687" sldId="325"/>
            <ac:spMk id="74" creationId="{6DFB8FC5-B547-AC47-062F-512441BBDB37}"/>
          </ac:spMkLst>
        </pc:spChg>
        <pc:spChg chg="add mod">
          <ac:chgData name="17138399@siswa365.um.edu.my" userId="1a7f5b10-1378-4117-aa1d-13040265193a" providerId="ADAL" clId="{5623CF69-FB70-4888-BCEB-0EF349E06ED6}" dt="2023-05-14T08:59:49.564" v="3799"/>
          <ac:spMkLst>
            <pc:docMk/>
            <pc:sldMk cId="1198383687" sldId="325"/>
            <ac:spMk id="75" creationId="{26F93809-CBE6-DDD9-09D8-1BDB2D2D1F8E}"/>
          </ac:spMkLst>
        </pc:spChg>
        <pc:spChg chg="add mod">
          <ac:chgData name="17138399@siswa365.um.edu.my" userId="1a7f5b10-1378-4117-aa1d-13040265193a" providerId="ADAL" clId="{5623CF69-FB70-4888-BCEB-0EF349E06ED6}" dt="2023-05-14T09:08:13.861" v="4001" actId="20577"/>
          <ac:spMkLst>
            <pc:docMk/>
            <pc:sldMk cId="1198383687" sldId="325"/>
            <ac:spMk id="76" creationId="{9F15004A-D768-154B-F396-C64A955441DD}"/>
          </ac:spMkLst>
        </pc:spChg>
        <pc:spChg chg="add mod">
          <ac:chgData name="17138399@siswa365.um.edu.my" userId="1a7f5b10-1378-4117-aa1d-13040265193a" providerId="ADAL" clId="{5623CF69-FB70-4888-BCEB-0EF349E06ED6}" dt="2023-05-14T09:34:40.620" v="4489" actId="1038"/>
          <ac:spMkLst>
            <pc:docMk/>
            <pc:sldMk cId="1198383687" sldId="325"/>
            <ac:spMk id="77" creationId="{EF0BED1D-76DC-75F4-243F-347F9EECBCBD}"/>
          </ac:spMkLst>
        </pc:spChg>
        <pc:spChg chg="add del mod">
          <ac:chgData name="17138399@siswa365.um.edu.my" userId="1a7f5b10-1378-4117-aa1d-13040265193a" providerId="ADAL" clId="{5623CF69-FB70-4888-BCEB-0EF349E06ED6}" dt="2023-05-14T09:34:40.620" v="4489" actId="1038"/>
          <ac:spMkLst>
            <pc:docMk/>
            <pc:sldMk cId="1198383687" sldId="325"/>
            <ac:spMk id="80" creationId="{098607B2-ECD2-A2A9-D625-E339C0E7716A}"/>
          </ac:spMkLst>
        </pc:spChg>
        <pc:spChg chg="add mod">
          <ac:chgData name="17138399@siswa365.um.edu.my" userId="1a7f5b10-1378-4117-aa1d-13040265193a" providerId="ADAL" clId="{5623CF69-FB70-4888-BCEB-0EF349E06ED6}" dt="2023-05-14T09:34:40.620" v="4489" actId="1038"/>
          <ac:spMkLst>
            <pc:docMk/>
            <pc:sldMk cId="1198383687" sldId="325"/>
            <ac:spMk id="81" creationId="{ED6B142C-20B0-2509-5A6B-BBFB7B56E352}"/>
          </ac:spMkLst>
        </pc:spChg>
        <pc:spChg chg="add mod">
          <ac:chgData name="17138399@siswa365.um.edu.my" userId="1a7f5b10-1378-4117-aa1d-13040265193a" providerId="ADAL" clId="{5623CF69-FB70-4888-BCEB-0EF349E06ED6}" dt="2023-05-14T09:34:40.620" v="4489" actId="1038"/>
          <ac:spMkLst>
            <pc:docMk/>
            <pc:sldMk cId="1198383687" sldId="325"/>
            <ac:spMk id="82" creationId="{A0DA7503-5BD7-0258-6BE6-4E8E4BE5D4EB}"/>
          </ac:spMkLst>
        </pc:spChg>
        <pc:spChg chg="add mod">
          <ac:chgData name="17138399@siswa365.um.edu.my" userId="1a7f5b10-1378-4117-aa1d-13040265193a" providerId="ADAL" clId="{5623CF69-FB70-4888-BCEB-0EF349E06ED6}" dt="2023-05-14T09:34:40.620" v="4489" actId="1038"/>
          <ac:spMkLst>
            <pc:docMk/>
            <pc:sldMk cId="1198383687" sldId="325"/>
            <ac:spMk id="83" creationId="{FB19709C-0C62-F81B-0FCD-FB6275718DA6}"/>
          </ac:spMkLst>
        </pc:spChg>
        <pc:spChg chg="add mod">
          <ac:chgData name="17138399@siswa365.um.edu.my" userId="1a7f5b10-1378-4117-aa1d-13040265193a" providerId="ADAL" clId="{5623CF69-FB70-4888-BCEB-0EF349E06ED6}" dt="2023-05-14T09:34:40.620" v="4489" actId="1038"/>
          <ac:spMkLst>
            <pc:docMk/>
            <pc:sldMk cId="1198383687" sldId="325"/>
            <ac:spMk id="84" creationId="{4236C260-2CDF-0F9E-5158-0477784476EB}"/>
          </ac:spMkLst>
        </pc:spChg>
        <pc:spChg chg="add mod">
          <ac:chgData name="17138399@siswa365.um.edu.my" userId="1a7f5b10-1378-4117-aa1d-13040265193a" providerId="ADAL" clId="{5623CF69-FB70-4888-BCEB-0EF349E06ED6}" dt="2023-05-14T09:34:40.620" v="4489" actId="1038"/>
          <ac:spMkLst>
            <pc:docMk/>
            <pc:sldMk cId="1198383687" sldId="325"/>
            <ac:spMk id="85" creationId="{15ED28CF-FFE5-E1DA-FB6C-D7D952E67B84}"/>
          </ac:spMkLst>
        </pc:spChg>
        <pc:spChg chg="add mod">
          <ac:chgData name="17138399@siswa365.um.edu.my" userId="1a7f5b10-1378-4117-aa1d-13040265193a" providerId="ADAL" clId="{5623CF69-FB70-4888-BCEB-0EF349E06ED6}" dt="2023-05-14T09:34:40.620" v="4489" actId="1038"/>
          <ac:spMkLst>
            <pc:docMk/>
            <pc:sldMk cId="1198383687" sldId="325"/>
            <ac:spMk id="86" creationId="{267BABCB-7506-94FA-53C0-2CE437AC5CB4}"/>
          </ac:spMkLst>
        </pc:spChg>
        <pc:spChg chg="add mod">
          <ac:chgData name="17138399@siswa365.um.edu.my" userId="1a7f5b10-1378-4117-aa1d-13040265193a" providerId="ADAL" clId="{5623CF69-FB70-4888-BCEB-0EF349E06ED6}" dt="2023-05-14T09:34:40.620" v="4489" actId="1038"/>
          <ac:spMkLst>
            <pc:docMk/>
            <pc:sldMk cId="1198383687" sldId="325"/>
            <ac:spMk id="87" creationId="{90283D90-D6BA-9C8B-A186-6E32D26744E8}"/>
          </ac:spMkLst>
        </pc:spChg>
        <pc:spChg chg="add mod">
          <ac:chgData name="17138399@siswa365.um.edu.my" userId="1a7f5b10-1378-4117-aa1d-13040265193a" providerId="ADAL" clId="{5623CF69-FB70-4888-BCEB-0EF349E06ED6}" dt="2023-05-14T09:34:40.620" v="4489" actId="1038"/>
          <ac:spMkLst>
            <pc:docMk/>
            <pc:sldMk cId="1198383687" sldId="325"/>
            <ac:spMk id="88" creationId="{25D6E7F4-58D6-666F-671A-EACB2DC87759}"/>
          </ac:spMkLst>
        </pc:spChg>
        <pc:spChg chg="add del mod">
          <ac:chgData name="17138399@siswa365.um.edu.my" userId="1a7f5b10-1378-4117-aa1d-13040265193a" providerId="ADAL" clId="{5623CF69-FB70-4888-BCEB-0EF349E06ED6}" dt="2023-05-14T09:13:20.155" v="4121" actId="478"/>
          <ac:spMkLst>
            <pc:docMk/>
            <pc:sldMk cId="1198383687" sldId="325"/>
            <ac:spMk id="89" creationId="{9C2A72E8-A8F2-1B0D-72FB-7E1FDA4E87C2}"/>
          </ac:spMkLst>
        </pc:spChg>
        <pc:spChg chg="add mod">
          <ac:chgData name="17138399@siswa365.um.edu.my" userId="1a7f5b10-1378-4117-aa1d-13040265193a" providerId="ADAL" clId="{5623CF69-FB70-4888-BCEB-0EF349E06ED6}" dt="2023-05-14T09:34:40.620" v="4489" actId="1038"/>
          <ac:spMkLst>
            <pc:docMk/>
            <pc:sldMk cId="1198383687" sldId="325"/>
            <ac:spMk id="90" creationId="{52DAA4E8-7D92-DEEC-DC38-B2473270EBA4}"/>
          </ac:spMkLst>
        </pc:spChg>
        <pc:spChg chg="add mod">
          <ac:chgData name="17138399@siswa365.um.edu.my" userId="1a7f5b10-1378-4117-aa1d-13040265193a" providerId="ADAL" clId="{5623CF69-FB70-4888-BCEB-0EF349E06ED6}" dt="2023-05-14T09:34:40.620" v="4489" actId="1038"/>
          <ac:spMkLst>
            <pc:docMk/>
            <pc:sldMk cId="1198383687" sldId="325"/>
            <ac:spMk id="91" creationId="{C24D509E-CBB7-5968-29A0-118A1695BCC3}"/>
          </ac:spMkLst>
        </pc:spChg>
        <pc:spChg chg="add mod">
          <ac:chgData name="17138399@siswa365.um.edu.my" userId="1a7f5b10-1378-4117-aa1d-13040265193a" providerId="ADAL" clId="{5623CF69-FB70-4888-BCEB-0EF349E06ED6}" dt="2023-05-14T09:34:40.620" v="4489" actId="1038"/>
          <ac:spMkLst>
            <pc:docMk/>
            <pc:sldMk cId="1198383687" sldId="325"/>
            <ac:spMk id="92" creationId="{DB4B0110-53BB-AF33-27DB-FC27FEE512EA}"/>
          </ac:spMkLst>
        </pc:spChg>
        <pc:spChg chg="add mod">
          <ac:chgData name="17138399@siswa365.um.edu.my" userId="1a7f5b10-1378-4117-aa1d-13040265193a" providerId="ADAL" clId="{5623CF69-FB70-4888-BCEB-0EF349E06ED6}" dt="2023-05-14T09:34:40.620" v="4489" actId="1038"/>
          <ac:spMkLst>
            <pc:docMk/>
            <pc:sldMk cId="1198383687" sldId="325"/>
            <ac:spMk id="93" creationId="{8AC94CFE-3FB0-A13D-371F-344367F45F8F}"/>
          </ac:spMkLst>
        </pc:spChg>
        <pc:spChg chg="add mod">
          <ac:chgData name="17138399@siswa365.um.edu.my" userId="1a7f5b10-1378-4117-aa1d-13040265193a" providerId="ADAL" clId="{5623CF69-FB70-4888-BCEB-0EF349E06ED6}" dt="2023-05-14T09:34:40.620" v="4489" actId="1038"/>
          <ac:spMkLst>
            <pc:docMk/>
            <pc:sldMk cId="1198383687" sldId="325"/>
            <ac:spMk id="94" creationId="{A2002535-3E01-ABC5-9D95-E168B61DF893}"/>
          </ac:spMkLst>
        </pc:spChg>
        <pc:spChg chg="add mod">
          <ac:chgData name="17138399@siswa365.um.edu.my" userId="1a7f5b10-1378-4117-aa1d-13040265193a" providerId="ADAL" clId="{5623CF69-FB70-4888-BCEB-0EF349E06ED6}" dt="2023-05-14T09:34:40.620" v="4489" actId="1038"/>
          <ac:spMkLst>
            <pc:docMk/>
            <pc:sldMk cId="1198383687" sldId="325"/>
            <ac:spMk id="95" creationId="{BE1EAA5C-B49D-953A-DDEB-A243D5D60286}"/>
          </ac:spMkLst>
        </pc:spChg>
        <pc:spChg chg="add mod">
          <ac:chgData name="17138399@siswa365.um.edu.my" userId="1a7f5b10-1378-4117-aa1d-13040265193a" providerId="ADAL" clId="{5623CF69-FB70-4888-BCEB-0EF349E06ED6}" dt="2023-05-14T10:10:19.901" v="5013" actId="1035"/>
          <ac:spMkLst>
            <pc:docMk/>
            <pc:sldMk cId="1198383687" sldId="325"/>
            <ac:spMk id="96" creationId="{5B29D17F-49B9-4110-A0CE-4F0DCA1E4228}"/>
          </ac:spMkLst>
        </pc:spChg>
        <pc:spChg chg="add del mod ord">
          <ac:chgData name="17138399@siswa365.um.edu.my" userId="1a7f5b10-1378-4117-aa1d-13040265193a" providerId="ADAL" clId="{5623CF69-FB70-4888-BCEB-0EF349E06ED6}" dt="2023-05-14T09:29:55.287" v="4451" actId="478"/>
          <ac:spMkLst>
            <pc:docMk/>
            <pc:sldMk cId="1198383687" sldId="325"/>
            <ac:spMk id="97" creationId="{B11FFCF8-793F-2FC0-2582-F47AAB44294C}"/>
          </ac:spMkLst>
        </pc:spChg>
        <pc:spChg chg="mod">
          <ac:chgData name="17138399@siswa365.um.edu.my" userId="1a7f5b10-1378-4117-aa1d-13040265193a" providerId="ADAL" clId="{5623CF69-FB70-4888-BCEB-0EF349E06ED6}" dt="2023-05-14T09:34:26.798" v="4471"/>
          <ac:spMkLst>
            <pc:docMk/>
            <pc:sldMk cId="1198383687" sldId="325"/>
            <ac:spMk id="99" creationId="{6E62B011-A581-FCC0-4925-DE809C841F29}"/>
          </ac:spMkLst>
        </pc:spChg>
        <pc:spChg chg="mod">
          <ac:chgData name="17138399@siswa365.um.edu.my" userId="1a7f5b10-1378-4117-aa1d-13040265193a" providerId="ADAL" clId="{5623CF69-FB70-4888-BCEB-0EF349E06ED6}" dt="2023-05-14T09:34:26.798" v="4471"/>
          <ac:spMkLst>
            <pc:docMk/>
            <pc:sldMk cId="1198383687" sldId="325"/>
            <ac:spMk id="101" creationId="{F0C64236-7D49-1F64-AEFF-C46A92437362}"/>
          </ac:spMkLst>
        </pc:spChg>
        <pc:spChg chg="mod">
          <ac:chgData name="17138399@siswa365.um.edu.my" userId="1a7f5b10-1378-4117-aa1d-13040265193a" providerId="ADAL" clId="{5623CF69-FB70-4888-BCEB-0EF349E06ED6}" dt="2023-05-14T09:34:26.798" v="4471"/>
          <ac:spMkLst>
            <pc:docMk/>
            <pc:sldMk cId="1198383687" sldId="325"/>
            <ac:spMk id="102" creationId="{0F49E392-F7D6-FBFE-C524-88DA568562FA}"/>
          </ac:spMkLst>
        </pc:spChg>
        <pc:spChg chg="mod">
          <ac:chgData name="17138399@siswa365.um.edu.my" userId="1a7f5b10-1378-4117-aa1d-13040265193a" providerId="ADAL" clId="{5623CF69-FB70-4888-BCEB-0EF349E06ED6}" dt="2023-05-14T09:34:26.798" v="4471"/>
          <ac:spMkLst>
            <pc:docMk/>
            <pc:sldMk cId="1198383687" sldId="325"/>
            <ac:spMk id="104" creationId="{68607126-DA8B-39EF-BF8D-D88F0C1A9E38}"/>
          </ac:spMkLst>
        </pc:spChg>
        <pc:spChg chg="mod">
          <ac:chgData name="17138399@siswa365.um.edu.my" userId="1a7f5b10-1378-4117-aa1d-13040265193a" providerId="ADAL" clId="{5623CF69-FB70-4888-BCEB-0EF349E06ED6}" dt="2023-05-14T09:34:26.798" v="4471"/>
          <ac:spMkLst>
            <pc:docMk/>
            <pc:sldMk cId="1198383687" sldId="325"/>
            <ac:spMk id="106" creationId="{973840CC-2178-1594-EFD2-81D66944CEE9}"/>
          </ac:spMkLst>
        </pc:spChg>
        <pc:spChg chg="mod">
          <ac:chgData name="17138399@siswa365.um.edu.my" userId="1a7f5b10-1378-4117-aa1d-13040265193a" providerId="ADAL" clId="{5623CF69-FB70-4888-BCEB-0EF349E06ED6}" dt="2023-05-14T09:34:26.798" v="4471"/>
          <ac:spMkLst>
            <pc:docMk/>
            <pc:sldMk cId="1198383687" sldId="325"/>
            <ac:spMk id="108" creationId="{12F249C3-9AB0-F92D-B4F5-04E2BF21E275}"/>
          </ac:spMkLst>
        </pc:spChg>
        <pc:spChg chg="mod">
          <ac:chgData name="17138399@siswa365.um.edu.my" userId="1a7f5b10-1378-4117-aa1d-13040265193a" providerId="ADAL" clId="{5623CF69-FB70-4888-BCEB-0EF349E06ED6}" dt="2023-05-14T09:34:26.798" v="4471"/>
          <ac:spMkLst>
            <pc:docMk/>
            <pc:sldMk cId="1198383687" sldId="325"/>
            <ac:spMk id="109" creationId="{90262317-7E9B-B67E-D1D5-E50EA9CA0418}"/>
          </ac:spMkLst>
        </pc:spChg>
        <pc:spChg chg="mod">
          <ac:chgData name="17138399@siswa365.um.edu.my" userId="1a7f5b10-1378-4117-aa1d-13040265193a" providerId="ADAL" clId="{5623CF69-FB70-4888-BCEB-0EF349E06ED6}" dt="2023-05-14T09:34:26.798" v="4471"/>
          <ac:spMkLst>
            <pc:docMk/>
            <pc:sldMk cId="1198383687" sldId="325"/>
            <ac:spMk id="110" creationId="{CFF8A21A-B150-F0A8-1E3D-0792B906F143}"/>
          </ac:spMkLst>
        </pc:spChg>
        <pc:spChg chg="mod">
          <ac:chgData name="17138399@siswa365.um.edu.my" userId="1a7f5b10-1378-4117-aa1d-13040265193a" providerId="ADAL" clId="{5623CF69-FB70-4888-BCEB-0EF349E06ED6}" dt="2023-05-14T09:34:26.798" v="4471"/>
          <ac:spMkLst>
            <pc:docMk/>
            <pc:sldMk cId="1198383687" sldId="325"/>
            <ac:spMk id="111" creationId="{D1A9BCDE-5DFC-41E7-A2D4-ACD793B3F9DD}"/>
          </ac:spMkLst>
        </pc:spChg>
        <pc:spChg chg="mod">
          <ac:chgData name="17138399@siswa365.um.edu.my" userId="1a7f5b10-1378-4117-aa1d-13040265193a" providerId="ADAL" clId="{5623CF69-FB70-4888-BCEB-0EF349E06ED6}" dt="2023-05-14T09:34:26.798" v="4471"/>
          <ac:spMkLst>
            <pc:docMk/>
            <pc:sldMk cId="1198383687" sldId="325"/>
            <ac:spMk id="113" creationId="{FD055B7F-645C-342E-EC9B-7F6395386C51}"/>
          </ac:spMkLst>
        </pc:spChg>
        <pc:spChg chg="mod">
          <ac:chgData name="17138399@siswa365.um.edu.my" userId="1a7f5b10-1378-4117-aa1d-13040265193a" providerId="ADAL" clId="{5623CF69-FB70-4888-BCEB-0EF349E06ED6}" dt="2023-05-14T09:34:26.798" v="4471"/>
          <ac:spMkLst>
            <pc:docMk/>
            <pc:sldMk cId="1198383687" sldId="325"/>
            <ac:spMk id="114" creationId="{A241539F-B2E5-B7E5-0507-38F1B9DF440F}"/>
          </ac:spMkLst>
        </pc:spChg>
        <pc:spChg chg="mod">
          <ac:chgData name="17138399@siswa365.um.edu.my" userId="1a7f5b10-1378-4117-aa1d-13040265193a" providerId="ADAL" clId="{5623CF69-FB70-4888-BCEB-0EF349E06ED6}" dt="2023-05-14T09:34:26.798" v="4471"/>
          <ac:spMkLst>
            <pc:docMk/>
            <pc:sldMk cId="1198383687" sldId="325"/>
            <ac:spMk id="115" creationId="{6422AC51-96FF-F236-DA7F-6355B9194D6D}"/>
          </ac:spMkLst>
        </pc:spChg>
        <pc:spChg chg="mod">
          <ac:chgData name="17138399@siswa365.um.edu.my" userId="1a7f5b10-1378-4117-aa1d-13040265193a" providerId="ADAL" clId="{5623CF69-FB70-4888-BCEB-0EF349E06ED6}" dt="2023-05-14T09:34:26.798" v="4471"/>
          <ac:spMkLst>
            <pc:docMk/>
            <pc:sldMk cId="1198383687" sldId="325"/>
            <ac:spMk id="116" creationId="{8C94995C-20BB-FADF-8AA3-D070E005FFDC}"/>
          </ac:spMkLst>
        </pc:spChg>
        <pc:spChg chg="add mod">
          <ac:chgData name="17138399@siswa365.um.edu.my" userId="1a7f5b10-1378-4117-aa1d-13040265193a" providerId="ADAL" clId="{5623CF69-FB70-4888-BCEB-0EF349E06ED6}" dt="2023-05-14T10:10:00.524" v="5010" actId="2085"/>
          <ac:spMkLst>
            <pc:docMk/>
            <pc:sldMk cId="1198383687" sldId="325"/>
            <ac:spMk id="118" creationId="{1FD2AC18-7A37-F3AD-E3E9-A856108A7AA7}"/>
          </ac:spMkLst>
        </pc:spChg>
        <pc:spChg chg="add del mod">
          <ac:chgData name="17138399@siswa365.um.edu.my" userId="1a7f5b10-1378-4117-aa1d-13040265193a" providerId="ADAL" clId="{5623CF69-FB70-4888-BCEB-0EF349E06ED6}" dt="2023-05-14T09:38:05.434" v="4533" actId="478"/>
          <ac:spMkLst>
            <pc:docMk/>
            <pc:sldMk cId="1198383687" sldId="325"/>
            <ac:spMk id="119" creationId="{6E2AA988-BDF6-9AFE-4C71-AB593DBC066A}"/>
          </ac:spMkLst>
        </pc:spChg>
        <pc:spChg chg="add mod">
          <ac:chgData name="17138399@siswa365.um.edu.my" userId="1a7f5b10-1378-4117-aa1d-13040265193a" providerId="ADAL" clId="{5623CF69-FB70-4888-BCEB-0EF349E06ED6}" dt="2023-05-14T09:54:40.011" v="4795" actId="1076"/>
          <ac:spMkLst>
            <pc:docMk/>
            <pc:sldMk cId="1198383687" sldId="325"/>
            <ac:spMk id="120" creationId="{E2E1A8DA-5459-E12B-CBB2-CF095FF02962}"/>
          </ac:spMkLst>
        </pc:spChg>
        <pc:spChg chg="add del mod">
          <ac:chgData name="17138399@siswa365.um.edu.my" userId="1a7f5b10-1378-4117-aa1d-13040265193a" providerId="ADAL" clId="{5623CF69-FB70-4888-BCEB-0EF349E06ED6}" dt="2023-05-14T09:37:42.004" v="4530" actId="478"/>
          <ac:spMkLst>
            <pc:docMk/>
            <pc:sldMk cId="1198383687" sldId="325"/>
            <ac:spMk id="121" creationId="{3E08DE67-6E82-8C69-E955-9798F130434C}"/>
          </ac:spMkLst>
        </pc:spChg>
        <pc:spChg chg="add mod">
          <ac:chgData name="17138399@siswa365.um.edu.my" userId="1a7f5b10-1378-4117-aa1d-13040265193a" providerId="ADAL" clId="{5623CF69-FB70-4888-BCEB-0EF349E06ED6}" dt="2023-05-14T09:59:02.809" v="4849" actId="207"/>
          <ac:spMkLst>
            <pc:docMk/>
            <pc:sldMk cId="1198383687" sldId="325"/>
            <ac:spMk id="122" creationId="{881474A6-74EF-C74C-75F8-049D238FE357}"/>
          </ac:spMkLst>
        </pc:spChg>
        <pc:spChg chg="add mod">
          <ac:chgData name="17138399@siswa365.um.edu.my" userId="1a7f5b10-1378-4117-aa1d-13040265193a" providerId="ADAL" clId="{5623CF69-FB70-4888-BCEB-0EF349E06ED6}" dt="2023-05-14T13:41:20.688" v="5297" actId="20577"/>
          <ac:spMkLst>
            <pc:docMk/>
            <pc:sldMk cId="1198383687" sldId="325"/>
            <ac:spMk id="123" creationId="{92E2E39C-B1B8-BB9C-58C3-0BC0940235B1}"/>
          </ac:spMkLst>
        </pc:spChg>
        <pc:spChg chg="add mod">
          <ac:chgData name="17138399@siswa365.um.edu.my" userId="1a7f5b10-1378-4117-aa1d-13040265193a" providerId="ADAL" clId="{5623CF69-FB70-4888-BCEB-0EF349E06ED6}" dt="2023-05-14T10:10:38.257" v="5018" actId="1036"/>
          <ac:spMkLst>
            <pc:docMk/>
            <pc:sldMk cId="1198383687" sldId="325"/>
            <ac:spMk id="126" creationId="{F532CD05-C899-72A1-7995-0BA776A70793}"/>
          </ac:spMkLst>
        </pc:spChg>
        <pc:spChg chg="add mod">
          <ac:chgData name="17138399@siswa365.um.edu.my" userId="1a7f5b10-1378-4117-aa1d-13040265193a" providerId="ADAL" clId="{5623CF69-FB70-4888-BCEB-0EF349E06ED6}" dt="2023-05-14T10:10:38.257" v="5018" actId="1036"/>
          <ac:spMkLst>
            <pc:docMk/>
            <pc:sldMk cId="1198383687" sldId="325"/>
            <ac:spMk id="127" creationId="{5BDB1CF7-C566-29AE-A0B0-891ACBE6C8FD}"/>
          </ac:spMkLst>
        </pc:spChg>
        <pc:spChg chg="add mod">
          <ac:chgData name="17138399@siswa365.um.edu.my" userId="1a7f5b10-1378-4117-aa1d-13040265193a" providerId="ADAL" clId="{5623CF69-FB70-4888-BCEB-0EF349E06ED6}" dt="2023-05-14T10:10:38.257" v="5018" actId="1036"/>
          <ac:spMkLst>
            <pc:docMk/>
            <pc:sldMk cId="1198383687" sldId="325"/>
            <ac:spMk id="128" creationId="{C2B6E59F-C193-2155-9D1B-271EA0533121}"/>
          </ac:spMkLst>
        </pc:spChg>
        <pc:spChg chg="add del mod ord">
          <ac:chgData name="17138399@siswa365.um.edu.my" userId="1a7f5b10-1378-4117-aa1d-13040265193a" providerId="ADAL" clId="{5623CF69-FB70-4888-BCEB-0EF349E06ED6}" dt="2023-05-14T09:54:44.180" v="4796" actId="478"/>
          <ac:spMkLst>
            <pc:docMk/>
            <pc:sldMk cId="1198383687" sldId="325"/>
            <ac:spMk id="132" creationId="{06C8149E-02E3-AD85-F695-C1C7AA1859AB}"/>
          </ac:spMkLst>
        </pc:spChg>
        <pc:spChg chg="add del mod">
          <ac:chgData name="17138399@siswa365.um.edu.my" userId="1a7f5b10-1378-4117-aa1d-13040265193a" providerId="ADAL" clId="{5623CF69-FB70-4888-BCEB-0EF349E06ED6}" dt="2023-05-14T09:56:12.309" v="4807" actId="478"/>
          <ac:spMkLst>
            <pc:docMk/>
            <pc:sldMk cId="1198383687" sldId="325"/>
            <ac:spMk id="133" creationId="{59067BB5-3571-C1B8-774A-A4712D61BB6A}"/>
          </ac:spMkLst>
        </pc:spChg>
        <pc:spChg chg="add mod">
          <ac:chgData name="17138399@siswa365.um.edu.my" userId="1a7f5b10-1378-4117-aa1d-13040265193a" providerId="ADAL" clId="{5623CF69-FB70-4888-BCEB-0EF349E06ED6}" dt="2023-05-14T10:10:49.092" v="5024" actId="1036"/>
          <ac:spMkLst>
            <pc:docMk/>
            <pc:sldMk cId="1198383687" sldId="325"/>
            <ac:spMk id="138" creationId="{E932C4ED-F187-E74B-C293-78BEEE6E6D20}"/>
          </ac:spMkLst>
        </pc:spChg>
        <pc:spChg chg="add mod">
          <ac:chgData name="17138399@siswa365.um.edu.my" userId="1a7f5b10-1378-4117-aa1d-13040265193a" providerId="ADAL" clId="{5623CF69-FB70-4888-BCEB-0EF349E06ED6}" dt="2023-05-14T10:10:49.092" v="5024" actId="1036"/>
          <ac:spMkLst>
            <pc:docMk/>
            <pc:sldMk cId="1198383687" sldId="325"/>
            <ac:spMk id="139" creationId="{A4724002-FFBC-672E-54E8-FF38332FFE04}"/>
          </ac:spMkLst>
        </pc:spChg>
        <pc:grpChg chg="del mod">
          <ac:chgData name="17138399@siswa365.um.edu.my" userId="1a7f5b10-1378-4117-aa1d-13040265193a" providerId="ADAL" clId="{5623CF69-FB70-4888-BCEB-0EF349E06ED6}" dt="2023-05-14T09:04:32.491" v="3847" actId="478"/>
          <ac:grpSpMkLst>
            <pc:docMk/>
            <pc:sldMk cId="1198383687" sldId="325"/>
            <ac:grpSpMk id="14" creationId="{8562A188-1082-4B9F-9EE1-264D342CC0DE}"/>
          </ac:grpSpMkLst>
        </pc:grpChg>
        <pc:grpChg chg="del">
          <ac:chgData name="17138399@siswa365.um.edu.my" userId="1a7f5b10-1378-4117-aa1d-13040265193a" providerId="ADAL" clId="{5623CF69-FB70-4888-BCEB-0EF349E06ED6}" dt="2023-05-14T09:03:48.385" v="3837" actId="478"/>
          <ac:grpSpMkLst>
            <pc:docMk/>
            <pc:sldMk cId="1198383687" sldId="325"/>
            <ac:grpSpMk id="17" creationId="{AFFC8733-04FA-4FF7-804A-3067B594BB99}"/>
          </ac:grpSpMkLst>
        </pc:grpChg>
        <pc:grpChg chg="del">
          <ac:chgData name="17138399@siswa365.um.edu.my" userId="1a7f5b10-1378-4117-aa1d-13040265193a" providerId="ADAL" clId="{5623CF69-FB70-4888-BCEB-0EF349E06ED6}" dt="2023-05-14T09:03:50.536" v="3838" actId="478"/>
          <ac:grpSpMkLst>
            <pc:docMk/>
            <pc:sldMk cId="1198383687" sldId="325"/>
            <ac:grpSpMk id="20" creationId="{12C6AD39-76D2-46F6-B09E-0568E139DE2B}"/>
          </ac:grpSpMkLst>
        </pc:grpChg>
        <pc:grpChg chg="del">
          <ac:chgData name="17138399@siswa365.um.edu.my" userId="1a7f5b10-1378-4117-aa1d-13040265193a" providerId="ADAL" clId="{5623CF69-FB70-4888-BCEB-0EF349E06ED6}" dt="2023-05-14T09:04:34.421" v="3848" actId="478"/>
          <ac:grpSpMkLst>
            <pc:docMk/>
            <pc:sldMk cId="1198383687" sldId="325"/>
            <ac:grpSpMk id="23" creationId="{80C5AA7D-6301-485F-BF9A-7047E16C0DDB}"/>
          </ac:grpSpMkLst>
        </pc:grpChg>
        <pc:grpChg chg="del">
          <ac:chgData name="17138399@siswa365.um.edu.my" userId="1a7f5b10-1378-4117-aa1d-13040265193a" providerId="ADAL" clId="{5623CF69-FB70-4888-BCEB-0EF349E06ED6}" dt="2023-05-14T09:03:52.149" v="3839" actId="478"/>
          <ac:grpSpMkLst>
            <pc:docMk/>
            <pc:sldMk cId="1198383687" sldId="325"/>
            <ac:grpSpMk id="26" creationId="{EB61D57D-A3A3-4613-80A5-E4167C6DDFD9}"/>
          </ac:grpSpMkLst>
        </pc:grpChg>
        <pc:grpChg chg="del">
          <ac:chgData name="17138399@siswa365.um.edu.my" userId="1a7f5b10-1378-4117-aa1d-13040265193a" providerId="ADAL" clId="{5623CF69-FB70-4888-BCEB-0EF349E06ED6}" dt="2023-05-14T09:30:27.580" v="4452" actId="478"/>
          <ac:grpSpMkLst>
            <pc:docMk/>
            <pc:sldMk cId="1198383687" sldId="325"/>
            <ac:grpSpMk id="29" creationId="{74E7A5A5-B62B-4528-A4CD-0CA15B856464}"/>
          </ac:grpSpMkLst>
        </pc:grpChg>
        <pc:grpChg chg="del">
          <ac:chgData name="17138399@siswa365.um.edu.my" userId="1a7f5b10-1378-4117-aa1d-13040265193a" providerId="ADAL" clId="{5623CF69-FB70-4888-BCEB-0EF349E06ED6}" dt="2023-05-14T09:30:27.580" v="4452" actId="478"/>
          <ac:grpSpMkLst>
            <pc:docMk/>
            <pc:sldMk cId="1198383687" sldId="325"/>
            <ac:grpSpMk id="34" creationId="{F72641A0-1906-482E-B956-A1D572BE6D32}"/>
          </ac:grpSpMkLst>
        </pc:grpChg>
        <pc:grpChg chg="del">
          <ac:chgData name="17138399@siswa365.um.edu.my" userId="1a7f5b10-1378-4117-aa1d-13040265193a" providerId="ADAL" clId="{5623CF69-FB70-4888-BCEB-0EF349E06ED6}" dt="2023-05-14T09:30:27.580" v="4452" actId="478"/>
          <ac:grpSpMkLst>
            <pc:docMk/>
            <pc:sldMk cId="1198383687" sldId="325"/>
            <ac:grpSpMk id="39" creationId="{009BF3FE-AA37-4E40-8E54-064B4163BF6A}"/>
          </ac:grpSpMkLst>
        </pc:grpChg>
        <pc:grpChg chg="del">
          <ac:chgData name="17138399@siswa365.um.edu.my" userId="1a7f5b10-1378-4117-aa1d-13040265193a" providerId="ADAL" clId="{5623CF69-FB70-4888-BCEB-0EF349E06ED6}" dt="2023-05-14T09:30:27.580" v="4452" actId="478"/>
          <ac:grpSpMkLst>
            <pc:docMk/>
            <pc:sldMk cId="1198383687" sldId="325"/>
            <ac:grpSpMk id="44" creationId="{29443665-B48B-4971-AEA0-D68564442BBD}"/>
          </ac:grpSpMkLst>
        </pc:grpChg>
        <pc:grpChg chg="del">
          <ac:chgData name="17138399@siswa365.um.edu.my" userId="1a7f5b10-1378-4117-aa1d-13040265193a" providerId="ADAL" clId="{5623CF69-FB70-4888-BCEB-0EF349E06ED6}" dt="2023-05-14T09:30:27.580" v="4452" actId="478"/>
          <ac:grpSpMkLst>
            <pc:docMk/>
            <pc:sldMk cId="1198383687" sldId="325"/>
            <ac:grpSpMk id="49" creationId="{36C1BAB9-CF72-4035-8321-6B63A464FDF0}"/>
          </ac:grpSpMkLst>
        </pc:grpChg>
        <pc:grpChg chg="add del mod">
          <ac:chgData name="17138399@siswa365.um.edu.my" userId="1a7f5b10-1378-4117-aa1d-13040265193a" providerId="ADAL" clId="{5623CF69-FB70-4888-BCEB-0EF349E06ED6}" dt="2023-05-14T09:34:52.672" v="4490" actId="478"/>
          <ac:grpSpMkLst>
            <pc:docMk/>
            <pc:sldMk cId="1198383687" sldId="325"/>
            <ac:grpSpMk id="98" creationId="{DEE77C8F-0262-42FF-FA38-4F53E1AAC717}"/>
          </ac:grpSpMkLst>
        </pc:grpChg>
        <pc:grpChg chg="mod">
          <ac:chgData name="17138399@siswa365.um.edu.my" userId="1a7f5b10-1378-4117-aa1d-13040265193a" providerId="ADAL" clId="{5623CF69-FB70-4888-BCEB-0EF349E06ED6}" dt="2023-05-14T09:34:26.798" v="4471"/>
          <ac:grpSpMkLst>
            <pc:docMk/>
            <pc:sldMk cId="1198383687" sldId="325"/>
            <ac:grpSpMk id="100" creationId="{C0B6D915-9FB8-0741-D255-446450D1EA57}"/>
          </ac:grpSpMkLst>
        </pc:grpChg>
        <pc:grpChg chg="mod">
          <ac:chgData name="17138399@siswa365.um.edu.my" userId="1a7f5b10-1378-4117-aa1d-13040265193a" providerId="ADAL" clId="{5623CF69-FB70-4888-BCEB-0EF349E06ED6}" dt="2023-05-14T09:34:26.798" v="4471"/>
          <ac:grpSpMkLst>
            <pc:docMk/>
            <pc:sldMk cId="1198383687" sldId="325"/>
            <ac:grpSpMk id="103" creationId="{B744F5E9-C0B9-3A79-F168-A8CC80EDB7B1}"/>
          </ac:grpSpMkLst>
        </pc:grpChg>
        <pc:grpChg chg="mod">
          <ac:chgData name="17138399@siswa365.um.edu.my" userId="1a7f5b10-1378-4117-aa1d-13040265193a" providerId="ADAL" clId="{5623CF69-FB70-4888-BCEB-0EF349E06ED6}" dt="2023-05-14T09:34:26.798" v="4471"/>
          <ac:grpSpMkLst>
            <pc:docMk/>
            <pc:sldMk cId="1198383687" sldId="325"/>
            <ac:grpSpMk id="105" creationId="{267F572D-E91D-A040-A74F-A5E556616552}"/>
          </ac:grpSpMkLst>
        </pc:grpChg>
        <pc:grpChg chg="mod">
          <ac:chgData name="17138399@siswa365.um.edu.my" userId="1a7f5b10-1378-4117-aa1d-13040265193a" providerId="ADAL" clId="{5623CF69-FB70-4888-BCEB-0EF349E06ED6}" dt="2023-05-14T09:34:26.798" v="4471"/>
          <ac:grpSpMkLst>
            <pc:docMk/>
            <pc:sldMk cId="1198383687" sldId="325"/>
            <ac:grpSpMk id="107" creationId="{3AC2E53E-6098-E9B0-7E99-5040E9FB2C88}"/>
          </ac:grpSpMkLst>
        </pc:grpChg>
        <pc:graphicFrameChg chg="mod">
          <ac:chgData name="17138399@siswa365.um.edu.my" userId="1a7f5b10-1378-4117-aa1d-13040265193a" providerId="ADAL" clId="{5623CF69-FB70-4888-BCEB-0EF349E06ED6}" dt="2023-05-14T09:34:40.620" v="4489" actId="1038"/>
          <ac:graphicFrameMkLst>
            <pc:docMk/>
            <pc:sldMk cId="1198383687" sldId="325"/>
            <ac:graphicFrameMk id="54" creationId="{80246B5C-FB82-4D49-BF10-4D637D416297}"/>
          </ac:graphicFrameMkLst>
        </pc:graphicFrameChg>
        <pc:picChg chg="add del mod">
          <ac:chgData name="17138399@siswa365.um.edu.my" userId="1a7f5b10-1378-4117-aa1d-13040265193a" providerId="ADAL" clId="{5623CF69-FB70-4888-BCEB-0EF349E06ED6}" dt="2023-05-14T09:06:09.060" v="3904" actId="478"/>
          <ac:picMkLst>
            <pc:docMk/>
            <pc:sldMk cId="1198383687" sldId="325"/>
            <ac:picMk id="79" creationId="{321127F2-DA24-6181-93BA-32890B9C6E7A}"/>
          </ac:picMkLst>
        </pc:picChg>
        <pc:cxnChg chg="add mod">
          <ac:chgData name="17138399@siswa365.um.edu.my" userId="1a7f5b10-1378-4117-aa1d-13040265193a" providerId="ADAL" clId="{5623CF69-FB70-4888-BCEB-0EF349E06ED6}" dt="2023-05-14T08:59:49.564" v="3799"/>
          <ac:cxnSpMkLst>
            <pc:docMk/>
            <pc:sldMk cId="1198383687" sldId="325"/>
            <ac:cxnSpMk id="57" creationId="{5CDD5FD2-E685-ACF2-327A-CFD86EFF8AE0}"/>
          </ac:cxnSpMkLst>
        </pc:cxnChg>
        <pc:cxnChg chg="mod">
          <ac:chgData name="17138399@siswa365.um.edu.my" userId="1a7f5b10-1378-4117-aa1d-13040265193a" providerId="ADAL" clId="{5623CF69-FB70-4888-BCEB-0EF349E06ED6}" dt="2023-05-14T09:34:26.798" v="4471"/>
          <ac:cxnSpMkLst>
            <pc:docMk/>
            <pc:sldMk cId="1198383687" sldId="325"/>
            <ac:cxnSpMk id="112" creationId="{276B8257-00AE-8ABF-7727-DD494F969B14}"/>
          </ac:cxnSpMkLst>
        </pc:cxnChg>
        <pc:cxnChg chg="mod">
          <ac:chgData name="17138399@siswa365.um.edu.my" userId="1a7f5b10-1378-4117-aa1d-13040265193a" providerId="ADAL" clId="{5623CF69-FB70-4888-BCEB-0EF349E06ED6}" dt="2023-05-14T09:34:26.798" v="4471"/>
          <ac:cxnSpMkLst>
            <pc:docMk/>
            <pc:sldMk cId="1198383687" sldId="325"/>
            <ac:cxnSpMk id="117" creationId="{8ECCDD5D-7EDD-0EEC-37B0-2DE7F5435B8B}"/>
          </ac:cxnSpMkLst>
        </pc:cxnChg>
        <pc:cxnChg chg="add del mod">
          <ac:chgData name="17138399@siswa365.um.edu.my" userId="1a7f5b10-1378-4117-aa1d-13040265193a" providerId="ADAL" clId="{5623CF69-FB70-4888-BCEB-0EF349E06ED6}" dt="2023-05-14T09:51:31.663" v="4748" actId="478"/>
          <ac:cxnSpMkLst>
            <pc:docMk/>
            <pc:sldMk cId="1198383687" sldId="325"/>
            <ac:cxnSpMk id="125" creationId="{99BD9117-1955-7834-103B-93C80FFB003A}"/>
          </ac:cxnSpMkLst>
        </pc:cxnChg>
        <pc:cxnChg chg="add del mod">
          <ac:chgData name="17138399@siswa365.um.edu.my" userId="1a7f5b10-1378-4117-aa1d-13040265193a" providerId="ADAL" clId="{5623CF69-FB70-4888-BCEB-0EF349E06ED6}" dt="2023-05-14T09:55:23.085" v="4800" actId="478"/>
          <ac:cxnSpMkLst>
            <pc:docMk/>
            <pc:sldMk cId="1198383687" sldId="325"/>
            <ac:cxnSpMk id="135" creationId="{60B160E4-56F2-1BDC-2A29-CCB09D292569}"/>
          </ac:cxnSpMkLst>
        </pc:cxnChg>
        <pc:cxnChg chg="add mod">
          <ac:chgData name="17138399@siswa365.um.edu.my" userId="1a7f5b10-1378-4117-aa1d-13040265193a" providerId="ADAL" clId="{5623CF69-FB70-4888-BCEB-0EF349E06ED6}" dt="2023-05-14T10:10:49.092" v="5024" actId="1036"/>
          <ac:cxnSpMkLst>
            <pc:docMk/>
            <pc:sldMk cId="1198383687" sldId="325"/>
            <ac:cxnSpMk id="137" creationId="{0655B0D3-B25C-2375-DEDB-A6C86BFBF306}"/>
          </ac:cxnSpMkLst>
        </pc:cxnChg>
      </pc:sldChg>
      <pc:sldChg chg="modSp add del">
        <pc:chgData name="17138399@siswa365.um.edu.my" userId="1a7f5b10-1378-4117-aa1d-13040265193a" providerId="ADAL" clId="{5623CF69-FB70-4888-BCEB-0EF349E06ED6}" dt="2023-05-14T03:14:22.988" v="1111"/>
        <pc:sldMkLst>
          <pc:docMk/>
          <pc:sldMk cId="2473585384" sldId="326"/>
        </pc:sldMkLst>
        <pc:spChg chg="mod">
          <ac:chgData name="17138399@siswa365.um.edu.my" userId="1a7f5b10-1378-4117-aa1d-13040265193a" providerId="ADAL" clId="{5623CF69-FB70-4888-BCEB-0EF349E06ED6}" dt="2023-05-14T03:14:22.988" v="1111"/>
          <ac:spMkLst>
            <pc:docMk/>
            <pc:sldMk cId="2473585384" sldId="326"/>
            <ac:spMk id="3" creationId="{F3BE06B8-3070-4EFF-9FDB-97B505E5ABD7}"/>
          </ac:spMkLst>
        </pc:spChg>
      </pc:sldChg>
      <pc:sldChg chg="modSp add del mod">
        <pc:chgData name="17138399@siswa365.um.edu.my" userId="1a7f5b10-1378-4117-aa1d-13040265193a" providerId="ADAL" clId="{5623CF69-FB70-4888-BCEB-0EF349E06ED6}" dt="2023-05-14T03:14:23.113" v="1124" actId="27636"/>
        <pc:sldMkLst>
          <pc:docMk/>
          <pc:sldMk cId="401886799" sldId="327"/>
        </pc:sldMkLst>
        <pc:spChg chg="mod">
          <ac:chgData name="17138399@siswa365.um.edu.my" userId="1a7f5b10-1378-4117-aa1d-13040265193a" providerId="ADAL" clId="{5623CF69-FB70-4888-BCEB-0EF349E06ED6}" dt="2023-05-14T03:14:23.113" v="1124" actId="27636"/>
          <ac:spMkLst>
            <pc:docMk/>
            <pc:sldMk cId="401886799" sldId="327"/>
            <ac:spMk id="2" creationId="{D735F7F3-C1B5-4B60-A00A-4EB618DDFB5A}"/>
          </ac:spMkLst>
        </pc:spChg>
      </pc:sldChg>
      <pc:sldChg chg="modSp add del mod">
        <pc:chgData name="17138399@siswa365.um.edu.my" userId="1a7f5b10-1378-4117-aa1d-13040265193a" providerId="ADAL" clId="{5623CF69-FB70-4888-BCEB-0EF349E06ED6}" dt="2023-05-14T13:55:56.059" v="5517" actId="1076"/>
        <pc:sldMkLst>
          <pc:docMk/>
          <pc:sldMk cId="1309782655" sldId="328"/>
        </pc:sldMkLst>
        <pc:spChg chg="mod">
          <ac:chgData name="17138399@siswa365.um.edu.my" userId="1a7f5b10-1378-4117-aa1d-13040265193a" providerId="ADAL" clId="{5623CF69-FB70-4888-BCEB-0EF349E06ED6}" dt="2023-05-14T03:14:23.118" v="1125" actId="27636"/>
          <ac:spMkLst>
            <pc:docMk/>
            <pc:sldMk cId="1309782655" sldId="328"/>
            <ac:spMk id="2" creationId="{D735F7F3-C1B5-4B60-A00A-4EB618DDFB5A}"/>
          </ac:spMkLst>
        </pc:spChg>
        <pc:spChg chg="mod">
          <ac:chgData name="17138399@siswa365.um.edu.my" userId="1a7f5b10-1378-4117-aa1d-13040265193a" providerId="ADAL" clId="{5623CF69-FB70-4888-BCEB-0EF349E06ED6}" dt="2023-05-14T13:55:56.059" v="5517" actId="1076"/>
          <ac:spMkLst>
            <pc:docMk/>
            <pc:sldMk cId="1309782655" sldId="328"/>
            <ac:spMk id="30" creationId="{F000D51F-EE20-488E-875E-BE7D97633EB4}"/>
          </ac:spMkLst>
        </pc:spChg>
      </pc:sldChg>
      <pc:sldChg chg="add del">
        <pc:chgData name="17138399@siswa365.um.edu.my" userId="1a7f5b10-1378-4117-aa1d-13040265193a" providerId="ADAL" clId="{5623CF69-FB70-4888-BCEB-0EF349E06ED6}" dt="2023-05-01T13:50:37.582" v="32"/>
        <pc:sldMkLst>
          <pc:docMk/>
          <pc:sldMk cId="1585171815" sldId="329"/>
        </pc:sldMkLst>
      </pc:sldChg>
      <pc:sldChg chg="modSp add del mod">
        <pc:chgData name="17138399@siswa365.um.edu.my" userId="1a7f5b10-1378-4117-aa1d-13040265193a" providerId="ADAL" clId="{5623CF69-FB70-4888-BCEB-0EF349E06ED6}" dt="2023-05-14T03:14:23.124" v="1126" actId="27636"/>
        <pc:sldMkLst>
          <pc:docMk/>
          <pc:sldMk cId="1547012370" sldId="330"/>
        </pc:sldMkLst>
        <pc:spChg chg="mod">
          <ac:chgData name="17138399@siswa365.um.edu.my" userId="1a7f5b10-1378-4117-aa1d-13040265193a" providerId="ADAL" clId="{5623CF69-FB70-4888-BCEB-0EF349E06ED6}" dt="2023-05-14T03:14:23.124" v="1126" actId="27636"/>
          <ac:spMkLst>
            <pc:docMk/>
            <pc:sldMk cId="1547012370" sldId="330"/>
            <ac:spMk id="2" creationId="{D735F7F3-C1B5-4B60-A00A-4EB618DDFB5A}"/>
          </ac:spMkLst>
        </pc:spChg>
      </pc:sldChg>
      <pc:sldChg chg="modSp add del mod">
        <pc:chgData name="17138399@siswa365.um.edu.my" userId="1a7f5b10-1378-4117-aa1d-13040265193a" providerId="ADAL" clId="{5623CF69-FB70-4888-BCEB-0EF349E06ED6}" dt="2023-05-14T03:14:23.124" v="1127" actId="27636"/>
        <pc:sldMkLst>
          <pc:docMk/>
          <pc:sldMk cId="2237534520" sldId="331"/>
        </pc:sldMkLst>
        <pc:spChg chg="mod">
          <ac:chgData name="17138399@siswa365.um.edu.my" userId="1a7f5b10-1378-4117-aa1d-13040265193a" providerId="ADAL" clId="{5623CF69-FB70-4888-BCEB-0EF349E06ED6}" dt="2023-05-14T03:14:23.124" v="1127" actId="27636"/>
          <ac:spMkLst>
            <pc:docMk/>
            <pc:sldMk cId="2237534520" sldId="331"/>
            <ac:spMk id="2" creationId="{D735F7F3-C1B5-4B60-A00A-4EB618DDFB5A}"/>
          </ac:spMkLst>
        </pc:spChg>
      </pc:sldChg>
      <pc:sldChg chg="modSp add del mod">
        <pc:chgData name="17138399@siswa365.um.edu.my" userId="1a7f5b10-1378-4117-aa1d-13040265193a" providerId="ADAL" clId="{5623CF69-FB70-4888-BCEB-0EF349E06ED6}" dt="2023-05-14T03:14:23.124" v="1128" actId="27636"/>
        <pc:sldMkLst>
          <pc:docMk/>
          <pc:sldMk cId="3223665472" sldId="332"/>
        </pc:sldMkLst>
        <pc:spChg chg="mod">
          <ac:chgData name="17138399@siswa365.um.edu.my" userId="1a7f5b10-1378-4117-aa1d-13040265193a" providerId="ADAL" clId="{5623CF69-FB70-4888-BCEB-0EF349E06ED6}" dt="2023-05-14T03:14:23.124" v="1128" actId="27636"/>
          <ac:spMkLst>
            <pc:docMk/>
            <pc:sldMk cId="3223665472" sldId="332"/>
            <ac:spMk id="3" creationId="{87594B4E-8723-423D-9DB4-BDC7C5839CF4}"/>
          </ac:spMkLst>
        </pc:spChg>
        <pc:spChg chg="mod">
          <ac:chgData name="17138399@siswa365.um.edu.my" userId="1a7f5b10-1378-4117-aa1d-13040265193a" providerId="ADAL" clId="{5623CF69-FB70-4888-BCEB-0EF349E06ED6}" dt="2023-05-14T03:14:22.988" v="1111"/>
          <ac:spMkLst>
            <pc:docMk/>
            <pc:sldMk cId="3223665472" sldId="332"/>
            <ac:spMk id="23" creationId="{A38281D5-922F-4982-A58C-902337E073DD}"/>
          </ac:spMkLst>
        </pc:spChg>
      </pc:sldChg>
      <pc:sldChg chg="modSp add del mod">
        <pc:chgData name="17138399@siswa365.um.edu.my" userId="1a7f5b10-1378-4117-aa1d-13040265193a" providerId="ADAL" clId="{5623CF69-FB70-4888-BCEB-0EF349E06ED6}" dt="2023-05-14T03:14:23.124" v="1129" actId="27636"/>
        <pc:sldMkLst>
          <pc:docMk/>
          <pc:sldMk cId="3940008774" sldId="333"/>
        </pc:sldMkLst>
        <pc:spChg chg="mod">
          <ac:chgData name="17138399@siswa365.um.edu.my" userId="1a7f5b10-1378-4117-aa1d-13040265193a" providerId="ADAL" clId="{5623CF69-FB70-4888-BCEB-0EF349E06ED6}" dt="2023-05-14T03:14:23.124" v="1129" actId="27636"/>
          <ac:spMkLst>
            <pc:docMk/>
            <pc:sldMk cId="3940008774" sldId="333"/>
            <ac:spMk id="2" creationId="{D735F7F3-C1B5-4B60-A00A-4EB618DDFB5A}"/>
          </ac:spMkLst>
        </pc:spChg>
      </pc:sldChg>
      <pc:sldChg chg="modSp add del mod">
        <pc:chgData name="17138399@siswa365.um.edu.my" userId="1a7f5b10-1378-4117-aa1d-13040265193a" providerId="ADAL" clId="{5623CF69-FB70-4888-BCEB-0EF349E06ED6}" dt="2023-05-14T03:14:23.134" v="1130" actId="27636"/>
        <pc:sldMkLst>
          <pc:docMk/>
          <pc:sldMk cId="2682271074" sldId="334"/>
        </pc:sldMkLst>
        <pc:spChg chg="mod">
          <ac:chgData name="17138399@siswa365.um.edu.my" userId="1a7f5b10-1378-4117-aa1d-13040265193a" providerId="ADAL" clId="{5623CF69-FB70-4888-BCEB-0EF349E06ED6}" dt="2023-05-14T03:14:23.134" v="1130" actId="27636"/>
          <ac:spMkLst>
            <pc:docMk/>
            <pc:sldMk cId="2682271074" sldId="334"/>
            <ac:spMk id="2" creationId="{D735F7F3-C1B5-4B60-A00A-4EB618DDFB5A}"/>
          </ac:spMkLst>
        </pc:spChg>
      </pc:sldChg>
      <pc:sldChg chg="add del">
        <pc:chgData name="17138399@siswa365.um.edu.my" userId="1a7f5b10-1378-4117-aa1d-13040265193a" providerId="ADAL" clId="{5623CF69-FB70-4888-BCEB-0EF349E06ED6}" dt="2023-05-01T13:50:37.582" v="32"/>
        <pc:sldMkLst>
          <pc:docMk/>
          <pc:sldMk cId="3883369230" sldId="335"/>
        </pc:sldMkLst>
      </pc:sldChg>
      <pc:sldChg chg="modSp add del mod">
        <pc:chgData name="17138399@siswa365.um.edu.my" userId="1a7f5b10-1378-4117-aa1d-13040265193a" providerId="ADAL" clId="{5623CF69-FB70-4888-BCEB-0EF349E06ED6}" dt="2023-05-14T03:14:23.138" v="1131" actId="27636"/>
        <pc:sldMkLst>
          <pc:docMk/>
          <pc:sldMk cId="4005271684" sldId="336"/>
        </pc:sldMkLst>
        <pc:spChg chg="mod">
          <ac:chgData name="17138399@siswa365.um.edu.my" userId="1a7f5b10-1378-4117-aa1d-13040265193a" providerId="ADAL" clId="{5623CF69-FB70-4888-BCEB-0EF349E06ED6}" dt="2023-05-14T03:14:23.138" v="1131" actId="27636"/>
          <ac:spMkLst>
            <pc:docMk/>
            <pc:sldMk cId="4005271684" sldId="336"/>
            <ac:spMk id="2" creationId="{D735F7F3-C1B5-4B60-A00A-4EB618DDFB5A}"/>
          </ac:spMkLst>
        </pc:spChg>
      </pc:sldChg>
      <pc:sldChg chg="modSp add del mod">
        <pc:chgData name="17138399@siswa365.um.edu.my" userId="1a7f5b10-1378-4117-aa1d-13040265193a" providerId="ADAL" clId="{5623CF69-FB70-4888-BCEB-0EF349E06ED6}" dt="2023-05-14T03:14:23.138" v="1132" actId="27636"/>
        <pc:sldMkLst>
          <pc:docMk/>
          <pc:sldMk cId="3428028254" sldId="337"/>
        </pc:sldMkLst>
        <pc:spChg chg="mod">
          <ac:chgData name="17138399@siswa365.um.edu.my" userId="1a7f5b10-1378-4117-aa1d-13040265193a" providerId="ADAL" clId="{5623CF69-FB70-4888-BCEB-0EF349E06ED6}" dt="2023-05-14T03:14:23.138" v="1132" actId="27636"/>
          <ac:spMkLst>
            <pc:docMk/>
            <pc:sldMk cId="3428028254" sldId="337"/>
            <ac:spMk id="2" creationId="{D735F7F3-C1B5-4B60-A00A-4EB618DDFB5A}"/>
          </ac:spMkLst>
        </pc:spChg>
      </pc:sldChg>
      <pc:sldChg chg="modSp add del">
        <pc:chgData name="17138399@siswa365.um.edu.my" userId="1a7f5b10-1378-4117-aa1d-13040265193a" providerId="ADAL" clId="{5623CF69-FB70-4888-BCEB-0EF349E06ED6}" dt="2023-05-14T03:14:22.988" v="1111"/>
        <pc:sldMkLst>
          <pc:docMk/>
          <pc:sldMk cId="3253058185" sldId="338"/>
        </pc:sldMkLst>
        <pc:spChg chg="mod">
          <ac:chgData name="17138399@siswa365.um.edu.my" userId="1a7f5b10-1378-4117-aa1d-13040265193a" providerId="ADAL" clId="{5623CF69-FB70-4888-BCEB-0EF349E06ED6}" dt="2023-05-14T03:14:22.988" v="1111"/>
          <ac:spMkLst>
            <pc:docMk/>
            <pc:sldMk cId="3253058185" sldId="338"/>
            <ac:spMk id="10" creationId="{15873609-AC03-4816-B85B-F012C8D7C8D5}"/>
          </ac:spMkLst>
        </pc:spChg>
      </pc:sldChg>
      <pc:sldChg chg="modSp add del mod">
        <pc:chgData name="17138399@siswa365.um.edu.my" userId="1a7f5b10-1378-4117-aa1d-13040265193a" providerId="ADAL" clId="{5623CF69-FB70-4888-BCEB-0EF349E06ED6}" dt="2023-05-14T09:33:44.899" v="4470" actId="14734"/>
        <pc:sldMkLst>
          <pc:docMk/>
          <pc:sldMk cId="4157788945" sldId="339"/>
        </pc:sldMkLst>
        <pc:spChg chg="mod">
          <ac:chgData name="17138399@siswa365.um.edu.my" userId="1a7f5b10-1378-4117-aa1d-13040265193a" providerId="ADAL" clId="{5623CF69-FB70-4888-BCEB-0EF349E06ED6}" dt="2023-05-14T03:14:23.144" v="1133" actId="27636"/>
          <ac:spMkLst>
            <pc:docMk/>
            <pc:sldMk cId="4157788945" sldId="339"/>
            <ac:spMk id="2" creationId="{D735F7F3-C1B5-4B60-A00A-4EB618DDFB5A}"/>
          </ac:spMkLst>
        </pc:spChg>
        <pc:graphicFrameChg chg="modGraphic">
          <ac:chgData name="17138399@siswa365.um.edu.my" userId="1a7f5b10-1378-4117-aa1d-13040265193a" providerId="ADAL" clId="{5623CF69-FB70-4888-BCEB-0EF349E06ED6}" dt="2023-05-14T09:33:44.899" v="4470" actId="14734"/>
          <ac:graphicFrameMkLst>
            <pc:docMk/>
            <pc:sldMk cId="4157788945" sldId="339"/>
            <ac:graphicFrameMk id="5" creationId="{C7789C05-D489-4DC1-8469-EE0E732BAA24}"/>
          </ac:graphicFrameMkLst>
        </pc:graphicFrameChg>
      </pc:sldChg>
      <pc:sldChg chg="modSp add del mod">
        <pc:chgData name="17138399@siswa365.um.edu.my" userId="1a7f5b10-1378-4117-aa1d-13040265193a" providerId="ADAL" clId="{5623CF69-FB70-4888-BCEB-0EF349E06ED6}" dt="2023-05-14T03:14:23.144" v="1134" actId="27636"/>
        <pc:sldMkLst>
          <pc:docMk/>
          <pc:sldMk cId="3183651750" sldId="340"/>
        </pc:sldMkLst>
        <pc:spChg chg="mod">
          <ac:chgData name="17138399@siswa365.um.edu.my" userId="1a7f5b10-1378-4117-aa1d-13040265193a" providerId="ADAL" clId="{5623CF69-FB70-4888-BCEB-0EF349E06ED6}" dt="2023-05-14T03:14:23.144" v="1134" actId="27636"/>
          <ac:spMkLst>
            <pc:docMk/>
            <pc:sldMk cId="3183651750" sldId="340"/>
            <ac:spMk id="2" creationId="{D735F7F3-C1B5-4B60-A00A-4EB618DDFB5A}"/>
          </ac:spMkLst>
        </pc:spChg>
      </pc:sldChg>
      <pc:sldChg chg="add del">
        <pc:chgData name="17138399@siswa365.um.edu.my" userId="1a7f5b10-1378-4117-aa1d-13040265193a" providerId="ADAL" clId="{5623CF69-FB70-4888-BCEB-0EF349E06ED6}" dt="2023-05-01T13:50:37.582" v="32"/>
        <pc:sldMkLst>
          <pc:docMk/>
          <pc:sldMk cId="821656516" sldId="346"/>
        </pc:sldMkLst>
      </pc:sldChg>
      <pc:sldChg chg="add del">
        <pc:chgData name="17138399@siswa365.um.edu.my" userId="1a7f5b10-1378-4117-aa1d-13040265193a" providerId="ADAL" clId="{5623CF69-FB70-4888-BCEB-0EF349E06ED6}" dt="2023-05-01T13:50:37.582" v="32"/>
        <pc:sldMkLst>
          <pc:docMk/>
          <pc:sldMk cId="3148822504" sldId="347"/>
        </pc:sldMkLst>
      </pc:sldChg>
      <pc:sldChg chg="add del">
        <pc:chgData name="17138399@siswa365.um.edu.my" userId="1a7f5b10-1378-4117-aa1d-13040265193a" providerId="ADAL" clId="{5623CF69-FB70-4888-BCEB-0EF349E06ED6}" dt="2023-05-01T13:50:37.582" v="32"/>
        <pc:sldMkLst>
          <pc:docMk/>
          <pc:sldMk cId="2594245976" sldId="359"/>
        </pc:sldMkLst>
      </pc:sldChg>
      <pc:sldChg chg="add del">
        <pc:chgData name="17138399@siswa365.um.edu.my" userId="1a7f5b10-1378-4117-aa1d-13040265193a" providerId="ADAL" clId="{5623CF69-FB70-4888-BCEB-0EF349E06ED6}" dt="2023-05-01T13:50:37.582" v="32"/>
        <pc:sldMkLst>
          <pc:docMk/>
          <pc:sldMk cId="1871027420" sldId="360"/>
        </pc:sldMkLst>
      </pc:sldChg>
      <pc:sldChg chg="addSp delSp modSp add mod ord setBg">
        <pc:chgData name="17138399@siswa365.um.edu.my" userId="1a7f5b10-1378-4117-aa1d-13040265193a" providerId="ADAL" clId="{5623CF69-FB70-4888-BCEB-0EF349E06ED6}" dt="2023-05-14T13:24:40.944" v="5063" actId="478"/>
        <pc:sldMkLst>
          <pc:docMk/>
          <pc:sldMk cId="2273082161" sldId="361"/>
        </pc:sldMkLst>
        <pc:spChg chg="mod">
          <ac:chgData name="17138399@siswa365.um.edu.my" userId="1a7f5b10-1378-4117-aa1d-13040265193a" providerId="ADAL" clId="{5623CF69-FB70-4888-BCEB-0EF349E06ED6}" dt="2023-05-14T06:58:25.367" v="2008" actId="1037"/>
          <ac:spMkLst>
            <pc:docMk/>
            <pc:sldMk cId="2273082161" sldId="361"/>
            <ac:spMk id="2" creationId="{D150F8DB-50B5-4BE0-9088-21FC9A7684D0}"/>
          </ac:spMkLst>
        </pc:spChg>
        <pc:spChg chg="mod">
          <ac:chgData name="17138399@siswa365.um.edu.my" userId="1a7f5b10-1378-4117-aa1d-13040265193a" providerId="ADAL" clId="{5623CF69-FB70-4888-BCEB-0EF349E06ED6}" dt="2023-05-14T03:33:33.393" v="1397" actId="207"/>
          <ac:spMkLst>
            <pc:docMk/>
            <pc:sldMk cId="2273082161" sldId="361"/>
            <ac:spMk id="3" creationId="{2AE90CF5-D458-4A20-841E-963440D75766}"/>
          </ac:spMkLst>
        </pc:spChg>
        <pc:spChg chg="del">
          <ac:chgData name="17138399@siswa365.um.edu.my" userId="1a7f5b10-1378-4117-aa1d-13040265193a" providerId="ADAL" clId="{5623CF69-FB70-4888-BCEB-0EF349E06ED6}" dt="2023-05-14T03:15:10.168" v="1153" actId="478"/>
          <ac:spMkLst>
            <pc:docMk/>
            <pc:sldMk cId="2273082161" sldId="361"/>
            <ac:spMk id="4" creationId="{2F24A57B-F351-4121-8010-98822F187FB3}"/>
          </ac:spMkLst>
        </pc:spChg>
        <pc:spChg chg="del">
          <ac:chgData name="17138399@siswa365.um.edu.my" userId="1a7f5b10-1378-4117-aa1d-13040265193a" providerId="ADAL" clId="{5623CF69-FB70-4888-BCEB-0EF349E06ED6}" dt="2023-05-14T03:15:08.503" v="1152" actId="478"/>
          <ac:spMkLst>
            <pc:docMk/>
            <pc:sldMk cId="2273082161" sldId="361"/>
            <ac:spMk id="5" creationId="{02BC7A62-CB3C-44FA-8479-DC9105E8108F}"/>
          </ac:spMkLst>
        </pc:spChg>
        <pc:spChg chg="del">
          <ac:chgData name="17138399@siswa365.um.edu.my" userId="1a7f5b10-1378-4117-aa1d-13040265193a" providerId="ADAL" clId="{5623CF69-FB70-4888-BCEB-0EF349E06ED6}" dt="2023-05-14T03:15:50.498" v="1166" actId="478"/>
          <ac:spMkLst>
            <pc:docMk/>
            <pc:sldMk cId="2273082161" sldId="361"/>
            <ac:spMk id="6" creationId="{6B09DE55-41D5-4AE1-9656-1D0F9386D524}"/>
          </ac:spMkLst>
        </pc:spChg>
        <pc:spChg chg="del">
          <ac:chgData name="17138399@siswa365.um.edu.my" userId="1a7f5b10-1378-4117-aa1d-13040265193a" providerId="ADAL" clId="{5623CF69-FB70-4888-BCEB-0EF349E06ED6}" dt="2023-05-14T03:15:50.498" v="1166" actId="478"/>
          <ac:spMkLst>
            <pc:docMk/>
            <pc:sldMk cId="2273082161" sldId="361"/>
            <ac:spMk id="7" creationId="{EE2C05DE-C523-46B9-BB1B-EDD965A739CF}"/>
          </ac:spMkLst>
        </pc:spChg>
        <pc:spChg chg="del">
          <ac:chgData name="17138399@siswa365.um.edu.my" userId="1a7f5b10-1378-4117-aa1d-13040265193a" providerId="ADAL" clId="{5623CF69-FB70-4888-BCEB-0EF349E06ED6}" dt="2023-05-14T03:15:50.498" v="1166" actId="478"/>
          <ac:spMkLst>
            <pc:docMk/>
            <pc:sldMk cId="2273082161" sldId="361"/>
            <ac:spMk id="8" creationId="{3E3A8B7D-3AC0-4DA4-9B65-AFFAFB75A829}"/>
          </ac:spMkLst>
        </pc:spChg>
        <pc:spChg chg="del">
          <ac:chgData name="17138399@siswa365.um.edu.my" userId="1a7f5b10-1378-4117-aa1d-13040265193a" providerId="ADAL" clId="{5623CF69-FB70-4888-BCEB-0EF349E06ED6}" dt="2023-05-14T03:15:50.498" v="1166" actId="478"/>
          <ac:spMkLst>
            <pc:docMk/>
            <pc:sldMk cId="2273082161" sldId="361"/>
            <ac:spMk id="9" creationId="{B4193610-B227-4F7D-9AE5-9AFA632B9B4C}"/>
          </ac:spMkLst>
        </pc:spChg>
        <pc:spChg chg="del mod">
          <ac:chgData name="17138399@siswa365.um.edu.my" userId="1a7f5b10-1378-4117-aa1d-13040265193a" providerId="ADAL" clId="{5623CF69-FB70-4888-BCEB-0EF349E06ED6}" dt="2023-05-14T03:14:28.618" v="1144" actId="931"/>
          <ac:spMkLst>
            <pc:docMk/>
            <pc:sldMk cId="2273082161" sldId="361"/>
            <ac:spMk id="11" creationId="{D352789B-AC3D-4C1A-9E0E-109B45DDAB6E}"/>
          </ac:spMkLst>
        </pc:spChg>
        <pc:spChg chg="add del mod">
          <ac:chgData name="17138399@siswa365.um.edu.my" userId="1a7f5b10-1378-4117-aa1d-13040265193a" providerId="ADAL" clId="{5623CF69-FB70-4888-BCEB-0EF349E06ED6}" dt="2023-05-14T13:24:39.205" v="5062" actId="478"/>
          <ac:spMkLst>
            <pc:docMk/>
            <pc:sldMk cId="2273082161" sldId="361"/>
            <ac:spMk id="16" creationId="{EC33275A-0743-1F39-5318-EB57FD736A37}"/>
          </ac:spMkLst>
        </pc:spChg>
        <pc:spChg chg="add del mod">
          <ac:chgData name="17138399@siswa365.um.edu.my" userId="1a7f5b10-1378-4117-aa1d-13040265193a" providerId="ADAL" clId="{5623CF69-FB70-4888-BCEB-0EF349E06ED6}" dt="2023-05-14T13:24:40.944" v="5063" actId="478"/>
          <ac:spMkLst>
            <pc:docMk/>
            <pc:sldMk cId="2273082161" sldId="361"/>
            <ac:spMk id="17" creationId="{59921E5D-3ED1-18BF-A594-037FEBE7E9E6}"/>
          </ac:spMkLst>
        </pc:spChg>
        <pc:graphicFrameChg chg="add del mod">
          <ac:chgData name="17138399@siswa365.um.edu.my" userId="1a7f5b10-1378-4117-aa1d-13040265193a" providerId="ADAL" clId="{5623CF69-FB70-4888-BCEB-0EF349E06ED6}" dt="2023-05-14T03:14:47.133" v="1146"/>
          <ac:graphicFrameMkLst>
            <pc:docMk/>
            <pc:sldMk cId="2273082161" sldId="361"/>
            <ac:graphicFrameMk id="13" creationId="{B8C31932-D4B7-AB38-78BD-7D34325EC138}"/>
          </ac:graphicFrameMkLst>
        </pc:graphicFrameChg>
        <pc:graphicFrameChg chg="add mod modGraphic">
          <ac:chgData name="17138399@siswa365.um.edu.my" userId="1a7f5b10-1378-4117-aa1d-13040265193a" providerId="ADAL" clId="{5623CF69-FB70-4888-BCEB-0EF349E06ED6}" dt="2023-05-14T03:35:56.033" v="1403" actId="2084"/>
          <ac:graphicFrameMkLst>
            <pc:docMk/>
            <pc:sldMk cId="2273082161" sldId="361"/>
            <ac:graphicFrameMk id="14" creationId="{D8ED1DD7-6536-C94D-9CCA-5A9DC33A6F42}"/>
          </ac:graphicFrameMkLst>
        </pc:graphicFrameChg>
        <pc:picChg chg="add mod">
          <ac:chgData name="17138399@siswa365.um.edu.my" userId="1a7f5b10-1378-4117-aa1d-13040265193a" providerId="ADAL" clId="{5623CF69-FB70-4888-BCEB-0EF349E06ED6}" dt="2023-05-14T03:14:28.618" v="1144" actId="931"/>
          <ac:picMkLst>
            <pc:docMk/>
            <pc:sldMk cId="2273082161" sldId="361"/>
            <ac:picMk id="12" creationId="{85DEBAC5-2F7B-4688-B8BD-3B16B4119551}"/>
          </ac:picMkLst>
        </pc:picChg>
        <pc:cxnChg chg="add del mod">
          <ac:chgData name="17138399@siswa365.um.edu.my" userId="1a7f5b10-1378-4117-aa1d-13040265193a" providerId="ADAL" clId="{5623CF69-FB70-4888-BCEB-0EF349E06ED6}" dt="2023-05-14T13:24:37.743" v="5061" actId="478"/>
          <ac:cxnSpMkLst>
            <pc:docMk/>
            <pc:sldMk cId="2273082161" sldId="361"/>
            <ac:cxnSpMk id="15" creationId="{6D29195A-63D3-5420-7B9E-7258849E391A}"/>
          </ac:cxnSpMkLst>
        </pc:cxnChg>
        <pc:cxnChg chg="add del mod">
          <ac:chgData name="17138399@siswa365.um.edu.my" userId="1a7f5b10-1378-4117-aa1d-13040265193a" providerId="ADAL" clId="{5623CF69-FB70-4888-BCEB-0EF349E06ED6}" dt="2023-05-14T03:38:25.494" v="1446"/>
          <ac:cxnSpMkLst>
            <pc:docMk/>
            <pc:sldMk cId="2273082161" sldId="361"/>
            <ac:cxnSpMk id="20" creationId="{66C1F1EE-B203-3B74-F14B-2CE67BE17BA5}"/>
          </ac:cxnSpMkLst>
        </pc:cxnChg>
      </pc:sldChg>
      <pc:sldChg chg="addSp delSp modSp add mod">
        <pc:chgData name="17138399@siswa365.um.edu.my" userId="1a7f5b10-1378-4117-aa1d-13040265193a" providerId="ADAL" clId="{5623CF69-FB70-4888-BCEB-0EF349E06ED6}" dt="2023-05-14T08:19:31.671" v="3193" actId="478"/>
        <pc:sldMkLst>
          <pc:docMk/>
          <pc:sldMk cId="3977813361" sldId="362"/>
        </pc:sldMkLst>
        <pc:spChg chg="add mod">
          <ac:chgData name="17138399@siswa365.um.edu.my" userId="1a7f5b10-1378-4117-aa1d-13040265193a" providerId="ADAL" clId="{5623CF69-FB70-4888-BCEB-0EF349E06ED6}" dt="2023-05-14T08:19:31.671" v="3193" actId="478"/>
          <ac:spMkLst>
            <pc:docMk/>
            <pc:sldMk cId="3977813361" sldId="362"/>
            <ac:spMk id="11" creationId="{71979895-57D8-892C-7BCF-E98FDEDF735A}"/>
          </ac:spMkLst>
        </pc:spChg>
        <pc:picChg chg="del">
          <ac:chgData name="17138399@siswa365.um.edu.my" userId="1a7f5b10-1378-4117-aa1d-13040265193a" providerId="ADAL" clId="{5623CF69-FB70-4888-BCEB-0EF349E06ED6}" dt="2023-05-14T08:19:31.671" v="3193" actId="478"/>
          <ac:picMkLst>
            <pc:docMk/>
            <pc:sldMk cId="3977813361" sldId="362"/>
            <ac:picMk id="12" creationId="{85DEBAC5-2F7B-4688-B8BD-3B16B4119551}"/>
          </ac:picMkLst>
        </pc:picChg>
      </pc:sldChg>
      <pc:sldChg chg="addSp delSp modSp add mod">
        <pc:chgData name="17138399@siswa365.um.edu.my" userId="1a7f5b10-1378-4117-aa1d-13040265193a" providerId="ADAL" clId="{5623CF69-FB70-4888-BCEB-0EF349E06ED6}" dt="2023-05-14T13:39:30.437" v="5292" actId="404"/>
        <pc:sldMkLst>
          <pc:docMk/>
          <pc:sldMk cId="3580084221" sldId="363"/>
        </pc:sldMkLst>
        <pc:spChg chg="del">
          <ac:chgData name="17138399@siswa365.um.edu.my" userId="1a7f5b10-1378-4117-aa1d-13040265193a" providerId="ADAL" clId="{5623CF69-FB70-4888-BCEB-0EF349E06ED6}" dt="2023-05-14T03:38:05.902" v="1442" actId="478"/>
          <ac:spMkLst>
            <pc:docMk/>
            <pc:sldMk cId="3580084221" sldId="363"/>
            <ac:spMk id="2" creationId="{D735F7F3-C1B5-4B60-A00A-4EB618DDFB5A}"/>
          </ac:spMkLst>
        </pc:spChg>
        <pc:spChg chg="mod">
          <ac:chgData name="17138399@siswa365.um.edu.my" userId="1a7f5b10-1378-4117-aa1d-13040265193a" providerId="ADAL" clId="{5623CF69-FB70-4888-BCEB-0EF349E06ED6}" dt="2023-05-14T07:19:21.102" v="2312"/>
          <ac:spMkLst>
            <pc:docMk/>
            <pc:sldMk cId="3580084221" sldId="363"/>
            <ac:spMk id="3" creationId="{837394A8-8236-AE24-4E77-59B8AA963EEA}"/>
          </ac:spMkLst>
        </pc:spChg>
        <pc:spChg chg="add del mod">
          <ac:chgData name="17138399@siswa365.um.edu.my" userId="1a7f5b10-1378-4117-aa1d-13040265193a" providerId="ADAL" clId="{5623CF69-FB70-4888-BCEB-0EF349E06ED6}" dt="2023-05-14T03:38:09.627" v="1443" actId="478"/>
          <ac:spMkLst>
            <pc:docMk/>
            <pc:sldMk cId="3580084221" sldId="363"/>
            <ac:spMk id="4" creationId="{3C0C802D-AE56-763E-F7D0-A20F9BA8B5B1}"/>
          </ac:spMkLst>
        </pc:spChg>
        <pc:spChg chg="mod">
          <ac:chgData name="17138399@siswa365.um.edu.my" userId="1a7f5b10-1378-4117-aa1d-13040265193a" providerId="ADAL" clId="{5623CF69-FB70-4888-BCEB-0EF349E06ED6}" dt="2023-05-14T07:19:21.102" v="2312"/>
          <ac:spMkLst>
            <pc:docMk/>
            <pc:sldMk cId="3580084221" sldId="363"/>
            <ac:spMk id="4" creationId="{DC11B03A-C8E5-3C15-34DA-FB3EF7A77761}"/>
          </ac:spMkLst>
        </pc:spChg>
        <pc:spChg chg="mod">
          <ac:chgData name="17138399@siswa365.um.edu.my" userId="1a7f5b10-1378-4117-aa1d-13040265193a" providerId="ADAL" clId="{5623CF69-FB70-4888-BCEB-0EF349E06ED6}" dt="2023-05-14T07:19:21.102" v="2312"/>
          <ac:spMkLst>
            <pc:docMk/>
            <pc:sldMk cId="3580084221" sldId="363"/>
            <ac:spMk id="5" creationId="{8D507104-1123-F837-F351-B6AD6D79532C}"/>
          </ac:spMkLst>
        </pc:spChg>
        <pc:spChg chg="add del mod">
          <ac:chgData name="17138399@siswa365.um.edu.my" userId="1a7f5b10-1378-4117-aa1d-13040265193a" providerId="ADAL" clId="{5623CF69-FB70-4888-BCEB-0EF349E06ED6}" dt="2023-05-14T03:51:12.401" v="1884" actId="478"/>
          <ac:spMkLst>
            <pc:docMk/>
            <pc:sldMk cId="3580084221" sldId="363"/>
            <ac:spMk id="5" creationId="{F4CD06D3-B5FC-B900-71A9-1AE280A7EDA5}"/>
          </ac:spMkLst>
        </pc:spChg>
        <pc:spChg chg="mod">
          <ac:chgData name="17138399@siswa365.um.edu.my" userId="1a7f5b10-1378-4117-aa1d-13040265193a" providerId="ADAL" clId="{5623CF69-FB70-4888-BCEB-0EF349E06ED6}" dt="2023-05-14T07:19:21.102" v="2312"/>
          <ac:spMkLst>
            <pc:docMk/>
            <pc:sldMk cId="3580084221" sldId="363"/>
            <ac:spMk id="7" creationId="{3FD08E76-CDA1-C36F-2726-3094A6D1B6CD}"/>
          </ac:spMkLst>
        </pc:spChg>
        <pc:spChg chg="mod">
          <ac:chgData name="17138399@siswa365.um.edu.my" userId="1a7f5b10-1378-4117-aa1d-13040265193a" providerId="ADAL" clId="{5623CF69-FB70-4888-BCEB-0EF349E06ED6}" dt="2023-05-14T07:19:21.102" v="2312"/>
          <ac:spMkLst>
            <pc:docMk/>
            <pc:sldMk cId="3580084221" sldId="363"/>
            <ac:spMk id="8" creationId="{634493E5-031D-AF3C-E6FD-1B7670FAF506}"/>
          </ac:spMkLst>
        </pc:spChg>
        <pc:spChg chg="add del mod ord">
          <ac:chgData name="17138399@siswa365.um.edu.my" userId="1a7f5b10-1378-4117-aa1d-13040265193a" providerId="ADAL" clId="{5623CF69-FB70-4888-BCEB-0EF349E06ED6}" dt="2023-05-14T03:51:14.820" v="1885" actId="478"/>
          <ac:spMkLst>
            <pc:docMk/>
            <pc:sldMk cId="3580084221" sldId="363"/>
            <ac:spMk id="9" creationId="{B10B7CAB-C758-5DC0-5313-1383196598E9}"/>
          </ac:spMkLst>
        </pc:spChg>
        <pc:spChg chg="add mod">
          <ac:chgData name="17138399@siswa365.um.edu.my" userId="1a7f5b10-1378-4117-aa1d-13040265193a" providerId="ADAL" clId="{5623CF69-FB70-4888-BCEB-0EF349E06ED6}" dt="2023-05-14T03:54:59.893" v="1915" actId="14100"/>
          <ac:spMkLst>
            <pc:docMk/>
            <pc:sldMk cId="3580084221" sldId="363"/>
            <ac:spMk id="10" creationId="{4A157D29-DC76-E919-69DB-A12871579E72}"/>
          </ac:spMkLst>
        </pc:spChg>
        <pc:spChg chg="add mod">
          <ac:chgData name="17138399@siswa365.um.edu.my" userId="1a7f5b10-1378-4117-aa1d-13040265193a" providerId="ADAL" clId="{5623CF69-FB70-4888-BCEB-0EF349E06ED6}" dt="2023-05-14T10:01:47.407" v="4906" actId="20577"/>
          <ac:spMkLst>
            <pc:docMk/>
            <pc:sldMk cId="3580084221" sldId="363"/>
            <ac:spMk id="11" creationId="{842E8EF2-1B42-AC83-ABD1-176DEE1E406D}"/>
          </ac:spMkLst>
        </pc:spChg>
        <pc:spChg chg="add mod">
          <ac:chgData name="17138399@siswa365.um.edu.my" userId="1a7f5b10-1378-4117-aa1d-13040265193a" providerId="ADAL" clId="{5623CF69-FB70-4888-BCEB-0EF349E06ED6}" dt="2023-05-14T03:57:46.370" v="1965" actId="1036"/>
          <ac:spMkLst>
            <pc:docMk/>
            <pc:sldMk cId="3580084221" sldId="363"/>
            <ac:spMk id="12" creationId="{40E8F238-9EDB-B72A-01F8-92DA3467CAA4}"/>
          </ac:spMkLst>
        </pc:spChg>
        <pc:spChg chg="add mod">
          <ac:chgData name="17138399@siswa365.um.edu.my" userId="1a7f5b10-1378-4117-aa1d-13040265193a" providerId="ADAL" clId="{5623CF69-FB70-4888-BCEB-0EF349E06ED6}" dt="2023-05-14T03:53:29.808" v="1902" actId="1035"/>
          <ac:spMkLst>
            <pc:docMk/>
            <pc:sldMk cId="3580084221" sldId="363"/>
            <ac:spMk id="13" creationId="{76765704-5074-60CF-7A62-AB2686CCB30B}"/>
          </ac:spMkLst>
        </pc:spChg>
        <pc:spChg chg="add mod">
          <ac:chgData name="17138399@siswa365.um.edu.my" userId="1a7f5b10-1378-4117-aa1d-13040265193a" providerId="ADAL" clId="{5623CF69-FB70-4888-BCEB-0EF349E06ED6}" dt="2023-05-14T03:58:02.239" v="1966" actId="1036"/>
          <ac:spMkLst>
            <pc:docMk/>
            <pc:sldMk cId="3580084221" sldId="363"/>
            <ac:spMk id="14" creationId="{3B4FFC34-A513-7B2F-2A1D-FCA675E3433D}"/>
          </ac:spMkLst>
        </pc:spChg>
        <pc:spChg chg="add mod">
          <ac:chgData name="17138399@siswa365.um.edu.my" userId="1a7f5b10-1378-4117-aa1d-13040265193a" providerId="ADAL" clId="{5623CF69-FB70-4888-BCEB-0EF349E06ED6}" dt="2023-05-14T03:53:32.407" v="1904" actId="1035"/>
          <ac:spMkLst>
            <pc:docMk/>
            <pc:sldMk cId="3580084221" sldId="363"/>
            <ac:spMk id="15" creationId="{7E2F7493-4C5E-B2BE-61BE-F09A97A0142A}"/>
          </ac:spMkLst>
        </pc:spChg>
        <pc:spChg chg="add mod">
          <ac:chgData name="17138399@siswa365.um.edu.my" userId="1a7f5b10-1378-4117-aa1d-13040265193a" providerId="ADAL" clId="{5623CF69-FB70-4888-BCEB-0EF349E06ED6}" dt="2023-05-14T03:57:33.266" v="1962" actId="14100"/>
          <ac:spMkLst>
            <pc:docMk/>
            <pc:sldMk cId="3580084221" sldId="363"/>
            <ac:spMk id="16" creationId="{973615D4-D805-E461-5FDF-25C854B4AA7A}"/>
          </ac:spMkLst>
        </pc:spChg>
        <pc:spChg chg="add mod">
          <ac:chgData name="17138399@siswa365.um.edu.my" userId="1a7f5b10-1378-4117-aa1d-13040265193a" providerId="ADAL" clId="{5623CF69-FB70-4888-BCEB-0EF349E06ED6}" dt="2023-05-14T03:53:11.628" v="1897" actId="1035"/>
          <ac:spMkLst>
            <pc:docMk/>
            <pc:sldMk cId="3580084221" sldId="363"/>
            <ac:spMk id="17" creationId="{74CA2A25-4538-ECEA-695D-55F64B8D4DB0}"/>
          </ac:spMkLst>
        </pc:spChg>
        <pc:spChg chg="add mod">
          <ac:chgData name="17138399@siswa365.um.edu.my" userId="1a7f5b10-1378-4117-aa1d-13040265193a" providerId="ADAL" clId="{5623CF69-FB70-4888-BCEB-0EF349E06ED6}" dt="2023-05-14T03:53:36.884" v="1906" actId="1035"/>
          <ac:spMkLst>
            <pc:docMk/>
            <pc:sldMk cId="3580084221" sldId="363"/>
            <ac:spMk id="18" creationId="{57AFC393-73E6-978E-99A2-6BCC21137CFF}"/>
          </ac:spMkLst>
        </pc:spChg>
        <pc:spChg chg="add mod">
          <ac:chgData name="17138399@siswa365.um.edu.my" userId="1a7f5b10-1378-4117-aa1d-13040265193a" providerId="ADAL" clId="{5623CF69-FB70-4888-BCEB-0EF349E06ED6}" dt="2023-05-14T03:53:38.171" v="1907" actId="1035"/>
          <ac:spMkLst>
            <pc:docMk/>
            <pc:sldMk cId="3580084221" sldId="363"/>
            <ac:spMk id="19" creationId="{F4F00ABF-F943-55B5-8BAF-0AF975695655}"/>
          </ac:spMkLst>
        </pc:spChg>
        <pc:spChg chg="mod">
          <ac:chgData name="17138399@siswa365.um.edu.my" userId="1a7f5b10-1378-4117-aa1d-13040265193a" providerId="ADAL" clId="{5623CF69-FB70-4888-BCEB-0EF349E06ED6}" dt="2023-05-14T07:19:21.102" v="2312"/>
          <ac:spMkLst>
            <pc:docMk/>
            <pc:sldMk cId="3580084221" sldId="363"/>
            <ac:spMk id="21" creationId="{363C5951-38E3-31B1-05A2-9EF80E09E5E9}"/>
          </ac:spMkLst>
        </pc:spChg>
        <pc:spChg chg="add mod">
          <ac:chgData name="17138399@siswa365.um.edu.my" userId="1a7f5b10-1378-4117-aa1d-13040265193a" providerId="ADAL" clId="{5623CF69-FB70-4888-BCEB-0EF349E06ED6}" dt="2023-05-14T03:52:59.253" v="1894" actId="207"/>
          <ac:spMkLst>
            <pc:docMk/>
            <pc:sldMk cId="3580084221" sldId="363"/>
            <ac:spMk id="22" creationId="{79FBE6CB-A31C-89EF-00BB-251F29C2D363}"/>
          </ac:spMkLst>
        </pc:spChg>
        <pc:spChg chg="add mod">
          <ac:chgData name="17138399@siswa365.um.edu.my" userId="1a7f5b10-1378-4117-aa1d-13040265193a" providerId="ADAL" clId="{5623CF69-FB70-4888-BCEB-0EF349E06ED6}" dt="2023-05-14T10:01:40.182" v="4899" actId="20577"/>
          <ac:spMkLst>
            <pc:docMk/>
            <pc:sldMk cId="3580084221" sldId="363"/>
            <ac:spMk id="23" creationId="{0943A5FD-DB26-500A-0609-92A883FB57D7}"/>
          </ac:spMkLst>
        </pc:spChg>
        <pc:spChg chg="add mod">
          <ac:chgData name="17138399@siswa365.um.edu.my" userId="1a7f5b10-1378-4117-aa1d-13040265193a" providerId="ADAL" clId="{5623CF69-FB70-4888-BCEB-0EF349E06ED6}" dt="2023-05-14T10:01:41.981" v="4902" actId="20577"/>
          <ac:spMkLst>
            <pc:docMk/>
            <pc:sldMk cId="3580084221" sldId="363"/>
            <ac:spMk id="24" creationId="{1CCAEEE4-4800-243D-0038-9904BC95B8F0}"/>
          </ac:spMkLst>
        </pc:spChg>
        <pc:spChg chg="add del mod">
          <ac:chgData name="17138399@siswa365.um.edu.my" userId="1a7f5b10-1378-4117-aa1d-13040265193a" providerId="ADAL" clId="{5623CF69-FB70-4888-BCEB-0EF349E06ED6}" dt="2023-05-14T13:28:00.077" v="5157" actId="478"/>
          <ac:spMkLst>
            <pc:docMk/>
            <pc:sldMk cId="3580084221" sldId="363"/>
            <ac:spMk id="25" creationId="{DA4F379B-088E-B650-64FE-73E78502996A}"/>
          </ac:spMkLst>
        </pc:spChg>
        <pc:spChg chg="add mod">
          <ac:chgData name="17138399@siswa365.um.edu.my" userId="1a7f5b10-1378-4117-aa1d-13040265193a" providerId="ADAL" clId="{5623CF69-FB70-4888-BCEB-0EF349E06ED6}" dt="2023-05-14T03:52:59.253" v="1894" actId="207"/>
          <ac:spMkLst>
            <pc:docMk/>
            <pc:sldMk cId="3580084221" sldId="363"/>
            <ac:spMk id="26" creationId="{913A80C3-DED4-1923-14AA-5B9CDDA43227}"/>
          </ac:spMkLst>
        </pc:spChg>
        <pc:spChg chg="add mod">
          <ac:chgData name="17138399@siswa365.um.edu.my" userId="1a7f5b10-1378-4117-aa1d-13040265193a" providerId="ADAL" clId="{5623CF69-FB70-4888-BCEB-0EF349E06ED6}" dt="2023-05-14T03:52:59.253" v="1894" actId="207"/>
          <ac:spMkLst>
            <pc:docMk/>
            <pc:sldMk cId="3580084221" sldId="363"/>
            <ac:spMk id="27" creationId="{ED8B60DE-F64C-5938-BC5D-FD1A81FC78C8}"/>
          </ac:spMkLst>
        </pc:spChg>
        <pc:spChg chg="add mod">
          <ac:chgData name="17138399@siswa365.um.edu.my" userId="1a7f5b10-1378-4117-aa1d-13040265193a" providerId="ADAL" clId="{5623CF69-FB70-4888-BCEB-0EF349E06ED6}" dt="2023-05-14T03:52:59.253" v="1894" actId="207"/>
          <ac:spMkLst>
            <pc:docMk/>
            <pc:sldMk cId="3580084221" sldId="363"/>
            <ac:spMk id="28" creationId="{7E68EC2A-51A8-2886-0851-29095E76ECC0}"/>
          </ac:spMkLst>
        </pc:spChg>
        <pc:spChg chg="add mod">
          <ac:chgData name="17138399@siswa365.um.edu.my" userId="1a7f5b10-1378-4117-aa1d-13040265193a" providerId="ADAL" clId="{5623CF69-FB70-4888-BCEB-0EF349E06ED6}" dt="2023-05-14T03:52:59.253" v="1894" actId="207"/>
          <ac:spMkLst>
            <pc:docMk/>
            <pc:sldMk cId="3580084221" sldId="363"/>
            <ac:spMk id="29" creationId="{90480F79-CEFB-0D43-86A2-48D39E69CC88}"/>
          </ac:spMkLst>
        </pc:spChg>
        <pc:spChg chg="mod">
          <ac:chgData name="17138399@siswa365.um.edu.my" userId="1a7f5b10-1378-4117-aa1d-13040265193a" providerId="ADAL" clId="{5623CF69-FB70-4888-BCEB-0EF349E06ED6}" dt="2023-05-14T07:19:21.102" v="2312"/>
          <ac:spMkLst>
            <pc:docMk/>
            <pc:sldMk cId="3580084221" sldId="363"/>
            <ac:spMk id="30" creationId="{5EE8C9D2-42D6-516E-B1F7-3849B631A675}"/>
          </ac:spMkLst>
        </pc:spChg>
        <pc:spChg chg="add del mod">
          <ac:chgData name="17138399@siswa365.um.edu.my" userId="1a7f5b10-1378-4117-aa1d-13040265193a" providerId="ADAL" clId="{5623CF69-FB70-4888-BCEB-0EF349E06ED6}" dt="2023-05-14T03:51:03.925" v="1883" actId="478"/>
          <ac:spMkLst>
            <pc:docMk/>
            <pc:sldMk cId="3580084221" sldId="363"/>
            <ac:spMk id="30" creationId="{B111A4AE-AD09-9870-CBE5-76B5FCBDB06F}"/>
          </ac:spMkLst>
        </pc:spChg>
        <pc:spChg chg="mod">
          <ac:chgData name="17138399@siswa365.um.edu.my" userId="1a7f5b10-1378-4117-aa1d-13040265193a" providerId="ADAL" clId="{5623CF69-FB70-4888-BCEB-0EF349E06ED6}" dt="2023-05-14T07:19:21.102" v="2312"/>
          <ac:spMkLst>
            <pc:docMk/>
            <pc:sldMk cId="3580084221" sldId="363"/>
            <ac:spMk id="31" creationId="{1E1E4B70-98B5-801C-7C51-DB94A1D58677}"/>
          </ac:spMkLst>
        </pc:spChg>
        <pc:spChg chg="mod">
          <ac:chgData name="17138399@siswa365.um.edu.my" userId="1a7f5b10-1378-4117-aa1d-13040265193a" providerId="ADAL" clId="{5623CF69-FB70-4888-BCEB-0EF349E06ED6}" dt="2023-05-14T07:19:21.102" v="2312"/>
          <ac:spMkLst>
            <pc:docMk/>
            <pc:sldMk cId="3580084221" sldId="363"/>
            <ac:spMk id="32" creationId="{AD67C4CC-E1E8-6993-555F-F35D9AC97B97}"/>
          </ac:spMkLst>
        </pc:spChg>
        <pc:spChg chg="add mod">
          <ac:chgData name="17138399@siswa365.um.edu.my" userId="1a7f5b10-1378-4117-aa1d-13040265193a" providerId="ADAL" clId="{5623CF69-FB70-4888-BCEB-0EF349E06ED6}" dt="2023-05-14T13:30:27.675" v="5222" actId="20577"/>
          <ac:spMkLst>
            <pc:docMk/>
            <pc:sldMk cId="3580084221" sldId="363"/>
            <ac:spMk id="33" creationId="{276227D3-E22A-3AF1-91C0-3219B13069A4}"/>
          </ac:spMkLst>
        </pc:spChg>
        <pc:spChg chg="mod">
          <ac:chgData name="17138399@siswa365.um.edu.my" userId="1a7f5b10-1378-4117-aa1d-13040265193a" providerId="ADAL" clId="{5623CF69-FB70-4888-BCEB-0EF349E06ED6}" dt="2023-05-14T07:19:21.102" v="2312"/>
          <ac:spMkLst>
            <pc:docMk/>
            <pc:sldMk cId="3580084221" sldId="363"/>
            <ac:spMk id="34" creationId="{2A377360-85E5-A89F-F7E8-5CBF89F081C6}"/>
          </ac:spMkLst>
        </pc:spChg>
        <pc:spChg chg="add mod">
          <ac:chgData name="17138399@siswa365.um.edu.my" userId="1a7f5b10-1378-4117-aa1d-13040265193a" providerId="ADAL" clId="{5623CF69-FB70-4888-BCEB-0EF349E06ED6}" dt="2023-05-14T13:28:00.814" v="5158"/>
          <ac:spMkLst>
            <pc:docMk/>
            <pc:sldMk cId="3580084221" sldId="363"/>
            <ac:spMk id="35" creationId="{1903CEB0-586B-77AD-FB0D-2758851B52A4}"/>
          </ac:spMkLst>
        </pc:spChg>
        <pc:spChg chg="add del mod">
          <ac:chgData name="17138399@siswa365.um.edu.my" userId="1a7f5b10-1378-4117-aa1d-13040265193a" providerId="ADAL" clId="{5623CF69-FB70-4888-BCEB-0EF349E06ED6}" dt="2023-05-14T13:38:15.348" v="5247" actId="478"/>
          <ac:spMkLst>
            <pc:docMk/>
            <pc:sldMk cId="3580084221" sldId="363"/>
            <ac:spMk id="37" creationId="{DFA62941-C64F-C664-BC08-A034A7F17195}"/>
          </ac:spMkLst>
        </pc:spChg>
        <pc:spChg chg="mod">
          <ac:chgData name="17138399@siswa365.um.edu.my" userId="1a7f5b10-1378-4117-aa1d-13040265193a" providerId="ADAL" clId="{5623CF69-FB70-4888-BCEB-0EF349E06ED6}" dt="2023-05-14T08:58:32.478" v="3789" actId="20577"/>
          <ac:spMkLst>
            <pc:docMk/>
            <pc:sldMk cId="3580084221" sldId="363"/>
            <ac:spMk id="51" creationId="{57B17E62-B78E-4DF8-A959-F50607DECCC2}"/>
          </ac:spMkLst>
        </pc:spChg>
        <pc:spChg chg="mod">
          <ac:chgData name="17138399@siswa365.um.edu.my" userId="1a7f5b10-1378-4117-aa1d-13040265193a" providerId="ADAL" clId="{5623CF69-FB70-4888-BCEB-0EF349E06ED6}" dt="2023-05-14T08:59:03.980" v="3793" actId="403"/>
          <ac:spMkLst>
            <pc:docMk/>
            <pc:sldMk cId="3580084221" sldId="363"/>
            <ac:spMk id="52" creationId="{4474C737-90CB-4533-BFA1-0DC793AF28B0}"/>
          </ac:spMkLst>
        </pc:spChg>
        <pc:spChg chg="mod">
          <ac:chgData name="17138399@siswa365.um.edu.my" userId="1a7f5b10-1378-4117-aa1d-13040265193a" providerId="ADAL" clId="{5623CF69-FB70-4888-BCEB-0EF349E06ED6}" dt="2023-05-14T07:12:36.542" v="2232" actId="20577"/>
          <ac:spMkLst>
            <pc:docMk/>
            <pc:sldMk cId="3580084221" sldId="363"/>
            <ac:spMk id="54" creationId="{A618C264-26FF-401C-AC49-704B64D0DBD0}"/>
          </ac:spMkLst>
        </pc:spChg>
        <pc:spChg chg="mod">
          <ac:chgData name="17138399@siswa365.um.edu.my" userId="1a7f5b10-1378-4117-aa1d-13040265193a" providerId="ADAL" clId="{5623CF69-FB70-4888-BCEB-0EF349E06ED6}" dt="2023-05-14T08:59:07.088" v="3794" actId="403"/>
          <ac:spMkLst>
            <pc:docMk/>
            <pc:sldMk cId="3580084221" sldId="363"/>
            <ac:spMk id="55" creationId="{056D5AD8-C17C-4F02-817D-395E8D672946}"/>
          </ac:spMkLst>
        </pc:spChg>
        <pc:spChg chg="mod">
          <ac:chgData name="17138399@siswa365.um.edu.my" userId="1a7f5b10-1378-4117-aa1d-13040265193a" providerId="ADAL" clId="{5623CF69-FB70-4888-BCEB-0EF349E06ED6}" dt="2023-05-14T07:08:32.209" v="2178" actId="20577"/>
          <ac:spMkLst>
            <pc:docMk/>
            <pc:sldMk cId="3580084221" sldId="363"/>
            <ac:spMk id="57" creationId="{07967ACD-322A-4558-97C4-985830DF7236}"/>
          </ac:spMkLst>
        </pc:spChg>
        <pc:spChg chg="mod">
          <ac:chgData name="17138399@siswa365.um.edu.my" userId="1a7f5b10-1378-4117-aa1d-13040265193a" providerId="ADAL" clId="{5623CF69-FB70-4888-BCEB-0EF349E06ED6}" dt="2023-05-14T08:59:10.461" v="3795" actId="403"/>
          <ac:spMkLst>
            <pc:docMk/>
            <pc:sldMk cId="3580084221" sldId="363"/>
            <ac:spMk id="58" creationId="{4FA539C3-9D13-43D1-9995-0A8F0EEB98EE}"/>
          </ac:spMkLst>
        </pc:spChg>
        <pc:spChg chg="mod">
          <ac:chgData name="17138399@siswa365.um.edu.my" userId="1a7f5b10-1378-4117-aa1d-13040265193a" providerId="ADAL" clId="{5623CF69-FB70-4888-BCEB-0EF349E06ED6}" dt="2023-05-14T07:05:50.960" v="2098" actId="6549"/>
          <ac:spMkLst>
            <pc:docMk/>
            <pc:sldMk cId="3580084221" sldId="363"/>
            <ac:spMk id="60" creationId="{FBEECA17-58EC-4F2E-A66C-5063271B5B23}"/>
          </ac:spMkLst>
        </pc:spChg>
        <pc:spChg chg="mod">
          <ac:chgData name="17138399@siswa365.um.edu.my" userId="1a7f5b10-1378-4117-aa1d-13040265193a" providerId="ADAL" clId="{5623CF69-FB70-4888-BCEB-0EF349E06ED6}" dt="2023-05-14T08:58:52.873" v="3790" actId="403"/>
          <ac:spMkLst>
            <pc:docMk/>
            <pc:sldMk cId="3580084221" sldId="363"/>
            <ac:spMk id="61" creationId="{81FBBFAE-8432-4BD9-8D0B-D236B002CF0E}"/>
          </ac:spMkLst>
        </pc:spChg>
        <pc:spChg chg="mod">
          <ac:chgData name="17138399@siswa365.um.edu.my" userId="1a7f5b10-1378-4117-aa1d-13040265193a" providerId="ADAL" clId="{5623CF69-FB70-4888-BCEB-0EF349E06ED6}" dt="2023-05-14T07:05:24.050" v="2094" actId="6549"/>
          <ac:spMkLst>
            <pc:docMk/>
            <pc:sldMk cId="3580084221" sldId="363"/>
            <ac:spMk id="63" creationId="{5FEB7032-6D46-495E-8E47-67118CBBFFE8}"/>
          </ac:spMkLst>
        </pc:spChg>
        <pc:spChg chg="mod">
          <ac:chgData name="17138399@siswa365.um.edu.my" userId="1a7f5b10-1378-4117-aa1d-13040265193a" providerId="ADAL" clId="{5623CF69-FB70-4888-BCEB-0EF349E06ED6}" dt="2023-05-14T08:58:56.352" v="3791" actId="403"/>
          <ac:spMkLst>
            <pc:docMk/>
            <pc:sldMk cId="3580084221" sldId="363"/>
            <ac:spMk id="64" creationId="{BBC81BD5-85A3-469A-A616-7F7B6A74C6FD}"/>
          </ac:spMkLst>
        </pc:spChg>
        <pc:spChg chg="mod">
          <ac:chgData name="17138399@siswa365.um.edu.my" userId="1a7f5b10-1378-4117-aa1d-13040265193a" providerId="ADAL" clId="{5623CF69-FB70-4888-BCEB-0EF349E06ED6}" dt="2023-05-14T07:04:20.822" v="2074" actId="14100"/>
          <ac:spMkLst>
            <pc:docMk/>
            <pc:sldMk cId="3580084221" sldId="363"/>
            <ac:spMk id="66" creationId="{0D7A38F2-0E15-4DED-9E6A-40F67189CE33}"/>
          </ac:spMkLst>
        </pc:spChg>
        <pc:spChg chg="mod">
          <ac:chgData name="17138399@siswa365.um.edu.my" userId="1a7f5b10-1378-4117-aa1d-13040265193a" providerId="ADAL" clId="{5623CF69-FB70-4888-BCEB-0EF349E06ED6}" dt="2023-05-14T08:58:59.586" v="3792" actId="403"/>
          <ac:spMkLst>
            <pc:docMk/>
            <pc:sldMk cId="3580084221" sldId="363"/>
            <ac:spMk id="67" creationId="{AB4452D2-367D-493C-95BD-67B1786FAF9E}"/>
          </ac:spMkLst>
        </pc:spChg>
        <pc:spChg chg="mod">
          <ac:chgData name="17138399@siswa365.um.edu.my" userId="1a7f5b10-1378-4117-aa1d-13040265193a" providerId="ADAL" clId="{5623CF69-FB70-4888-BCEB-0EF349E06ED6}" dt="2023-05-14T13:39:15.107" v="5280" actId="403"/>
          <ac:spMkLst>
            <pc:docMk/>
            <pc:sldMk cId="3580084221" sldId="363"/>
            <ac:spMk id="70" creationId="{026E5872-5E68-45B2-9E63-2FBA5878C700}"/>
          </ac:spMkLst>
        </pc:spChg>
        <pc:spChg chg="mod">
          <ac:chgData name="17138399@siswa365.um.edu.my" userId="1a7f5b10-1378-4117-aa1d-13040265193a" providerId="ADAL" clId="{5623CF69-FB70-4888-BCEB-0EF349E06ED6}" dt="2023-05-14T13:39:02.828" v="5272" actId="20577"/>
          <ac:spMkLst>
            <pc:docMk/>
            <pc:sldMk cId="3580084221" sldId="363"/>
            <ac:spMk id="71" creationId="{AE021FF8-0B5F-465C-AAAF-AD67E6F28A52}"/>
          </ac:spMkLst>
        </pc:spChg>
        <pc:spChg chg="mod">
          <ac:chgData name="17138399@siswa365.um.edu.my" userId="1a7f5b10-1378-4117-aa1d-13040265193a" providerId="ADAL" clId="{5623CF69-FB70-4888-BCEB-0EF349E06ED6}" dt="2023-05-14T13:39:30.437" v="5292" actId="404"/>
          <ac:spMkLst>
            <pc:docMk/>
            <pc:sldMk cId="3580084221" sldId="363"/>
            <ac:spMk id="72" creationId="{228256B7-3214-41EA-ACF3-DDE9C16CA2A1}"/>
          </ac:spMkLst>
        </pc:spChg>
        <pc:spChg chg="mod">
          <ac:chgData name="17138399@siswa365.um.edu.my" userId="1a7f5b10-1378-4117-aa1d-13040265193a" providerId="ADAL" clId="{5623CF69-FB70-4888-BCEB-0EF349E06ED6}" dt="2023-05-14T13:39:22.988" v="5286" actId="404"/>
          <ac:spMkLst>
            <pc:docMk/>
            <pc:sldMk cId="3580084221" sldId="363"/>
            <ac:spMk id="73" creationId="{ED730F51-F944-44D1-A355-DDD4B3C4AA1F}"/>
          </ac:spMkLst>
        </pc:spChg>
        <pc:spChg chg="mod">
          <ac:chgData name="17138399@siswa365.um.edu.my" userId="1a7f5b10-1378-4117-aa1d-13040265193a" providerId="ADAL" clId="{5623CF69-FB70-4888-BCEB-0EF349E06ED6}" dt="2023-05-14T13:38:40.359" v="5263" actId="404"/>
          <ac:spMkLst>
            <pc:docMk/>
            <pc:sldMk cId="3580084221" sldId="363"/>
            <ac:spMk id="74" creationId="{C7A27347-F859-4121-8DC1-46C925CD1D41}"/>
          </ac:spMkLst>
        </pc:spChg>
        <pc:spChg chg="mod">
          <ac:chgData name="17138399@siswa365.um.edu.my" userId="1a7f5b10-1378-4117-aa1d-13040265193a" providerId="ADAL" clId="{5623CF69-FB70-4888-BCEB-0EF349E06ED6}" dt="2023-05-14T13:38:26.212" v="5257" actId="403"/>
          <ac:spMkLst>
            <pc:docMk/>
            <pc:sldMk cId="3580084221" sldId="363"/>
            <ac:spMk id="75" creationId="{2F897428-29C0-467D-B5A6-B9B5B493C8A0}"/>
          </ac:spMkLst>
        </pc:spChg>
        <pc:spChg chg="del">
          <ac:chgData name="17138399@siswa365.um.edu.my" userId="1a7f5b10-1378-4117-aa1d-13040265193a" providerId="ADAL" clId="{5623CF69-FB70-4888-BCEB-0EF349E06ED6}" dt="2023-05-14T07:18:08.177" v="2310" actId="478"/>
          <ac:spMkLst>
            <pc:docMk/>
            <pc:sldMk cId="3580084221" sldId="363"/>
            <ac:spMk id="167" creationId="{48B64121-2D80-416A-81A1-9130A19A79D1}"/>
          </ac:spMkLst>
        </pc:spChg>
        <pc:grpChg chg="add mod">
          <ac:chgData name="17138399@siswa365.um.edu.my" userId="1a7f5b10-1378-4117-aa1d-13040265193a" providerId="ADAL" clId="{5623CF69-FB70-4888-BCEB-0EF349E06ED6}" dt="2023-05-14T07:19:34.208" v="2316" actId="1076"/>
          <ac:grpSpMkLst>
            <pc:docMk/>
            <pc:sldMk cId="3580084221" sldId="363"/>
            <ac:grpSpMk id="2" creationId="{F00D24C5-8FC9-8635-348F-A9C66EF27579}"/>
          </ac:grpSpMkLst>
        </pc:grpChg>
        <pc:grpChg chg="mod">
          <ac:chgData name="17138399@siswa365.um.edu.my" userId="1a7f5b10-1378-4117-aa1d-13040265193a" providerId="ADAL" clId="{5623CF69-FB70-4888-BCEB-0EF349E06ED6}" dt="2023-05-14T07:19:21.102" v="2312"/>
          <ac:grpSpMkLst>
            <pc:docMk/>
            <pc:sldMk cId="3580084221" sldId="363"/>
            <ac:grpSpMk id="9" creationId="{7F44E69E-4994-C38E-CE25-DCDE255859A4}"/>
          </ac:grpSpMkLst>
        </pc:grpChg>
        <pc:grpChg chg="mod">
          <ac:chgData name="17138399@siswa365.um.edu.my" userId="1a7f5b10-1378-4117-aa1d-13040265193a" providerId="ADAL" clId="{5623CF69-FB70-4888-BCEB-0EF349E06ED6}" dt="2023-05-14T07:19:21.102" v="2312"/>
          <ac:grpSpMkLst>
            <pc:docMk/>
            <pc:sldMk cId="3580084221" sldId="363"/>
            <ac:grpSpMk id="20" creationId="{E1247149-D997-E7A4-1F2A-5957EB20E700}"/>
          </ac:grpSpMkLst>
        </pc:grpChg>
        <pc:grpChg chg="mod">
          <ac:chgData name="17138399@siswa365.um.edu.my" userId="1a7f5b10-1378-4117-aa1d-13040265193a" providerId="ADAL" clId="{5623CF69-FB70-4888-BCEB-0EF349E06ED6}" dt="2023-05-14T07:13:42.976" v="2266" actId="1076"/>
          <ac:grpSpMkLst>
            <pc:docMk/>
            <pc:sldMk cId="3580084221" sldId="363"/>
            <ac:grpSpMk id="50" creationId="{0985A4CB-D9EC-4208-AA61-B832FDC14D6E}"/>
          </ac:grpSpMkLst>
        </pc:grpChg>
        <pc:grpChg chg="mod">
          <ac:chgData name="17138399@siswa365.um.edu.my" userId="1a7f5b10-1378-4117-aa1d-13040265193a" providerId="ADAL" clId="{5623CF69-FB70-4888-BCEB-0EF349E06ED6}" dt="2023-05-14T07:13:38.420" v="2265" actId="1076"/>
          <ac:grpSpMkLst>
            <pc:docMk/>
            <pc:sldMk cId="3580084221" sldId="363"/>
            <ac:grpSpMk id="53" creationId="{23EFC76B-EAA8-4708-84B9-34BDAD52918B}"/>
          </ac:grpSpMkLst>
        </pc:grpChg>
        <pc:grpChg chg="mod">
          <ac:chgData name="17138399@siswa365.um.edu.my" userId="1a7f5b10-1378-4117-aa1d-13040265193a" providerId="ADAL" clId="{5623CF69-FB70-4888-BCEB-0EF349E06ED6}" dt="2023-05-14T07:16:28.484" v="2307" actId="1076"/>
          <ac:grpSpMkLst>
            <pc:docMk/>
            <pc:sldMk cId="3580084221" sldId="363"/>
            <ac:grpSpMk id="56" creationId="{53387237-F2CF-4563-82C3-17CC625B9538}"/>
          </ac:grpSpMkLst>
        </pc:grpChg>
        <pc:grpChg chg="mod">
          <ac:chgData name="17138399@siswa365.um.edu.my" userId="1a7f5b10-1378-4117-aa1d-13040265193a" providerId="ADAL" clId="{5623CF69-FB70-4888-BCEB-0EF349E06ED6}" dt="2023-05-14T07:04:40.915" v="2078" actId="1076"/>
          <ac:grpSpMkLst>
            <pc:docMk/>
            <pc:sldMk cId="3580084221" sldId="363"/>
            <ac:grpSpMk id="59" creationId="{DC972ABC-58B6-4C9F-B37C-D7AE0C07764F}"/>
          </ac:grpSpMkLst>
        </pc:grpChg>
        <pc:grpChg chg="mod">
          <ac:chgData name="17138399@siswa365.um.edu.my" userId="1a7f5b10-1378-4117-aa1d-13040265193a" providerId="ADAL" clId="{5623CF69-FB70-4888-BCEB-0EF349E06ED6}" dt="2023-05-14T07:08:45.226" v="2181" actId="1076"/>
          <ac:grpSpMkLst>
            <pc:docMk/>
            <pc:sldMk cId="3580084221" sldId="363"/>
            <ac:grpSpMk id="62" creationId="{E2A9E5B7-1F9A-4A80-B1B3-1EBA4C2FBFBF}"/>
          </ac:grpSpMkLst>
        </pc:grpChg>
        <pc:grpChg chg="mod">
          <ac:chgData name="17138399@siswa365.um.edu.my" userId="1a7f5b10-1378-4117-aa1d-13040265193a" providerId="ADAL" clId="{5623CF69-FB70-4888-BCEB-0EF349E06ED6}" dt="2023-05-14T08:59:29.182" v="3796" actId="1076"/>
          <ac:grpSpMkLst>
            <pc:docMk/>
            <pc:sldMk cId="3580084221" sldId="363"/>
            <ac:grpSpMk id="65" creationId="{88F78298-6336-42B4-BB67-B6FCB4FBC791}"/>
          </ac:grpSpMkLst>
        </pc:grpChg>
        <pc:grpChg chg="del">
          <ac:chgData name="17138399@siswa365.um.edu.my" userId="1a7f5b10-1378-4117-aa1d-13040265193a" providerId="ADAL" clId="{5623CF69-FB70-4888-BCEB-0EF349E06ED6}" dt="2023-05-14T07:18:11.361" v="2311" actId="478"/>
          <ac:grpSpMkLst>
            <pc:docMk/>
            <pc:sldMk cId="3580084221" sldId="363"/>
            <ac:grpSpMk id="145" creationId="{6A11DD72-7A7B-45BE-A01C-E180BB81FA0B}"/>
          </ac:grpSpMkLst>
        </pc:grpChg>
        <pc:picChg chg="add mod">
          <ac:chgData name="17138399@siswa365.um.edu.my" userId="1a7f5b10-1378-4117-aa1d-13040265193a" providerId="ADAL" clId="{5623CF69-FB70-4888-BCEB-0EF349E06ED6}" dt="2023-05-14T07:19:55.949" v="2321" actId="1076"/>
          <ac:picMkLst>
            <pc:docMk/>
            <pc:sldMk cId="3580084221" sldId="363"/>
            <ac:picMk id="36" creationId="{013C2657-EF6A-3765-25BB-F301B9590AD8}"/>
          </ac:picMkLst>
        </pc:picChg>
        <pc:cxnChg chg="add mod ord">
          <ac:chgData name="17138399@siswa365.um.edu.my" userId="1a7f5b10-1378-4117-aa1d-13040265193a" providerId="ADAL" clId="{5623CF69-FB70-4888-BCEB-0EF349E06ED6}" dt="2023-05-14T03:51:29.670" v="1887" actId="14100"/>
          <ac:cxnSpMkLst>
            <pc:docMk/>
            <pc:sldMk cId="3580084221" sldId="363"/>
            <ac:cxnSpMk id="6" creationId="{E0704201-F55D-F43C-5413-AAA43E103CC2}"/>
          </ac:cxnSpMkLst>
        </pc:cxnChg>
      </pc:sldChg>
      <pc:sldChg chg="modSp del mod setBg">
        <pc:chgData name="17138399@siswa365.um.edu.my" userId="1a7f5b10-1378-4117-aa1d-13040265193a" providerId="ADAL" clId="{5623CF69-FB70-4888-BCEB-0EF349E06ED6}" dt="2023-05-14T07:25:33.542" v="2334" actId="2696"/>
        <pc:sldMkLst>
          <pc:docMk/>
          <pc:sldMk cId="1782714581" sldId="364"/>
        </pc:sldMkLst>
        <pc:spChg chg="mod">
          <ac:chgData name="17138399@siswa365.um.edu.my" userId="1a7f5b10-1378-4117-aa1d-13040265193a" providerId="ADAL" clId="{5623CF69-FB70-4888-BCEB-0EF349E06ED6}" dt="2023-05-14T07:24:14.052" v="2331" actId="20577"/>
          <ac:spMkLst>
            <pc:docMk/>
            <pc:sldMk cId="1782714581" sldId="364"/>
            <ac:spMk id="4" creationId="{15A4BDA0-C270-4764-9C18-A593BCE2C965}"/>
          </ac:spMkLst>
        </pc:spChg>
      </pc:sldChg>
      <pc:sldChg chg="add">
        <pc:chgData name="17138399@siswa365.um.edu.my" userId="1a7f5b10-1378-4117-aa1d-13040265193a" providerId="ADAL" clId="{5623CF69-FB70-4888-BCEB-0EF349E06ED6}" dt="2023-05-14T07:25:51.878" v="2335" actId="2890"/>
        <pc:sldMkLst>
          <pc:docMk/>
          <pc:sldMk cId="3375372912" sldId="364"/>
        </pc:sldMkLst>
      </pc:sldChg>
      <pc:sldChg chg="addSp delSp modSp add mod">
        <pc:chgData name="17138399@siswa365.um.edu.my" userId="1a7f5b10-1378-4117-aa1d-13040265193a" providerId="ADAL" clId="{5623CF69-FB70-4888-BCEB-0EF349E06ED6}" dt="2023-05-14T13:28:19.483" v="5164"/>
        <pc:sldMkLst>
          <pc:docMk/>
          <pc:sldMk cId="2978760510" sldId="365"/>
        </pc:sldMkLst>
        <pc:spChg chg="add mod">
          <ac:chgData name="17138399@siswa365.um.edu.my" userId="1a7f5b10-1378-4117-aa1d-13040265193a" providerId="ADAL" clId="{5623CF69-FB70-4888-BCEB-0EF349E06ED6}" dt="2023-05-14T13:28:19.483" v="5164"/>
          <ac:spMkLst>
            <pc:docMk/>
            <pc:sldMk cId="2978760510" sldId="365"/>
            <ac:spMk id="2" creationId="{AA0C9445-A907-0C24-0DE8-6761402F9AFB}"/>
          </ac:spMkLst>
        </pc:spChg>
        <pc:spChg chg="del">
          <ac:chgData name="17138399@siswa365.um.edu.my" userId="1a7f5b10-1378-4117-aa1d-13040265193a" providerId="ADAL" clId="{5623CF69-FB70-4888-BCEB-0EF349E06ED6}" dt="2023-05-14T07:36:26.997" v="2680" actId="478"/>
          <ac:spMkLst>
            <pc:docMk/>
            <pc:sldMk cId="2978760510" sldId="365"/>
            <ac:spMk id="2" creationId="{D735F7F3-C1B5-4B60-A00A-4EB618DDFB5A}"/>
          </ac:spMkLst>
        </pc:spChg>
        <pc:spChg chg="add del mod">
          <ac:chgData name="17138399@siswa365.um.edu.my" userId="1a7f5b10-1378-4117-aa1d-13040265193a" providerId="ADAL" clId="{5623CF69-FB70-4888-BCEB-0EF349E06ED6}" dt="2023-05-14T07:36:30.118" v="2681" actId="478"/>
          <ac:spMkLst>
            <pc:docMk/>
            <pc:sldMk cId="2978760510" sldId="365"/>
            <ac:spMk id="4" creationId="{286B6CD6-3DF9-BF8C-5E0F-BDEB7A54D4F7}"/>
          </ac:spMkLst>
        </pc:spChg>
        <pc:spChg chg="add mod">
          <ac:chgData name="17138399@siswa365.um.edu.my" userId="1a7f5b10-1378-4117-aa1d-13040265193a" providerId="ADAL" clId="{5623CF69-FB70-4888-BCEB-0EF349E06ED6}" dt="2023-05-14T07:36:45.886" v="2684" actId="207"/>
          <ac:spMkLst>
            <pc:docMk/>
            <pc:sldMk cId="2978760510" sldId="365"/>
            <ac:spMk id="6" creationId="{10F4747F-B279-2F1A-CFDC-6BA94EE163A7}"/>
          </ac:spMkLst>
        </pc:spChg>
        <pc:spChg chg="add mod">
          <ac:chgData name="17138399@siswa365.um.edu.my" userId="1a7f5b10-1378-4117-aa1d-13040265193a" providerId="ADAL" clId="{5623CF69-FB70-4888-BCEB-0EF349E06ED6}" dt="2023-05-14T07:36:41.770" v="2683" actId="207"/>
          <ac:spMkLst>
            <pc:docMk/>
            <pc:sldMk cId="2978760510" sldId="365"/>
            <ac:spMk id="7" creationId="{651979B8-EDF9-1007-7531-9571D6DBE1D4}"/>
          </ac:spMkLst>
        </pc:spChg>
        <pc:spChg chg="add mod">
          <ac:chgData name="17138399@siswa365.um.edu.my" userId="1a7f5b10-1378-4117-aa1d-13040265193a" providerId="ADAL" clId="{5623CF69-FB70-4888-BCEB-0EF349E06ED6}" dt="2023-05-14T07:36:35.455" v="2682"/>
          <ac:spMkLst>
            <pc:docMk/>
            <pc:sldMk cId="2978760510" sldId="365"/>
            <ac:spMk id="8" creationId="{83EFFE6D-37F1-8B59-F333-6C7CE51FCD76}"/>
          </ac:spMkLst>
        </pc:spChg>
        <pc:spChg chg="add mod">
          <ac:chgData name="17138399@siswa365.um.edu.my" userId="1a7f5b10-1378-4117-aa1d-13040265193a" providerId="ADAL" clId="{5623CF69-FB70-4888-BCEB-0EF349E06ED6}" dt="2023-05-14T07:37:01.370" v="2686" actId="207"/>
          <ac:spMkLst>
            <pc:docMk/>
            <pc:sldMk cId="2978760510" sldId="365"/>
            <ac:spMk id="9" creationId="{AF4C9C73-59C6-85C5-8E01-9111C88295CB}"/>
          </ac:spMkLst>
        </pc:spChg>
        <pc:spChg chg="add mod">
          <ac:chgData name="17138399@siswa365.um.edu.my" userId="1a7f5b10-1378-4117-aa1d-13040265193a" providerId="ADAL" clId="{5623CF69-FB70-4888-BCEB-0EF349E06ED6}" dt="2023-05-14T07:36:35.455" v="2682"/>
          <ac:spMkLst>
            <pc:docMk/>
            <pc:sldMk cId="2978760510" sldId="365"/>
            <ac:spMk id="10" creationId="{D6DACFF5-AC7D-BBDA-5B03-2D9B8562EE3C}"/>
          </ac:spMkLst>
        </pc:spChg>
        <pc:spChg chg="add mod">
          <ac:chgData name="17138399@siswa365.um.edu.my" userId="1a7f5b10-1378-4117-aa1d-13040265193a" providerId="ADAL" clId="{5623CF69-FB70-4888-BCEB-0EF349E06ED6}" dt="2023-05-14T07:36:35.455" v="2682"/>
          <ac:spMkLst>
            <pc:docMk/>
            <pc:sldMk cId="2978760510" sldId="365"/>
            <ac:spMk id="11" creationId="{19D32EA5-F8E5-C54D-44B9-2AC84B90EED3}"/>
          </ac:spMkLst>
        </pc:spChg>
        <pc:spChg chg="add mod">
          <ac:chgData name="17138399@siswa365.um.edu.my" userId="1a7f5b10-1378-4117-aa1d-13040265193a" providerId="ADAL" clId="{5623CF69-FB70-4888-BCEB-0EF349E06ED6}" dt="2023-05-14T07:36:35.455" v="2682"/>
          <ac:spMkLst>
            <pc:docMk/>
            <pc:sldMk cId="2978760510" sldId="365"/>
            <ac:spMk id="12" creationId="{C96BB8FB-AAB5-D196-E14B-2A2A8545474D}"/>
          </ac:spMkLst>
        </pc:spChg>
        <pc:spChg chg="add mod">
          <ac:chgData name="17138399@siswa365.um.edu.my" userId="1a7f5b10-1378-4117-aa1d-13040265193a" providerId="ADAL" clId="{5623CF69-FB70-4888-BCEB-0EF349E06ED6}" dt="2023-05-14T07:36:35.455" v="2682"/>
          <ac:spMkLst>
            <pc:docMk/>
            <pc:sldMk cId="2978760510" sldId="365"/>
            <ac:spMk id="13" creationId="{6A6C0B3A-8207-32FE-1A8F-54D875F140EF}"/>
          </ac:spMkLst>
        </pc:spChg>
        <pc:spChg chg="add mod">
          <ac:chgData name="17138399@siswa365.um.edu.my" userId="1a7f5b10-1378-4117-aa1d-13040265193a" providerId="ADAL" clId="{5623CF69-FB70-4888-BCEB-0EF349E06ED6}" dt="2023-05-14T07:36:35.455" v="2682"/>
          <ac:spMkLst>
            <pc:docMk/>
            <pc:sldMk cId="2978760510" sldId="365"/>
            <ac:spMk id="14" creationId="{9353A497-BB36-C70D-6050-C1169BFE33BE}"/>
          </ac:spMkLst>
        </pc:spChg>
        <pc:spChg chg="add mod">
          <ac:chgData name="17138399@siswa365.um.edu.my" userId="1a7f5b10-1378-4117-aa1d-13040265193a" providerId="ADAL" clId="{5623CF69-FB70-4888-BCEB-0EF349E06ED6}" dt="2023-05-14T07:36:35.455" v="2682"/>
          <ac:spMkLst>
            <pc:docMk/>
            <pc:sldMk cId="2978760510" sldId="365"/>
            <ac:spMk id="15" creationId="{300F81D0-F055-D28C-B31E-14E5937C29E9}"/>
          </ac:spMkLst>
        </pc:spChg>
        <pc:spChg chg="add mod">
          <ac:chgData name="17138399@siswa365.um.edu.my" userId="1a7f5b10-1378-4117-aa1d-13040265193a" providerId="ADAL" clId="{5623CF69-FB70-4888-BCEB-0EF349E06ED6}" dt="2023-05-14T07:36:35.455" v="2682"/>
          <ac:spMkLst>
            <pc:docMk/>
            <pc:sldMk cId="2978760510" sldId="365"/>
            <ac:spMk id="16" creationId="{9ED4FC5D-F390-961F-2306-782A924262F7}"/>
          </ac:spMkLst>
        </pc:spChg>
        <pc:spChg chg="add mod">
          <ac:chgData name="17138399@siswa365.um.edu.my" userId="1a7f5b10-1378-4117-aa1d-13040265193a" providerId="ADAL" clId="{5623CF69-FB70-4888-BCEB-0EF349E06ED6}" dt="2023-05-14T07:36:57.169" v="2685" actId="207"/>
          <ac:spMkLst>
            <pc:docMk/>
            <pc:sldMk cId="2978760510" sldId="365"/>
            <ac:spMk id="17" creationId="{E99047A1-FE60-5423-1F79-26634D784477}"/>
          </ac:spMkLst>
        </pc:spChg>
        <pc:spChg chg="add mod">
          <ac:chgData name="17138399@siswa365.um.edu.my" userId="1a7f5b10-1378-4117-aa1d-13040265193a" providerId="ADAL" clId="{5623CF69-FB70-4888-BCEB-0EF349E06ED6}" dt="2023-05-14T07:36:35.455" v="2682"/>
          <ac:spMkLst>
            <pc:docMk/>
            <pc:sldMk cId="2978760510" sldId="365"/>
            <ac:spMk id="18" creationId="{54744901-85C4-5CFD-EE45-5B643037BFE5}"/>
          </ac:spMkLst>
        </pc:spChg>
        <pc:spChg chg="add del mod">
          <ac:chgData name="17138399@siswa365.um.edu.my" userId="1a7f5b10-1378-4117-aa1d-13040265193a" providerId="ADAL" clId="{5623CF69-FB70-4888-BCEB-0EF349E06ED6}" dt="2023-05-14T13:28:19.107" v="5163" actId="478"/>
          <ac:spMkLst>
            <pc:docMk/>
            <pc:sldMk cId="2978760510" sldId="365"/>
            <ac:spMk id="19" creationId="{039B74EA-78F2-B82C-9CCB-9E63CA4BCBA3}"/>
          </ac:spMkLst>
        </pc:spChg>
        <pc:spChg chg="add mod">
          <ac:chgData name="17138399@siswa365.um.edu.my" userId="1a7f5b10-1378-4117-aa1d-13040265193a" providerId="ADAL" clId="{5623CF69-FB70-4888-BCEB-0EF349E06ED6}" dt="2023-05-14T07:36:35.455" v="2682"/>
          <ac:spMkLst>
            <pc:docMk/>
            <pc:sldMk cId="2978760510" sldId="365"/>
            <ac:spMk id="20" creationId="{94D0445E-E3EB-09DD-7824-210FB46EEFC8}"/>
          </ac:spMkLst>
        </pc:spChg>
        <pc:spChg chg="add mod">
          <ac:chgData name="17138399@siswa365.um.edu.my" userId="1a7f5b10-1378-4117-aa1d-13040265193a" providerId="ADAL" clId="{5623CF69-FB70-4888-BCEB-0EF349E06ED6}" dt="2023-05-14T07:36:35.455" v="2682"/>
          <ac:spMkLst>
            <pc:docMk/>
            <pc:sldMk cId="2978760510" sldId="365"/>
            <ac:spMk id="21" creationId="{0B49A1C0-20AB-812D-B384-CF4C52D3108D}"/>
          </ac:spMkLst>
        </pc:spChg>
        <pc:spChg chg="add mod">
          <ac:chgData name="17138399@siswa365.um.edu.my" userId="1a7f5b10-1378-4117-aa1d-13040265193a" providerId="ADAL" clId="{5623CF69-FB70-4888-BCEB-0EF349E06ED6}" dt="2023-05-14T07:36:35.455" v="2682"/>
          <ac:spMkLst>
            <pc:docMk/>
            <pc:sldMk cId="2978760510" sldId="365"/>
            <ac:spMk id="22" creationId="{C20B57CF-9037-C54F-EDE2-D9F6DAC26B58}"/>
          </ac:spMkLst>
        </pc:spChg>
        <pc:spChg chg="add mod">
          <ac:chgData name="17138399@siswa365.um.edu.my" userId="1a7f5b10-1378-4117-aa1d-13040265193a" providerId="ADAL" clId="{5623CF69-FB70-4888-BCEB-0EF349E06ED6}" dt="2023-05-14T07:36:35.455" v="2682"/>
          <ac:spMkLst>
            <pc:docMk/>
            <pc:sldMk cId="2978760510" sldId="365"/>
            <ac:spMk id="23" creationId="{FCB76138-C019-42C7-0055-DAAC6B4E1610}"/>
          </ac:spMkLst>
        </pc:spChg>
        <pc:spChg chg="add mod">
          <ac:chgData name="17138399@siswa365.um.edu.my" userId="1a7f5b10-1378-4117-aa1d-13040265193a" providerId="ADAL" clId="{5623CF69-FB70-4888-BCEB-0EF349E06ED6}" dt="2023-05-14T07:37:11.294" v="2705" actId="20577"/>
          <ac:spMkLst>
            <pc:docMk/>
            <pc:sldMk cId="2978760510" sldId="365"/>
            <ac:spMk id="24" creationId="{E3A83AE5-35DB-0114-2DF3-77933DBA64A4}"/>
          </ac:spMkLst>
        </pc:spChg>
        <pc:spChg chg="add mod">
          <ac:chgData name="17138399@siswa365.um.edu.my" userId="1a7f5b10-1378-4117-aa1d-13040265193a" providerId="ADAL" clId="{5623CF69-FB70-4888-BCEB-0EF349E06ED6}" dt="2023-05-14T07:51:55.697" v="2936" actId="1036"/>
          <ac:spMkLst>
            <pc:docMk/>
            <pc:sldMk cId="2978760510" sldId="365"/>
            <ac:spMk id="25" creationId="{B6B65249-B4BB-5A31-E7E0-98C09290297A}"/>
          </ac:spMkLst>
        </pc:spChg>
        <pc:spChg chg="add del mod">
          <ac:chgData name="17138399@siswa365.um.edu.my" userId="1a7f5b10-1378-4117-aa1d-13040265193a" providerId="ADAL" clId="{5623CF69-FB70-4888-BCEB-0EF349E06ED6}" dt="2023-05-14T07:46:26.131" v="2797" actId="478"/>
          <ac:spMkLst>
            <pc:docMk/>
            <pc:sldMk cId="2978760510" sldId="365"/>
            <ac:spMk id="26" creationId="{5E037CA5-8FF7-165E-6EE5-0479EF298B79}"/>
          </ac:spMkLst>
        </pc:spChg>
        <pc:spChg chg="add mod">
          <ac:chgData name="17138399@siswa365.um.edu.my" userId="1a7f5b10-1378-4117-aa1d-13040265193a" providerId="ADAL" clId="{5623CF69-FB70-4888-BCEB-0EF349E06ED6}" dt="2023-05-14T07:51:55.697" v="2936" actId="1036"/>
          <ac:spMkLst>
            <pc:docMk/>
            <pc:sldMk cId="2978760510" sldId="365"/>
            <ac:spMk id="27" creationId="{7AF3FA18-B8E6-16EC-91C5-3746CA4404F0}"/>
          </ac:spMkLst>
        </pc:spChg>
        <pc:spChg chg="add mod">
          <ac:chgData name="17138399@siswa365.um.edu.my" userId="1a7f5b10-1378-4117-aa1d-13040265193a" providerId="ADAL" clId="{5623CF69-FB70-4888-BCEB-0EF349E06ED6}" dt="2023-05-14T07:51:55.697" v="2936" actId="1036"/>
          <ac:spMkLst>
            <pc:docMk/>
            <pc:sldMk cId="2978760510" sldId="365"/>
            <ac:spMk id="28" creationId="{C3E78F37-7073-B753-AE90-92ECE9C63F4C}"/>
          </ac:spMkLst>
        </pc:spChg>
        <pc:spChg chg="add mod ord">
          <ac:chgData name="17138399@siswa365.um.edu.my" userId="1a7f5b10-1378-4117-aa1d-13040265193a" providerId="ADAL" clId="{5623CF69-FB70-4888-BCEB-0EF349E06ED6}" dt="2023-05-14T07:51:55.697" v="2936" actId="1036"/>
          <ac:spMkLst>
            <pc:docMk/>
            <pc:sldMk cId="2978760510" sldId="365"/>
            <ac:spMk id="29" creationId="{E937B169-4D60-9722-AC03-FA37EC029F7E}"/>
          </ac:spMkLst>
        </pc:spChg>
        <pc:spChg chg="add mod ord">
          <ac:chgData name="17138399@siswa365.um.edu.my" userId="1a7f5b10-1378-4117-aa1d-13040265193a" providerId="ADAL" clId="{5623CF69-FB70-4888-BCEB-0EF349E06ED6}" dt="2023-05-14T07:51:55.697" v="2936" actId="1036"/>
          <ac:spMkLst>
            <pc:docMk/>
            <pc:sldMk cId="2978760510" sldId="365"/>
            <ac:spMk id="30" creationId="{0EBC9360-D2EE-CDA7-D380-3FE0A87B3142}"/>
          </ac:spMkLst>
        </pc:spChg>
        <pc:spChg chg="add mod ord">
          <ac:chgData name="17138399@siswa365.um.edu.my" userId="1a7f5b10-1378-4117-aa1d-13040265193a" providerId="ADAL" clId="{5623CF69-FB70-4888-BCEB-0EF349E06ED6}" dt="2023-05-14T07:51:55.697" v="2936" actId="1036"/>
          <ac:spMkLst>
            <pc:docMk/>
            <pc:sldMk cId="2978760510" sldId="365"/>
            <ac:spMk id="31" creationId="{02845272-BBEA-D9F6-2F8F-84B4A57171D2}"/>
          </ac:spMkLst>
        </pc:spChg>
        <pc:spChg chg="add mod">
          <ac:chgData name="17138399@siswa365.um.edu.my" userId="1a7f5b10-1378-4117-aa1d-13040265193a" providerId="ADAL" clId="{5623CF69-FB70-4888-BCEB-0EF349E06ED6}" dt="2023-05-14T07:53:28.387" v="2959" actId="1076"/>
          <ac:spMkLst>
            <pc:docMk/>
            <pc:sldMk cId="2978760510" sldId="365"/>
            <ac:spMk id="32" creationId="{071AEDEA-1162-29F9-D2EE-878FEC757123}"/>
          </ac:spMkLst>
        </pc:spChg>
        <pc:spChg chg="add mod">
          <ac:chgData name="17138399@siswa365.um.edu.my" userId="1a7f5b10-1378-4117-aa1d-13040265193a" providerId="ADAL" clId="{5623CF69-FB70-4888-BCEB-0EF349E06ED6}" dt="2023-05-14T07:54:10.576" v="2978" actId="1036"/>
          <ac:spMkLst>
            <pc:docMk/>
            <pc:sldMk cId="2978760510" sldId="365"/>
            <ac:spMk id="33" creationId="{87B90083-8651-D99D-52BA-09476FE86817}"/>
          </ac:spMkLst>
        </pc:spChg>
        <pc:spChg chg="add mod">
          <ac:chgData name="17138399@siswa365.um.edu.my" userId="1a7f5b10-1378-4117-aa1d-13040265193a" providerId="ADAL" clId="{5623CF69-FB70-4888-BCEB-0EF349E06ED6}" dt="2023-05-14T07:54:05.722" v="2976" actId="1036"/>
          <ac:spMkLst>
            <pc:docMk/>
            <pc:sldMk cId="2978760510" sldId="365"/>
            <ac:spMk id="34" creationId="{316E4FB7-D40D-6FC2-5BB3-6EAFB35F2A65}"/>
          </ac:spMkLst>
        </pc:spChg>
        <pc:spChg chg="mod topLvl">
          <ac:chgData name="17138399@siswa365.um.edu.my" userId="1a7f5b10-1378-4117-aa1d-13040265193a" providerId="ADAL" clId="{5623CF69-FB70-4888-BCEB-0EF349E06ED6}" dt="2023-05-14T07:51:55.697" v="2936" actId="1036"/>
          <ac:spMkLst>
            <pc:docMk/>
            <pc:sldMk cId="2978760510" sldId="365"/>
            <ac:spMk id="227" creationId="{8C06EAE5-7021-4F5D-AC0D-2899D0D852D3}"/>
          </ac:spMkLst>
        </pc:spChg>
        <pc:spChg chg="del mod topLvl">
          <ac:chgData name="17138399@siswa365.um.edu.my" userId="1a7f5b10-1378-4117-aa1d-13040265193a" providerId="ADAL" clId="{5623CF69-FB70-4888-BCEB-0EF349E06ED6}" dt="2023-05-14T07:47:34.963" v="2828" actId="478"/>
          <ac:spMkLst>
            <pc:docMk/>
            <pc:sldMk cId="2978760510" sldId="365"/>
            <ac:spMk id="228" creationId="{CC5B63B2-DFD6-4716-A484-A4598556C58B}"/>
          </ac:spMkLst>
        </pc:spChg>
        <pc:spChg chg="mod topLvl">
          <ac:chgData name="17138399@siswa365.um.edu.my" userId="1a7f5b10-1378-4117-aa1d-13040265193a" providerId="ADAL" clId="{5623CF69-FB70-4888-BCEB-0EF349E06ED6}" dt="2023-05-14T07:51:55.697" v="2936" actId="1036"/>
          <ac:spMkLst>
            <pc:docMk/>
            <pc:sldMk cId="2978760510" sldId="365"/>
            <ac:spMk id="230" creationId="{161D4455-B2C9-49DE-AAF5-6B8F958D84B6}"/>
          </ac:spMkLst>
        </pc:spChg>
        <pc:spChg chg="del mod topLvl">
          <ac:chgData name="17138399@siswa365.um.edu.my" userId="1a7f5b10-1378-4117-aa1d-13040265193a" providerId="ADAL" clId="{5623CF69-FB70-4888-BCEB-0EF349E06ED6}" dt="2023-05-14T07:48:00.816" v="2835" actId="478"/>
          <ac:spMkLst>
            <pc:docMk/>
            <pc:sldMk cId="2978760510" sldId="365"/>
            <ac:spMk id="231" creationId="{797B89A7-D12B-4923-A2E1-DC2DCD489DAB}"/>
          </ac:spMkLst>
        </pc:spChg>
        <pc:spChg chg="mod topLvl">
          <ac:chgData name="17138399@siswa365.um.edu.my" userId="1a7f5b10-1378-4117-aa1d-13040265193a" providerId="ADAL" clId="{5623CF69-FB70-4888-BCEB-0EF349E06ED6}" dt="2023-05-14T07:51:55.697" v="2936" actId="1036"/>
          <ac:spMkLst>
            <pc:docMk/>
            <pc:sldMk cId="2978760510" sldId="365"/>
            <ac:spMk id="233" creationId="{844D1AF5-71EB-4CFB-8909-17B7520D9602}"/>
          </ac:spMkLst>
        </pc:spChg>
        <pc:spChg chg="del mod topLvl">
          <ac:chgData name="17138399@siswa365.um.edu.my" userId="1a7f5b10-1378-4117-aa1d-13040265193a" providerId="ADAL" clId="{5623CF69-FB70-4888-BCEB-0EF349E06ED6}" dt="2023-05-14T07:47:49.318" v="2832" actId="478"/>
          <ac:spMkLst>
            <pc:docMk/>
            <pc:sldMk cId="2978760510" sldId="365"/>
            <ac:spMk id="234" creationId="{0A7CFC30-2356-4CD5-B693-8294C60A1F91}"/>
          </ac:spMkLst>
        </pc:spChg>
        <pc:spChg chg="del">
          <ac:chgData name="17138399@siswa365.um.edu.my" userId="1a7f5b10-1378-4117-aa1d-13040265193a" providerId="ADAL" clId="{5623CF69-FB70-4888-BCEB-0EF349E06ED6}" dt="2023-05-14T07:37:46.609" v="2708" actId="478"/>
          <ac:spMkLst>
            <pc:docMk/>
            <pc:sldMk cId="2978760510" sldId="365"/>
            <ac:spMk id="236" creationId="{3374B4E4-2D9F-43CE-ACC0-E8F5469A2068}"/>
          </ac:spMkLst>
        </pc:spChg>
        <pc:spChg chg="del">
          <ac:chgData name="17138399@siswa365.um.edu.my" userId="1a7f5b10-1378-4117-aa1d-13040265193a" providerId="ADAL" clId="{5623CF69-FB70-4888-BCEB-0EF349E06ED6}" dt="2023-05-14T07:37:44.715" v="2707" actId="478"/>
          <ac:spMkLst>
            <pc:docMk/>
            <pc:sldMk cId="2978760510" sldId="365"/>
            <ac:spMk id="237" creationId="{9E54D3E4-8450-4DDE-B509-7A9495CDAFCF}"/>
          </ac:spMkLst>
        </pc:spChg>
        <pc:spChg chg="del">
          <ac:chgData name="17138399@siswa365.um.edu.my" userId="1a7f5b10-1378-4117-aa1d-13040265193a" providerId="ADAL" clId="{5623CF69-FB70-4888-BCEB-0EF349E06ED6}" dt="2023-05-14T07:37:41.798" v="2706" actId="478"/>
          <ac:spMkLst>
            <pc:docMk/>
            <pc:sldMk cId="2978760510" sldId="365"/>
            <ac:spMk id="238" creationId="{24BF1875-0DDF-4FC3-9E78-F2D51444AD6B}"/>
          </ac:spMkLst>
        </pc:spChg>
        <pc:spChg chg="del mod">
          <ac:chgData name="17138399@siswa365.um.edu.my" userId="1a7f5b10-1378-4117-aa1d-13040265193a" providerId="ADAL" clId="{5623CF69-FB70-4888-BCEB-0EF349E06ED6}" dt="2023-05-14T07:44:23.782" v="2787" actId="478"/>
          <ac:spMkLst>
            <pc:docMk/>
            <pc:sldMk cId="2978760510" sldId="365"/>
            <ac:spMk id="239" creationId="{FA58E30F-69F7-49B8-9FB9-2989732CD5AF}"/>
          </ac:spMkLst>
        </pc:spChg>
        <pc:spChg chg="del mod">
          <ac:chgData name="17138399@siswa365.um.edu.my" userId="1a7f5b10-1378-4117-aa1d-13040265193a" providerId="ADAL" clId="{5623CF69-FB70-4888-BCEB-0EF349E06ED6}" dt="2023-05-14T07:42:54.861" v="2781" actId="478"/>
          <ac:spMkLst>
            <pc:docMk/>
            <pc:sldMk cId="2978760510" sldId="365"/>
            <ac:spMk id="240" creationId="{89E14D10-57B1-4E38-B637-17C20B812BB4}"/>
          </ac:spMkLst>
        </pc:spChg>
        <pc:spChg chg="del mod">
          <ac:chgData name="17138399@siswa365.um.edu.my" userId="1a7f5b10-1378-4117-aa1d-13040265193a" providerId="ADAL" clId="{5623CF69-FB70-4888-BCEB-0EF349E06ED6}" dt="2023-05-14T07:45:56.074" v="2789" actId="478"/>
          <ac:spMkLst>
            <pc:docMk/>
            <pc:sldMk cId="2978760510" sldId="365"/>
            <ac:spMk id="241" creationId="{89EB27FD-E2FF-4FFB-A6FC-123727321D99}"/>
          </ac:spMkLst>
        </pc:spChg>
        <pc:grpChg chg="del mod topLvl">
          <ac:chgData name="17138399@siswa365.um.edu.my" userId="1a7f5b10-1378-4117-aa1d-13040265193a" providerId="ADAL" clId="{5623CF69-FB70-4888-BCEB-0EF349E06ED6}" dt="2023-05-14T07:47:34.963" v="2828" actId="478"/>
          <ac:grpSpMkLst>
            <pc:docMk/>
            <pc:sldMk cId="2978760510" sldId="365"/>
            <ac:grpSpMk id="226" creationId="{45BAC675-11A6-4896-A1A9-66A8A5AB4247}"/>
          </ac:grpSpMkLst>
        </pc:grpChg>
        <pc:grpChg chg="del mod topLvl">
          <ac:chgData name="17138399@siswa365.um.edu.my" userId="1a7f5b10-1378-4117-aa1d-13040265193a" providerId="ADAL" clId="{5623CF69-FB70-4888-BCEB-0EF349E06ED6}" dt="2023-05-14T07:48:00.816" v="2835" actId="478"/>
          <ac:grpSpMkLst>
            <pc:docMk/>
            <pc:sldMk cId="2978760510" sldId="365"/>
            <ac:grpSpMk id="229" creationId="{A7FB2FC3-2966-4D18-8807-19F16715699B}"/>
          </ac:grpSpMkLst>
        </pc:grpChg>
        <pc:grpChg chg="del mod topLvl">
          <ac:chgData name="17138399@siswa365.um.edu.my" userId="1a7f5b10-1378-4117-aa1d-13040265193a" providerId="ADAL" clId="{5623CF69-FB70-4888-BCEB-0EF349E06ED6}" dt="2023-05-14T07:47:49.318" v="2832" actId="478"/>
          <ac:grpSpMkLst>
            <pc:docMk/>
            <pc:sldMk cId="2978760510" sldId="365"/>
            <ac:grpSpMk id="232" creationId="{6EEB5B4B-9DD6-42AC-8165-FAE2234EC9D9}"/>
          </ac:grpSpMkLst>
        </pc:grpChg>
        <pc:grpChg chg="del">
          <ac:chgData name="17138399@siswa365.um.edu.my" userId="1a7f5b10-1378-4117-aa1d-13040265193a" providerId="ADAL" clId="{5623CF69-FB70-4888-BCEB-0EF349E06ED6}" dt="2023-05-14T07:37:44.715" v="2707" actId="478"/>
          <ac:grpSpMkLst>
            <pc:docMk/>
            <pc:sldMk cId="2978760510" sldId="365"/>
            <ac:grpSpMk id="235" creationId="{E06824F2-504A-4625-91B9-8F229A83B9A6}"/>
          </ac:grpSpMkLst>
        </pc:grpChg>
        <pc:grpChg chg="del mod">
          <ac:chgData name="17138399@siswa365.um.edu.my" userId="1a7f5b10-1378-4117-aa1d-13040265193a" providerId="ADAL" clId="{5623CF69-FB70-4888-BCEB-0EF349E06ED6}" dt="2023-05-14T07:38:25.739" v="2726" actId="165"/>
          <ac:grpSpMkLst>
            <pc:docMk/>
            <pc:sldMk cId="2978760510" sldId="365"/>
            <ac:grpSpMk id="242" creationId="{6BF8BB1B-E36C-4080-B9F3-58628262E7B5}"/>
          </ac:grpSpMkLst>
        </pc:grpChg>
        <pc:cxnChg chg="add mod">
          <ac:chgData name="17138399@siswa365.um.edu.my" userId="1a7f5b10-1378-4117-aa1d-13040265193a" providerId="ADAL" clId="{5623CF69-FB70-4888-BCEB-0EF349E06ED6}" dt="2023-05-14T07:36:35.455" v="2682"/>
          <ac:cxnSpMkLst>
            <pc:docMk/>
            <pc:sldMk cId="2978760510" sldId="365"/>
            <ac:cxnSpMk id="5" creationId="{1B26FB2F-433B-6B7F-7C5C-C7EA65F4877B}"/>
          </ac:cxnSpMkLst>
        </pc:cxnChg>
      </pc:sldChg>
      <pc:sldChg chg="addSp delSp modSp add mod ord">
        <pc:chgData name="17138399@siswa365.um.edu.my" userId="1a7f5b10-1378-4117-aa1d-13040265193a" providerId="ADAL" clId="{5623CF69-FB70-4888-BCEB-0EF349E06ED6}" dt="2023-05-14T14:03:55.419" v="5566" actId="207"/>
        <pc:sldMkLst>
          <pc:docMk/>
          <pc:sldMk cId="1047961099" sldId="366"/>
        </pc:sldMkLst>
        <pc:spChg chg="add mod">
          <ac:chgData name="17138399@siswa365.um.edu.my" userId="1a7f5b10-1378-4117-aa1d-13040265193a" providerId="ADAL" clId="{5623CF69-FB70-4888-BCEB-0EF349E06ED6}" dt="2023-05-14T13:28:12.340" v="5162"/>
          <ac:spMkLst>
            <pc:docMk/>
            <pc:sldMk cId="1047961099" sldId="366"/>
            <ac:spMk id="2" creationId="{9E78323E-3674-0C64-0628-65366FBD264D}"/>
          </ac:spMkLst>
        </pc:spChg>
        <pc:spChg chg="del">
          <ac:chgData name="17138399@siswa365.um.edu.my" userId="1a7f5b10-1378-4117-aa1d-13040265193a" providerId="ADAL" clId="{5623CF69-FB70-4888-BCEB-0EF349E06ED6}" dt="2023-05-14T07:55:53.892" v="2980" actId="478"/>
          <ac:spMkLst>
            <pc:docMk/>
            <pc:sldMk cId="1047961099" sldId="366"/>
            <ac:spMk id="2" creationId="{D735F7F3-C1B5-4B60-A00A-4EB618DDFB5A}"/>
          </ac:spMkLst>
        </pc:spChg>
        <pc:spChg chg="add mod">
          <ac:chgData name="17138399@siswa365.um.edu.my" userId="1a7f5b10-1378-4117-aa1d-13040265193a" providerId="ADAL" clId="{5623CF69-FB70-4888-BCEB-0EF349E06ED6}" dt="2023-05-14T14:02:07.616" v="5565" actId="14100"/>
          <ac:spMkLst>
            <pc:docMk/>
            <pc:sldMk cId="1047961099" sldId="366"/>
            <ac:spMk id="3" creationId="{16265756-B681-E02E-0971-9FE127C57D90}"/>
          </ac:spMkLst>
        </pc:spChg>
        <pc:spChg chg="mod">
          <ac:chgData name="17138399@siswa365.um.edu.my" userId="1a7f5b10-1378-4117-aa1d-13040265193a" providerId="ADAL" clId="{5623CF69-FB70-4888-BCEB-0EF349E06ED6}" dt="2023-05-14T13:51:31.171" v="5418" actId="1035"/>
          <ac:spMkLst>
            <pc:docMk/>
            <pc:sldMk cId="1047961099" sldId="366"/>
            <ac:spMk id="66" creationId="{D95D4E8A-DD71-4660-A08E-F71D11B043E1}"/>
          </ac:spMkLst>
        </pc:spChg>
        <pc:spChg chg="mod">
          <ac:chgData name="17138399@siswa365.um.edu.my" userId="1a7f5b10-1378-4117-aa1d-13040265193a" providerId="ADAL" clId="{5623CF69-FB70-4888-BCEB-0EF349E06ED6}" dt="2023-05-14T13:51:36.247" v="5423" actId="1035"/>
          <ac:spMkLst>
            <pc:docMk/>
            <pc:sldMk cId="1047961099" sldId="366"/>
            <ac:spMk id="67" creationId="{96015DEF-77AA-4F96-B750-9F619D510E09}"/>
          </ac:spMkLst>
        </pc:spChg>
        <pc:spChg chg="mod">
          <ac:chgData name="17138399@siswa365.um.edu.my" userId="1a7f5b10-1378-4117-aa1d-13040265193a" providerId="ADAL" clId="{5623CF69-FB70-4888-BCEB-0EF349E06ED6}" dt="2023-05-14T08:16:19.276" v="3190" actId="14100"/>
          <ac:spMkLst>
            <pc:docMk/>
            <pc:sldMk cId="1047961099" sldId="366"/>
            <ac:spMk id="69" creationId="{5A456025-1C65-4C1E-9D1D-C37934A13E2F}"/>
          </ac:spMkLst>
        </pc:spChg>
        <pc:spChg chg="mod">
          <ac:chgData name="17138399@siswa365.um.edu.my" userId="1a7f5b10-1378-4117-aa1d-13040265193a" providerId="ADAL" clId="{5623CF69-FB70-4888-BCEB-0EF349E06ED6}" dt="2023-05-14T08:02:46.426" v="3071" actId="20577"/>
          <ac:spMkLst>
            <pc:docMk/>
            <pc:sldMk cId="1047961099" sldId="366"/>
            <ac:spMk id="70" creationId="{14BFF54C-C00A-4D6B-88DC-FAA11CF7400A}"/>
          </ac:spMkLst>
        </pc:spChg>
        <pc:spChg chg="del mod">
          <ac:chgData name="17138399@siswa365.um.edu.my" userId="1a7f5b10-1378-4117-aa1d-13040265193a" providerId="ADAL" clId="{5623CF69-FB70-4888-BCEB-0EF349E06ED6}" dt="2023-05-14T08:01:31.058" v="3066" actId="478"/>
          <ac:spMkLst>
            <pc:docMk/>
            <pc:sldMk cId="1047961099" sldId="366"/>
            <ac:spMk id="71" creationId="{7BDF42F4-DF99-427F-B217-78470F87574F}"/>
          </ac:spMkLst>
        </pc:spChg>
        <pc:spChg chg="add mod ord">
          <ac:chgData name="17138399@siswa365.um.edu.my" userId="1a7f5b10-1378-4117-aa1d-13040265193a" providerId="ADAL" clId="{5623CF69-FB70-4888-BCEB-0EF349E06ED6}" dt="2023-05-14T13:58:32.744" v="5549" actId="164"/>
          <ac:spMkLst>
            <pc:docMk/>
            <pc:sldMk cId="1047961099" sldId="366"/>
            <ac:spMk id="71" creationId="{C22F9DBE-8849-85E0-C507-C6D99B2D0237}"/>
          </ac:spMkLst>
        </pc:spChg>
        <pc:spChg chg="add mod">
          <ac:chgData name="17138399@siswa365.um.edu.my" userId="1a7f5b10-1378-4117-aa1d-13040265193a" providerId="ADAL" clId="{5623CF69-FB70-4888-BCEB-0EF349E06ED6}" dt="2023-05-14T14:00:41.734" v="5564" actId="1035"/>
          <ac:spMkLst>
            <pc:docMk/>
            <pc:sldMk cId="1047961099" sldId="366"/>
            <ac:spMk id="72" creationId="{2D74D8B5-2370-0924-8A0B-A845ECE499B6}"/>
          </ac:spMkLst>
        </pc:spChg>
        <pc:spChg chg="mod">
          <ac:chgData name="17138399@siswa365.um.edu.my" userId="1a7f5b10-1378-4117-aa1d-13040265193a" providerId="ADAL" clId="{5623CF69-FB70-4888-BCEB-0EF349E06ED6}" dt="2023-05-14T13:56:22.357" v="5518"/>
          <ac:spMkLst>
            <pc:docMk/>
            <pc:sldMk cId="1047961099" sldId="366"/>
            <ac:spMk id="74" creationId="{DE90BFFC-212E-6FF7-D0E7-90ABC05FC7A1}"/>
          </ac:spMkLst>
        </pc:spChg>
        <pc:spChg chg="del">
          <ac:chgData name="17138399@siswa365.um.edu.my" userId="1a7f5b10-1378-4117-aa1d-13040265193a" providerId="ADAL" clId="{5623CF69-FB70-4888-BCEB-0EF349E06ED6}" dt="2023-05-14T07:59:55.073" v="3045" actId="478"/>
          <ac:spMkLst>
            <pc:docMk/>
            <pc:sldMk cId="1047961099" sldId="366"/>
            <ac:spMk id="75" creationId="{6F62523A-1C31-4C41-8030-0B4A77634240}"/>
          </ac:spMkLst>
        </pc:spChg>
        <pc:spChg chg="mod">
          <ac:chgData name="17138399@siswa365.um.edu.my" userId="1a7f5b10-1378-4117-aa1d-13040265193a" providerId="ADAL" clId="{5623CF69-FB70-4888-BCEB-0EF349E06ED6}" dt="2023-05-14T13:58:11.821" v="5542" actId="1037"/>
          <ac:spMkLst>
            <pc:docMk/>
            <pc:sldMk cId="1047961099" sldId="366"/>
            <ac:spMk id="75" creationId="{9D509B2B-EBBB-197F-4A1D-2BFC1654719E}"/>
          </ac:spMkLst>
        </pc:spChg>
        <pc:spChg chg="del mod">
          <ac:chgData name="17138399@siswa365.um.edu.my" userId="1a7f5b10-1378-4117-aa1d-13040265193a" providerId="ADAL" clId="{5623CF69-FB70-4888-BCEB-0EF349E06ED6}" dt="2023-05-14T08:11:37.328" v="3157" actId="478"/>
          <ac:spMkLst>
            <pc:docMk/>
            <pc:sldMk cId="1047961099" sldId="366"/>
            <ac:spMk id="79" creationId="{8A6CB42D-2583-4C0E-866C-9864B5F7B4F3}"/>
          </ac:spMkLst>
        </pc:spChg>
        <pc:spChg chg="del">
          <ac:chgData name="17138399@siswa365.um.edu.my" userId="1a7f5b10-1378-4117-aa1d-13040265193a" providerId="ADAL" clId="{5623CF69-FB70-4888-BCEB-0EF349E06ED6}" dt="2023-05-14T08:01:31.058" v="3066" actId="478"/>
          <ac:spMkLst>
            <pc:docMk/>
            <pc:sldMk cId="1047961099" sldId="366"/>
            <ac:spMk id="80" creationId="{820B2251-C2A4-4272-B52A-CC0A8A218277}"/>
          </ac:spMkLst>
        </pc:spChg>
        <pc:spChg chg="del mod">
          <ac:chgData name="17138399@siswa365.um.edu.my" userId="1a7f5b10-1378-4117-aa1d-13040265193a" providerId="ADAL" clId="{5623CF69-FB70-4888-BCEB-0EF349E06ED6}" dt="2023-05-14T08:01:31.058" v="3066" actId="478"/>
          <ac:spMkLst>
            <pc:docMk/>
            <pc:sldMk cId="1047961099" sldId="366"/>
            <ac:spMk id="81" creationId="{78DFAC95-58E4-4866-9B5B-E3A071A19311}"/>
          </ac:spMkLst>
        </pc:spChg>
        <pc:spChg chg="mod">
          <ac:chgData name="17138399@siswa365.um.edu.my" userId="1a7f5b10-1378-4117-aa1d-13040265193a" providerId="ADAL" clId="{5623CF69-FB70-4888-BCEB-0EF349E06ED6}" dt="2023-05-14T13:51:25.484" v="5408" actId="1035"/>
          <ac:spMkLst>
            <pc:docMk/>
            <pc:sldMk cId="1047961099" sldId="366"/>
            <ac:spMk id="82" creationId="{8A906B42-D08F-479E-B53D-4CD4D4ABD8E9}"/>
          </ac:spMkLst>
        </pc:spChg>
        <pc:spChg chg="add del mod">
          <ac:chgData name="17138399@siswa365.um.edu.my" userId="1a7f5b10-1378-4117-aa1d-13040265193a" providerId="ADAL" clId="{5623CF69-FB70-4888-BCEB-0EF349E06ED6}" dt="2023-05-14T07:55:54.959" v="2981" actId="478"/>
          <ac:spMkLst>
            <pc:docMk/>
            <pc:sldMk cId="1047961099" sldId="366"/>
            <ac:spMk id="83" creationId="{3152E82C-2E36-D3AC-2E29-9F541C6B2D48}"/>
          </ac:spMkLst>
        </pc:spChg>
        <pc:spChg chg="add mod">
          <ac:chgData name="17138399@siswa365.um.edu.my" userId="1a7f5b10-1378-4117-aa1d-13040265193a" providerId="ADAL" clId="{5623CF69-FB70-4888-BCEB-0EF349E06ED6}" dt="2023-05-14T07:55:56.010" v="2982"/>
          <ac:spMkLst>
            <pc:docMk/>
            <pc:sldMk cId="1047961099" sldId="366"/>
            <ac:spMk id="85" creationId="{EBFEF777-AF4F-05BA-E5E7-2D0793683047}"/>
          </ac:spMkLst>
        </pc:spChg>
        <pc:spChg chg="add mod">
          <ac:chgData name="17138399@siswa365.um.edu.my" userId="1a7f5b10-1378-4117-aa1d-13040265193a" providerId="ADAL" clId="{5623CF69-FB70-4888-BCEB-0EF349E06ED6}" dt="2023-05-14T07:55:56.010" v="2982"/>
          <ac:spMkLst>
            <pc:docMk/>
            <pc:sldMk cId="1047961099" sldId="366"/>
            <ac:spMk id="86" creationId="{9F611DD6-F38F-DAD8-14BF-4D220CADFCA1}"/>
          </ac:spMkLst>
        </pc:spChg>
        <pc:spChg chg="add mod">
          <ac:chgData name="17138399@siswa365.um.edu.my" userId="1a7f5b10-1378-4117-aa1d-13040265193a" providerId="ADAL" clId="{5623CF69-FB70-4888-BCEB-0EF349E06ED6}" dt="2023-05-14T07:56:50.400" v="3013" actId="207"/>
          <ac:spMkLst>
            <pc:docMk/>
            <pc:sldMk cId="1047961099" sldId="366"/>
            <ac:spMk id="87" creationId="{8B6C4F11-D378-350D-3EA7-4A3321C6F2A8}"/>
          </ac:spMkLst>
        </pc:spChg>
        <pc:spChg chg="add mod">
          <ac:chgData name="17138399@siswa365.um.edu.my" userId="1a7f5b10-1378-4117-aa1d-13040265193a" providerId="ADAL" clId="{5623CF69-FB70-4888-BCEB-0EF349E06ED6}" dt="2023-05-14T07:56:42.293" v="3010" actId="207"/>
          <ac:spMkLst>
            <pc:docMk/>
            <pc:sldMk cId="1047961099" sldId="366"/>
            <ac:spMk id="88" creationId="{EC682E34-E73C-8BBD-8107-03667235F136}"/>
          </ac:spMkLst>
        </pc:spChg>
        <pc:spChg chg="add mod">
          <ac:chgData name="17138399@siswa365.um.edu.my" userId="1a7f5b10-1378-4117-aa1d-13040265193a" providerId="ADAL" clId="{5623CF69-FB70-4888-BCEB-0EF349E06ED6}" dt="2023-05-14T07:55:56.010" v="2982"/>
          <ac:spMkLst>
            <pc:docMk/>
            <pc:sldMk cId="1047961099" sldId="366"/>
            <ac:spMk id="89" creationId="{044FC75D-4F78-82F1-2A36-16258477D47B}"/>
          </ac:spMkLst>
        </pc:spChg>
        <pc:spChg chg="add mod">
          <ac:chgData name="17138399@siswa365.um.edu.my" userId="1a7f5b10-1378-4117-aa1d-13040265193a" providerId="ADAL" clId="{5623CF69-FB70-4888-BCEB-0EF349E06ED6}" dt="2023-05-14T07:55:56.010" v="2982"/>
          <ac:spMkLst>
            <pc:docMk/>
            <pc:sldMk cId="1047961099" sldId="366"/>
            <ac:spMk id="90" creationId="{C469EB56-1F14-2410-43C0-672067F7B9A1}"/>
          </ac:spMkLst>
        </pc:spChg>
        <pc:spChg chg="add mod">
          <ac:chgData name="17138399@siswa365.um.edu.my" userId="1a7f5b10-1378-4117-aa1d-13040265193a" providerId="ADAL" clId="{5623CF69-FB70-4888-BCEB-0EF349E06ED6}" dt="2023-05-14T07:55:56.010" v="2982"/>
          <ac:spMkLst>
            <pc:docMk/>
            <pc:sldMk cId="1047961099" sldId="366"/>
            <ac:spMk id="91" creationId="{CBD738A1-F6BE-6586-9878-BEC593733029}"/>
          </ac:spMkLst>
        </pc:spChg>
        <pc:spChg chg="add mod">
          <ac:chgData name="17138399@siswa365.um.edu.my" userId="1a7f5b10-1378-4117-aa1d-13040265193a" providerId="ADAL" clId="{5623CF69-FB70-4888-BCEB-0EF349E06ED6}" dt="2023-05-14T07:55:56.010" v="2982"/>
          <ac:spMkLst>
            <pc:docMk/>
            <pc:sldMk cId="1047961099" sldId="366"/>
            <ac:spMk id="92" creationId="{293519A9-1961-C7B6-7A33-65245AD4FC36}"/>
          </ac:spMkLst>
        </pc:spChg>
        <pc:spChg chg="add mod">
          <ac:chgData name="17138399@siswa365.um.edu.my" userId="1a7f5b10-1378-4117-aa1d-13040265193a" providerId="ADAL" clId="{5623CF69-FB70-4888-BCEB-0EF349E06ED6}" dt="2023-05-14T07:55:56.010" v="2982"/>
          <ac:spMkLst>
            <pc:docMk/>
            <pc:sldMk cId="1047961099" sldId="366"/>
            <ac:spMk id="93" creationId="{5FFC697C-14C8-B97B-10CD-FE7AC461F44B}"/>
          </ac:spMkLst>
        </pc:spChg>
        <pc:spChg chg="add mod">
          <ac:chgData name="17138399@siswa365.um.edu.my" userId="1a7f5b10-1378-4117-aa1d-13040265193a" providerId="ADAL" clId="{5623CF69-FB70-4888-BCEB-0EF349E06ED6}" dt="2023-05-14T07:55:56.010" v="2982"/>
          <ac:spMkLst>
            <pc:docMk/>
            <pc:sldMk cId="1047961099" sldId="366"/>
            <ac:spMk id="94" creationId="{42AAAB70-40DB-4CF8-C25E-65C0DEAA6337}"/>
          </ac:spMkLst>
        </pc:spChg>
        <pc:spChg chg="add mod">
          <ac:chgData name="17138399@siswa365.um.edu.my" userId="1a7f5b10-1378-4117-aa1d-13040265193a" providerId="ADAL" clId="{5623CF69-FB70-4888-BCEB-0EF349E06ED6}" dt="2023-05-14T07:56:45.987" v="3012" actId="207"/>
          <ac:spMkLst>
            <pc:docMk/>
            <pc:sldMk cId="1047961099" sldId="366"/>
            <ac:spMk id="95" creationId="{DAAF94B6-69FA-689D-1281-616254749311}"/>
          </ac:spMkLst>
        </pc:spChg>
        <pc:spChg chg="add mod">
          <ac:chgData name="17138399@siswa365.um.edu.my" userId="1a7f5b10-1378-4117-aa1d-13040265193a" providerId="ADAL" clId="{5623CF69-FB70-4888-BCEB-0EF349E06ED6}" dt="2023-05-14T07:56:42.623" v="3011" actId="207"/>
          <ac:spMkLst>
            <pc:docMk/>
            <pc:sldMk cId="1047961099" sldId="366"/>
            <ac:spMk id="96" creationId="{09915EC7-D463-1B36-6B5B-40FAF5D673EF}"/>
          </ac:spMkLst>
        </pc:spChg>
        <pc:spChg chg="add mod">
          <ac:chgData name="17138399@siswa365.um.edu.my" userId="1a7f5b10-1378-4117-aa1d-13040265193a" providerId="ADAL" clId="{5623CF69-FB70-4888-BCEB-0EF349E06ED6}" dt="2023-05-14T07:55:56.010" v="2982"/>
          <ac:spMkLst>
            <pc:docMk/>
            <pc:sldMk cId="1047961099" sldId="366"/>
            <ac:spMk id="97" creationId="{102B2D5E-9C6A-6CF4-EA19-4799CB791342}"/>
          </ac:spMkLst>
        </pc:spChg>
        <pc:spChg chg="add del mod">
          <ac:chgData name="17138399@siswa365.um.edu.my" userId="1a7f5b10-1378-4117-aa1d-13040265193a" providerId="ADAL" clId="{5623CF69-FB70-4888-BCEB-0EF349E06ED6}" dt="2023-05-14T13:28:11.902" v="5161" actId="478"/>
          <ac:spMkLst>
            <pc:docMk/>
            <pc:sldMk cId="1047961099" sldId="366"/>
            <ac:spMk id="98" creationId="{EFF82D0B-1F8B-4AD1-A111-A13121149272}"/>
          </ac:spMkLst>
        </pc:spChg>
        <pc:spChg chg="add mod">
          <ac:chgData name="17138399@siswa365.um.edu.my" userId="1a7f5b10-1378-4117-aa1d-13040265193a" providerId="ADAL" clId="{5623CF69-FB70-4888-BCEB-0EF349E06ED6}" dt="2023-05-14T07:55:56.010" v="2982"/>
          <ac:spMkLst>
            <pc:docMk/>
            <pc:sldMk cId="1047961099" sldId="366"/>
            <ac:spMk id="99" creationId="{C48C30FF-64A4-D9EF-C873-5D88F5B6EBF5}"/>
          </ac:spMkLst>
        </pc:spChg>
        <pc:spChg chg="add mod">
          <ac:chgData name="17138399@siswa365.um.edu.my" userId="1a7f5b10-1378-4117-aa1d-13040265193a" providerId="ADAL" clId="{5623CF69-FB70-4888-BCEB-0EF349E06ED6}" dt="2023-05-14T07:55:56.010" v="2982"/>
          <ac:spMkLst>
            <pc:docMk/>
            <pc:sldMk cId="1047961099" sldId="366"/>
            <ac:spMk id="100" creationId="{5EB30EED-D08D-17E3-0708-C45AD0FA05BF}"/>
          </ac:spMkLst>
        </pc:spChg>
        <pc:spChg chg="add mod">
          <ac:chgData name="17138399@siswa365.um.edu.my" userId="1a7f5b10-1378-4117-aa1d-13040265193a" providerId="ADAL" clId="{5623CF69-FB70-4888-BCEB-0EF349E06ED6}" dt="2023-05-14T07:55:56.010" v="2982"/>
          <ac:spMkLst>
            <pc:docMk/>
            <pc:sldMk cId="1047961099" sldId="366"/>
            <ac:spMk id="101" creationId="{C59F8561-36AB-E75E-50C9-4D1C89DA6E69}"/>
          </ac:spMkLst>
        </pc:spChg>
        <pc:spChg chg="add mod">
          <ac:chgData name="17138399@siswa365.um.edu.my" userId="1a7f5b10-1378-4117-aa1d-13040265193a" providerId="ADAL" clId="{5623CF69-FB70-4888-BCEB-0EF349E06ED6}" dt="2023-05-14T07:55:56.010" v="2982"/>
          <ac:spMkLst>
            <pc:docMk/>
            <pc:sldMk cId="1047961099" sldId="366"/>
            <ac:spMk id="102" creationId="{152A25C8-A704-5F79-B9A0-A321EA1D7AA0}"/>
          </ac:spMkLst>
        </pc:spChg>
        <pc:spChg chg="add mod">
          <ac:chgData name="17138399@siswa365.um.edu.my" userId="1a7f5b10-1378-4117-aa1d-13040265193a" providerId="ADAL" clId="{5623CF69-FB70-4888-BCEB-0EF349E06ED6}" dt="2023-05-14T13:48:49.721" v="5299" actId="1076"/>
          <ac:spMkLst>
            <pc:docMk/>
            <pc:sldMk cId="1047961099" sldId="366"/>
            <ac:spMk id="103" creationId="{0CF194E9-9CA6-E7A5-48EF-50F6B1FBBDF8}"/>
          </ac:spMkLst>
        </pc:spChg>
        <pc:spChg chg="add mod">
          <ac:chgData name="17138399@siswa365.um.edu.my" userId="1a7f5b10-1378-4117-aa1d-13040265193a" providerId="ADAL" clId="{5623CF69-FB70-4888-BCEB-0EF349E06ED6}" dt="2023-05-14T14:03:55.419" v="5566" actId="207"/>
          <ac:spMkLst>
            <pc:docMk/>
            <pc:sldMk cId="1047961099" sldId="366"/>
            <ac:spMk id="104" creationId="{5F379397-F467-8460-49A3-6AF3737EAE38}"/>
          </ac:spMkLst>
        </pc:spChg>
        <pc:spChg chg="mod">
          <ac:chgData name="17138399@siswa365.um.edu.my" userId="1a7f5b10-1378-4117-aa1d-13040265193a" providerId="ADAL" clId="{5623CF69-FB70-4888-BCEB-0EF349E06ED6}" dt="2023-05-14T08:15:53.451" v="3189" actId="14100"/>
          <ac:spMkLst>
            <pc:docMk/>
            <pc:sldMk cId="1047961099" sldId="366"/>
            <ac:spMk id="106" creationId="{022255B4-41F0-5E8F-F3EF-AC9151C8EF9F}"/>
          </ac:spMkLst>
        </pc:spChg>
        <pc:spChg chg="mod">
          <ac:chgData name="17138399@siswa365.um.edu.my" userId="1a7f5b10-1378-4117-aa1d-13040265193a" providerId="ADAL" clId="{5623CF69-FB70-4888-BCEB-0EF349E06ED6}" dt="2023-05-14T08:08:02.302" v="3123" actId="1076"/>
          <ac:spMkLst>
            <pc:docMk/>
            <pc:sldMk cId="1047961099" sldId="366"/>
            <ac:spMk id="107" creationId="{6250224F-BD26-0D56-E6AF-0202EBCA0ACF}"/>
          </ac:spMkLst>
        </pc:spChg>
        <pc:spChg chg="add del mod">
          <ac:chgData name="17138399@siswa365.um.edu.my" userId="1a7f5b10-1378-4117-aa1d-13040265193a" providerId="ADAL" clId="{5623CF69-FB70-4888-BCEB-0EF349E06ED6}" dt="2023-05-14T08:13:30.936" v="3166" actId="478"/>
          <ac:spMkLst>
            <pc:docMk/>
            <pc:sldMk cId="1047961099" sldId="366"/>
            <ac:spMk id="108" creationId="{5F4EC037-63E9-9AD1-C5CB-C2EE6A782AA9}"/>
          </ac:spMkLst>
        </pc:spChg>
        <pc:spChg chg="add mod ord">
          <ac:chgData name="17138399@siswa365.um.edu.my" userId="1a7f5b10-1378-4117-aa1d-13040265193a" providerId="ADAL" clId="{5623CF69-FB70-4888-BCEB-0EF349E06ED6}" dt="2023-05-14T13:51:36.247" v="5423" actId="1035"/>
          <ac:spMkLst>
            <pc:docMk/>
            <pc:sldMk cId="1047961099" sldId="366"/>
            <ac:spMk id="109" creationId="{567B8E71-2984-91E6-687F-7ACB544AF332}"/>
          </ac:spMkLst>
        </pc:spChg>
        <pc:spChg chg="add mod ord">
          <ac:chgData name="17138399@siswa365.um.edu.my" userId="1a7f5b10-1378-4117-aa1d-13040265193a" providerId="ADAL" clId="{5623CF69-FB70-4888-BCEB-0EF349E06ED6}" dt="2023-05-14T13:51:36.247" v="5423" actId="1035"/>
          <ac:spMkLst>
            <pc:docMk/>
            <pc:sldMk cId="1047961099" sldId="366"/>
            <ac:spMk id="110" creationId="{F6C3542A-2EF8-1FAE-E8AB-3DE76D7F6815}"/>
          </ac:spMkLst>
        </pc:spChg>
        <pc:spChg chg="add mod">
          <ac:chgData name="17138399@siswa365.um.edu.my" userId="1a7f5b10-1378-4117-aa1d-13040265193a" providerId="ADAL" clId="{5623CF69-FB70-4888-BCEB-0EF349E06ED6}" dt="2023-05-14T13:51:36.247" v="5423" actId="1035"/>
          <ac:spMkLst>
            <pc:docMk/>
            <pc:sldMk cId="1047961099" sldId="366"/>
            <ac:spMk id="111" creationId="{FF153DE0-171A-FF5F-CEA0-690A2A38E597}"/>
          </ac:spMkLst>
        </pc:spChg>
        <pc:spChg chg="add mod">
          <ac:chgData name="17138399@siswa365.um.edu.my" userId="1a7f5b10-1378-4117-aa1d-13040265193a" providerId="ADAL" clId="{5623CF69-FB70-4888-BCEB-0EF349E06ED6}" dt="2023-05-14T13:51:36.247" v="5423" actId="1035"/>
          <ac:spMkLst>
            <pc:docMk/>
            <pc:sldMk cId="1047961099" sldId="366"/>
            <ac:spMk id="112" creationId="{354C9CA5-FA6D-2DFE-9154-8ABDB8EDB1B6}"/>
          </ac:spMkLst>
        </pc:spChg>
        <pc:grpChg chg="mod">
          <ac:chgData name="17138399@siswa365.um.edu.my" userId="1a7f5b10-1378-4117-aa1d-13040265193a" providerId="ADAL" clId="{5623CF69-FB70-4888-BCEB-0EF349E06ED6}" dt="2023-05-14T13:51:36.247" v="5423" actId="1035"/>
          <ac:grpSpMkLst>
            <pc:docMk/>
            <pc:sldMk cId="1047961099" sldId="366"/>
            <ac:grpSpMk id="68" creationId="{77A1605A-4DF3-4688-B2A7-5C85267AA655}"/>
          </ac:grpSpMkLst>
        </pc:grpChg>
        <pc:grpChg chg="del mod">
          <ac:chgData name="17138399@siswa365.um.edu.my" userId="1a7f5b10-1378-4117-aa1d-13040265193a" providerId="ADAL" clId="{5623CF69-FB70-4888-BCEB-0EF349E06ED6}" dt="2023-05-14T08:01:31.058" v="3066" actId="478"/>
          <ac:grpSpMkLst>
            <pc:docMk/>
            <pc:sldMk cId="1047961099" sldId="366"/>
            <ac:grpSpMk id="72" creationId="{5F433616-045B-42BE-A30A-2C038BC3FBE0}"/>
          </ac:grpSpMkLst>
        </pc:grpChg>
        <pc:grpChg chg="add mod">
          <ac:chgData name="17138399@siswa365.um.edu.my" userId="1a7f5b10-1378-4117-aa1d-13040265193a" providerId="ADAL" clId="{5623CF69-FB70-4888-BCEB-0EF349E06ED6}" dt="2023-05-14T13:58:32.744" v="5549" actId="164"/>
          <ac:grpSpMkLst>
            <pc:docMk/>
            <pc:sldMk cId="1047961099" sldId="366"/>
            <ac:grpSpMk id="73" creationId="{628E9A19-BB33-9F38-7502-07FF7A8582A5}"/>
          </ac:grpSpMkLst>
        </pc:grpChg>
        <pc:grpChg chg="del">
          <ac:chgData name="17138399@siswa365.um.edu.my" userId="1a7f5b10-1378-4117-aa1d-13040265193a" providerId="ADAL" clId="{5623CF69-FB70-4888-BCEB-0EF349E06ED6}" dt="2023-05-14T07:59:56.236" v="3046" actId="478"/>
          <ac:grpSpMkLst>
            <pc:docMk/>
            <pc:sldMk cId="1047961099" sldId="366"/>
            <ac:grpSpMk id="76" creationId="{873C2A5D-C52A-4F28-8E20-821AAC0A4E89}"/>
          </ac:grpSpMkLst>
        </pc:grpChg>
        <pc:grpChg chg="add mod">
          <ac:chgData name="17138399@siswa365.um.edu.my" userId="1a7f5b10-1378-4117-aa1d-13040265193a" providerId="ADAL" clId="{5623CF69-FB70-4888-BCEB-0EF349E06ED6}" dt="2023-05-14T14:00:41.734" v="5564" actId="1035"/>
          <ac:grpSpMkLst>
            <pc:docMk/>
            <pc:sldMk cId="1047961099" sldId="366"/>
            <ac:grpSpMk id="76" creationId="{DA1C650A-69B1-BA8C-57F5-717EB7335EF7}"/>
          </ac:grpSpMkLst>
        </pc:grpChg>
        <pc:grpChg chg="add mod">
          <ac:chgData name="17138399@siswa365.um.edu.my" userId="1a7f5b10-1378-4117-aa1d-13040265193a" providerId="ADAL" clId="{5623CF69-FB70-4888-BCEB-0EF349E06ED6}" dt="2023-05-14T13:51:36.247" v="5423" actId="1035"/>
          <ac:grpSpMkLst>
            <pc:docMk/>
            <pc:sldMk cId="1047961099" sldId="366"/>
            <ac:grpSpMk id="105" creationId="{18070AD6-50A4-2F73-2AB8-0C6604F4021E}"/>
          </ac:grpSpMkLst>
        </pc:grpChg>
        <pc:cxnChg chg="add mod">
          <ac:chgData name="17138399@siswa365.um.edu.my" userId="1a7f5b10-1378-4117-aa1d-13040265193a" providerId="ADAL" clId="{5623CF69-FB70-4888-BCEB-0EF349E06ED6}" dt="2023-05-14T07:55:56.010" v="2982"/>
          <ac:cxnSpMkLst>
            <pc:docMk/>
            <pc:sldMk cId="1047961099" sldId="366"/>
            <ac:cxnSpMk id="84" creationId="{8D3BC332-F714-6FAF-7E4E-EBADD1721C12}"/>
          </ac:cxnSpMkLst>
        </pc:cxnChg>
      </pc:sldChg>
      <pc:sldChg chg="addSp delSp modSp add mod">
        <pc:chgData name="17138399@siswa365.um.edu.my" userId="1a7f5b10-1378-4117-aa1d-13040265193a" providerId="ADAL" clId="{5623CF69-FB70-4888-BCEB-0EF349E06ED6}" dt="2023-05-14T13:32:50.449" v="5231" actId="1037"/>
        <pc:sldMkLst>
          <pc:docMk/>
          <pc:sldMk cId="308075543" sldId="367"/>
        </pc:sldMkLst>
        <pc:spChg chg="mod">
          <ac:chgData name="17138399@siswa365.um.edu.my" userId="1a7f5b10-1378-4117-aa1d-13040265193a" providerId="ADAL" clId="{5623CF69-FB70-4888-BCEB-0EF349E06ED6}" dt="2023-05-14T08:26:03.677" v="3220"/>
          <ac:spMkLst>
            <pc:docMk/>
            <pc:sldMk cId="308075543" sldId="367"/>
            <ac:spMk id="3" creationId="{2A391373-5C65-59A2-E274-C469A4A75D96}"/>
          </ac:spMkLst>
        </pc:spChg>
        <pc:spChg chg="mod">
          <ac:chgData name="17138399@siswa365.um.edu.my" userId="1a7f5b10-1378-4117-aa1d-13040265193a" providerId="ADAL" clId="{5623CF69-FB70-4888-BCEB-0EF349E06ED6}" dt="2023-05-14T08:26:03.677" v="3220"/>
          <ac:spMkLst>
            <pc:docMk/>
            <pc:sldMk cId="308075543" sldId="367"/>
            <ac:spMk id="4" creationId="{72DAA8A9-97A3-8A92-4ACB-6E69F35A17D3}"/>
          </ac:spMkLst>
        </pc:spChg>
        <pc:spChg chg="mod">
          <ac:chgData name="17138399@siswa365.um.edu.my" userId="1a7f5b10-1378-4117-aa1d-13040265193a" providerId="ADAL" clId="{5623CF69-FB70-4888-BCEB-0EF349E06ED6}" dt="2023-05-14T08:25:40.448" v="3215" actId="207"/>
          <ac:spMkLst>
            <pc:docMk/>
            <pc:sldMk cId="308075543" sldId="367"/>
            <ac:spMk id="9" creationId="{AF4C9C73-59C6-85C5-8E01-9111C88295CB}"/>
          </ac:spMkLst>
        </pc:spChg>
        <pc:spChg chg="mod">
          <ac:chgData name="17138399@siswa365.um.edu.my" userId="1a7f5b10-1378-4117-aa1d-13040265193a" providerId="ADAL" clId="{5623CF69-FB70-4888-BCEB-0EF349E06ED6}" dt="2023-05-14T08:25:30.697" v="3213" actId="207"/>
          <ac:spMkLst>
            <pc:docMk/>
            <pc:sldMk cId="308075543" sldId="367"/>
            <ac:spMk id="10" creationId="{D6DACFF5-AC7D-BBDA-5B03-2D9B8562EE3C}"/>
          </ac:spMkLst>
        </pc:spChg>
        <pc:spChg chg="mod">
          <ac:chgData name="17138399@siswa365.um.edu.my" userId="1a7f5b10-1378-4117-aa1d-13040265193a" providerId="ADAL" clId="{5623CF69-FB70-4888-BCEB-0EF349E06ED6}" dt="2023-05-14T08:25:35.644" v="3214" actId="207"/>
          <ac:spMkLst>
            <pc:docMk/>
            <pc:sldMk cId="308075543" sldId="367"/>
            <ac:spMk id="17" creationId="{E99047A1-FE60-5423-1F79-26634D784477}"/>
          </ac:spMkLst>
        </pc:spChg>
        <pc:spChg chg="mod">
          <ac:chgData name="17138399@siswa365.um.edu.my" userId="1a7f5b10-1378-4117-aa1d-13040265193a" providerId="ADAL" clId="{5623CF69-FB70-4888-BCEB-0EF349E06ED6}" dt="2023-05-14T08:25:22.070" v="3211" actId="207"/>
          <ac:spMkLst>
            <pc:docMk/>
            <pc:sldMk cId="308075543" sldId="367"/>
            <ac:spMk id="18" creationId="{54744901-85C4-5CFD-EE45-5B643037BFE5}"/>
          </ac:spMkLst>
        </pc:spChg>
        <pc:spChg chg="del">
          <ac:chgData name="17138399@siswa365.um.edu.my" userId="1a7f5b10-1378-4117-aa1d-13040265193a" providerId="ADAL" clId="{5623CF69-FB70-4888-BCEB-0EF349E06ED6}" dt="2023-05-14T13:28:24.943" v="5165" actId="478"/>
          <ac:spMkLst>
            <pc:docMk/>
            <pc:sldMk cId="308075543" sldId="367"/>
            <ac:spMk id="19" creationId="{039B74EA-78F2-B82C-9CCB-9E63CA4BCBA3}"/>
          </ac:spMkLst>
        </pc:spChg>
        <pc:spChg chg="mod">
          <ac:chgData name="17138399@siswa365.um.edu.my" userId="1a7f5b10-1378-4117-aa1d-13040265193a" providerId="ADAL" clId="{5623CF69-FB70-4888-BCEB-0EF349E06ED6}" dt="2023-05-14T08:38:21.218" v="3434" actId="1076"/>
          <ac:spMkLst>
            <pc:docMk/>
            <pc:sldMk cId="308075543" sldId="367"/>
            <ac:spMk id="24" creationId="{E3A83AE5-35DB-0114-2DF3-77933DBA64A4}"/>
          </ac:spMkLst>
        </pc:spChg>
        <pc:spChg chg="del">
          <ac:chgData name="17138399@siswa365.um.edu.my" userId="1a7f5b10-1378-4117-aa1d-13040265193a" providerId="ADAL" clId="{5623CF69-FB70-4888-BCEB-0EF349E06ED6}" dt="2023-05-14T08:26:01.007" v="3219" actId="478"/>
          <ac:spMkLst>
            <pc:docMk/>
            <pc:sldMk cId="308075543" sldId="367"/>
            <ac:spMk id="25" creationId="{B6B65249-B4BB-5A31-E7E0-98C09290297A}"/>
          </ac:spMkLst>
        </pc:spChg>
        <pc:spChg chg="add mod">
          <ac:chgData name="17138399@siswa365.um.edu.my" userId="1a7f5b10-1378-4117-aa1d-13040265193a" providerId="ADAL" clId="{5623CF69-FB70-4888-BCEB-0EF349E06ED6}" dt="2023-05-14T13:28:25.323" v="5166"/>
          <ac:spMkLst>
            <pc:docMk/>
            <pc:sldMk cId="308075543" sldId="367"/>
            <ac:spMk id="25" creationId="{E84461ED-E2B8-AF8F-D94A-3BCDBCAEA807}"/>
          </ac:spMkLst>
        </pc:spChg>
        <pc:spChg chg="add mod">
          <ac:chgData name="17138399@siswa365.um.edu.my" userId="1a7f5b10-1378-4117-aa1d-13040265193a" providerId="ADAL" clId="{5623CF69-FB70-4888-BCEB-0EF349E06ED6}" dt="2023-05-14T13:32:50.449" v="5231" actId="1037"/>
          <ac:spMkLst>
            <pc:docMk/>
            <pc:sldMk cId="308075543" sldId="367"/>
            <ac:spMk id="26" creationId="{C11C1AD0-F451-E3BC-8FB9-B4CD81166292}"/>
          </ac:spMkLst>
        </pc:spChg>
        <pc:spChg chg="del">
          <ac:chgData name="17138399@siswa365.um.edu.my" userId="1a7f5b10-1378-4117-aa1d-13040265193a" providerId="ADAL" clId="{5623CF69-FB70-4888-BCEB-0EF349E06ED6}" dt="2023-05-14T08:37:24.740" v="3422" actId="478"/>
          <ac:spMkLst>
            <pc:docMk/>
            <pc:sldMk cId="308075543" sldId="367"/>
            <ac:spMk id="27" creationId="{7AF3FA18-B8E6-16EC-91C5-3746CA4404F0}"/>
          </ac:spMkLst>
        </pc:spChg>
        <pc:spChg chg="del">
          <ac:chgData name="17138399@siswa365.um.edu.my" userId="1a7f5b10-1378-4117-aa1d-13040265193a" providerId="ADAL" clId="{5623CF69-FB70-4888-BCEB-0EF349E06ED6}" dt="2023-05-14T08:26:01.007" v="3219" actId="478"/>
          <ac:spMkLst>
            <pc:docMk/>
            <pc:sldMk cId="308075543" sldId="367"/>
            <ac:spMk id="28" creationId="{C3E78F37-7073-B753-AE90-92ECE9C63F4C}"/>
          </ac:spMkLst>
        </pc:spChg>
        <pc:spChg chg="del">
          <ac:chgData name="17138399@siswa365.um.edu.my" userId="1a7f5b10-1378-4117-aa1d-13040265193a" providerId="ADAL" clId="{5623CF69-FB70-4888-BCEB-0EF349E06ED6}" dt="2023-05-14T08:26:01.007" v="3219" actId="478"/>
          <ac:spMkLst>
            <pc:docMk/>
            <pc:sldMk cId="308075543" sldId="367"/>
            <ac:spMk id="29" creationId="{E937B169-4D60-9722-AC03-FA37EC029F7E}"/>
          </ac:spMkLst>
        </pc:spChg>
        <pc:spChg chg="del">
          <ac:chgData name="17138399@siswa365.um.edu.my" userId="1a7f5b10-1378-4117-aa1d-13040265193a" providerId="ADAL" clId="{5623CF69-FB70-4888-BCEB-0EF349E06ED6}" dt="2023-05-14T08:26:01.007" v="3219" actId="478"/>
          <ac:spMkLst>
            <pc:docMk/>
            <pc:sldMk cId="308075543" sldId="367"/>
            <ac:spMk id="30" creationId="{0EBC9360-D2EE-CDA7-D380-3FE0A87B3142}"/>
          </ac:spMkLst>
        </pc:spChg>
        <pc:spChg chg="mod">
          <ac:chgData name="17138399@siswa365.um.edu.my" userId="1a7f5b10-1378-4117-aa1d-13040265193a" providerId="ADAL" clId="{5623CF69-FB70-4888-BCEB-0EF349E06ED6}" dt="2023-05-14T13:32:50.449" v="5231" actId="1037"/>
          <ac:spMkLst>
            <pc:docMk/>
            <pc:sldMk cId="308075543" sldId="367"/>
            <ac:spMk id="31" creationId="{02845272-BBEA-D9F6-2F8F-84B4A57171D2}"/>
          </ac:spMkLst>
        </pc:spChg>
        <pc:spChg chg="del">
          <ac:chgData name="17138399@siswa365.um.edu.my" userId="1a7f5b10-1378-4117-aa1d-13040265193a" providerId="ADAL" clId="{5623CF69-FB70-4888-BCEB-0EF349E06ED6}" dt="2023-05-14T08:26:01.007" v="3219" actId="478"/>
          <ac:spMkLst>
            <pc:docMk/>
            <pc:sldMk cId="308075543" sldId="367"/>
            <ac:spMk id="32" creationId="{071AEDEA-1162-29F9-D2EE-878FEC757123}"/>
          </ac:spMkLst>
        </pc:spChg>
        <pc:spChg chg="del">
          <ac:chgData name="17138399@siswa365.um.edu.my" userId="1a7f5b10-1378-4117-aa1d-13040265193a" providerId="ADAL" clId="{5623CF69-FB70-4888-BCEB-0EF349E06ED6}" dt="2023-05-14T08:37:24.740" v="3422" actId="478"/>
          <ac:spMkLst>
            <pc:docMk/>
            <pc:sldMk cId="308075543" sldId="367"/>
            <ac:spMk id="33" creationId="{87B90083-8651-D99D-52BA-09476FE86817}"/>
          </ac:spMkLst>
        </pc:spChg>
        <pc:spChg chg="del">
          <ac:chgData name="17138399@siswa365.um.edu.my" userId="1a7f5b10-1378-4117-aa1d-13040265193a" providerId="ADAL" clId="{5623CF69-FB70-4888-BCEB-0EF349E06ED6}" dt="2023-05-14T08:26:01.007" v="3219" actId="478"/>
          <ac:spMkLst>
            <pc:docMk/>
            <pc:sldMk cId="308075543" sldId="367"/>
            <ac:spMk id="34" creationId="{316E4FB7-D40D-6FC2-5BB3-6EAFB35F2A65}"/>
          </ac:spMkLst>
        </pc:spChg>
        <pc:spChg chg="add del mod">
          <ac:chgData name="17138399@siswa365.um.edu.my" userId="1a7f5b10-1378-4117-aa1d-13040265193a" providerId="ADAL" clId="{5623CF69-FB70-4888-BCEB-0EF349E06ED6}" dt="2023-05-14T08:49:28.640" v="3675" actId="478"/>
          <ac:spMkLst>
            <pc:docMk/>
            <pc:sldMk cId="308075543" sldId="367"/>
            <ac:spMk id="35" creationId="{66CDF562-940B-F169-AA08-163D796A6516}"/>
          </ac:spMkLst>
        </pc:spChg>
        <pc:spChg chg="add del mod">
          <ac:chgData name="17138399@siswa365.um.edu.my" userId="1a7f5b10-1378-4117-aa1d-13040265193a" providerId="ADAL" clId="{5623CF69-FB70-4888-BCEB-0EF349E06ED6}" dt="2023-05-14T08:30:18.251" v="3314" actId="478"/>
          <ac:spMkLst>
            <pc:docMk/>
            <pc:sldMk cId="308075543" sldId="367"/>
            <ac:spMk id="36" creationId="{4917A60A-E9A5-4359-ED63-0E70DB1AF113}"/>
          </ac:spMkLst>
        </pc:spChg>
        <pc:spChg chg="mod">
          <ac:chgData name="17138399@siswa365.um.edu.my" userId="1a7f5b10-1378-4117-aa1d-13040265193a" providerId="ADAL" clId="{5623CF69-FB70-4888-BCEB-0EF349E06ED6}" dt="2023-05-14T08:49:58.306" v="3683" actId="207"/>
          <ac:spMkLst>
            <pc:docMk/>
            <pc:sldMk cId="308075543" sldId="367"/>
            <ac:spMk id="38" creationId="{9AA3BF5D-CF3D-3029-6481-1C6F36446D59}"/>
          </ac:spMkLst>
        </pc:spChg>
        <pc:spChg chg="mod">
          <ac:chgData name="17138399@siswa365.um.edu.my" userId="1a7f5b10-1378-4117-aa1d-13040265193a" providerId="ADAL" clId="{5623CF69-FB70-4888-BCEB-0EF349E06ED6}" dt="2023-05-14T08:49:54.488" v="3682" actId="207"/>
          <ac:spMkLst>
            <pc:docMk/>
            <pc:sldMk cId="308075543" sldId="367"/>
            <ac:spMk id="39" creationId="{BE979A95-C115-1773-B803-A0C18C4936BE}"/>
          </ac:spMkLst>
        </pc:spChg>
        <pc:spChg chg="add mod">
          <ac:chgData name="17138399@siswa365.um.edu.my" userId="1a7f5b10-1378-4117-aa1d-13040265193a" providerId="ADAL" clId="{5623CF69-FB70-4888-BCEB-0EF349E06ED6}" dt="2023-05-14T13:32:50.449" v="5231" actId="1037"/>
          <ac:spMkLst>
            <pc:docMk/>
            <pc:sldMk cId="308075543" sldId="367"/>
            <ac:spMk id="40" creationId="{51BAD9D8-BF4F-F5DC-2194-111725AC81CF}"/>
          </ac:spMkLst>
        </pc:spChg>
        <pc:spChg chg="add mod">
          <ac:chgData name="17138399@siswa365.um.edu.my" userId="1a7f5b10-1378-4117-aa1d-13040265193a" providerId="ADAL" clId="{5623CF69-FB70-4888-BCEB-0EF349E06ED6}" dt="2023-05-14T13:32:50.449" v="5231" actId="1037"/>
          <ac:spMkLst>
            <pc:docMk/>
            <pc:sldMk cId="308075543" sldId="367"/>
            <ac:spMk id="41" creationId="{4456812C-29FC-A05F-699E-B9F5E9D45EC0}"/>
          </ac:spMkLst>
        </pc:spChg>
        <pc:spChg chg="add mod">
          <ac:chgData name="17138399@siswa365.um.edu.my" userId="1a7f5b10-1378-4117-aa1d-13040265193a" providerId="ADAL" clId="{5623CF69-FB70-4888-BCEB-0EF349E06ED6}" dt="2023-05-14T13:32:50.449" v="5231" actId="1037"/>
          <ac:spMkLst>
            <pc:docMk/>
            <pc:sldMk cId="308075543" sldId="367"/>
            <ac:spMk id="42" creationId="{DAF5442A-CD6E-A397-0005-0D685F4A1666}"/>
          </ac:spMkLst>
        </pc:spChg>
        <pc:spChg chg="add mod ord">
          <ac:chgData name="17138399@siswa365.um.edu.my" userId="1a7f5b10-1378-4117-aa1d-13040265193a" providerId="ADAL" clId="{5623CF69-FB70-4888-BCEB-0EF349E06ED6}" dt="2023-05-14T13:32:50.449" v="5231" actId="1037"/>
          <ac:spMkLst>
            <pc:docMk/>
            <pc:sldMk cId="308075543" sldId="367"/>
            <ac:spMk id="43" creationId="{BB0DD383-A91E-A747-B920-0D67D5D1A801}"/>
          </ac:spMkLst>
        </pc:spChg>
        <pc:spChg chg="add mod">
          <ac:chgData name="17138399@siswa365.um.edu.my" userId="1a7f5b10-1378-4117-aa1d-13040265193a" providerId="ADAL" clId="{5623CF69-FB70-4888-BCEB-0EF349E06ED6}" dt="2023-05-14T13:32:50.449" v="5231" actId="1037"/>
          <ac:spMkLst>
            <pc:docMk/>
            <pc:sldMk cId="308075543" sldId="367"/>
            <ac:spMk id="44" creationId="{032CDF83-13C9-870B-0416-4FF27E265470}"/>
          </ac:spMkLst>
        </pc:spChg>
        <pc:spChg chg="add mod">
          <ac:chgData name="17138399@siswa365.um.edu.my" userId="1a7f5b10-1378-4117-aa1d-13040265193a" providerId="ADAL" clId="{5623CF69-FB70-4888-BCEB-0EF349E06ED6}" dt="2023-05-14T13:32:50.449" v="5231" actId="1037"/>
          <ac:spMkLst>
            <pc:docMk/>
            <pc:sldMk cId="308075543" sldId="367"/>
            <ac:spMk id="45" creationId="{FEB9FCB7-8848-7DD2-5306-297A01674E0E}"/>
          </ac:spMkLst>
        </pc:spChg>
        <pc:spChg chg="del">
          <ac:chgData name="17138399@siswa365.um.edu.my" userId="1a7f5b10-1378-4117-aa1d-13040265193a" providerId="ADAL" clId="{5623CF69-FB70-4888-BCEB-0EF349E06ED6}" dt="2023-05-14T08:26:01.007" v="3219" actId="478"/>
          <ac:spMkLst>
            <pc:docMk/>
            <pc:sldMk cId="308075543" sldId="367"/>
            <ac:spMk id="227" creationId="{8C06EAE5-7021-4F5D-AC0D-2899D0D852D3}"/>
          </ac:spMkLst>
        </pc:spChg>
        <pc:spChg chg="mod">
          <ac:chgData name="17138399@siswa365.um.edu.my" userId="1a7f5b10-1378-4117-aa1d-13040265193a" providerId="ADAL" clId="{5623CF69-FB70-4888-BCEB-0EF349E06ED6}" dt="2023-05-14T13:32:50.449" v="5231" actId="1037"/>
          <ac:spMkLst>
            <pc:docMk/>
            <pc:sldMk cId="308075543" sldId="367"/>
            <ac:spMk id="230" creationId="{161D4455-B2C9-49DE-AAF5-6B8F958D84B6}"/>
          </ac:spMkLst>
        </pc:spChg>
        <pc:spChg chg="del">
          <ac:chgData name="17138399@siswa365.um.edu.my" userId="1a7f5b10-1378-4117-aa1d-13040265193a" providerId="ADAL" clId="{5623CF69-FB70-4888-BCEB-0EF349E06ED6}" dt="2023-05-14T08:26:01.007" v="3219" actId="478"/>
          <ac:spMkLst>
            <pc:docMk/>
            <pc:sldMk cId="308075543" sldId="367"/>
            <ac:spMk id="233" creationId="{844D1AF5-71EB-4CFB-8909-17B7520D9602}"/>
          </ac:spMkLst>
        </pc:spChg>
        <pc:grpChg chg="add mod">
          <ac:chgData name="17138399@siswa365.um.edu.my" userId="1a7f5b10-1378-4117-aa1d-13040265193a" providerId="ADAL" clId="{5623CF69-FB70-4888-BCEB-0EF349E06ED6}" dt="2023-05-14T13:32:50.449" v="5231" actId="1037"/>
          <ac:grpSpMkLst>
            <pc:docMk/>
            <pc:sldMk cId="308075543" sldId="367"/>
            <ac:grpSpMk id="2" creationId="{7357B852-B021-C877-7BB7-4A894C01ED49}"/>
          </ac:grpSpMkLst>
        </pc:grpChg>
        <pc:grpChg chg="add mod">
          <ac:chgData name="17138399@siswa365.um.edu.my" userId="1a7f5b10-1378-4117-aa1d-13040265193a" providerId="ADAL" clId="{5623CF69-FB70-4888-BCEB-0EF349E06ED6}" dt="2023-05-14T13:32:50.449" v="5231" actId="1037"/>
          <ac:grpSpMkLst>
            <pc:docMk/>
            <pc:sldMk cId="308075543" sldId="367"/>
            <ac:grpSpMk id="37" creationId="{989D91E1-A2F5-2465-46CD-C5A33FF7476A}"/>
          </ac:grpSpMkLst>
        </pc:grpChg>
        <pc:grpChg chg="del">
          <ac:chgData name="17138399@siswa365.um.edu.my" userId="1a7f5b10-1378-4117-aa1d-13040265193a" providerId="ADAL" clId="{5623CF69-FB70-4888-BCEB-0EF349E06ED6}" dt="2023-05-14T08:25:51.963" v="3218" actId="478"/>
          <ac:grpSpMkLst>
            <pc:docMk/>
            <pc:sldMk cId="308075543" sldId="367"/>
            <ac:grpSpMk id="207" creationId="{583BFEF1-F0B4-4E63-8328-BF6E630B0AFB}"/>
          </ac:grpSpMkLst>
        </pc:grpChg>
        <pc:grpChg chg="del">
          <ac:chgData name="17138399@siswa365.um.edu.my" userId="1a7f5b10-1378-4117-aa1d-13040265193a" providerId="ADAL" clId="{5623CF69-FB70-4888-BCEB-0EF349E06ED6}" dt="2023-05-14T08:25:51.963" v="3218" actId="478"/>
          <ac:grpSpMkLst>
            <pc:docMk/>
            <pc:sldMk cId="308075543" sldId="367"/>
            <ac:grpSpMk id="225" creationId="{7C58339A-9446-4653-9651-5F522023EF1B}"/>
          </ac:grpSpMkLst>
        </pc:grpChg>
        <pc:picChg chg="add mod">
          <ac:chgData name="17138399@siswa365.um.edu.my" userId="1a7f5b10-1378-4117-aa1d-13040265193a" providerId="ADAL" clId="{5623CF69-FB70-4888-BCEB-0EF349E06ED6}" dt="2023-05-14T13:32:50.449" v="5231" actId="1037"/>
          <ac:picMkLst>
            <pc:docMk/>
            <pc:sldMk cId="308075543" sldId="367"/>
            <ac:picMk id="46" creationId="{600B782A-7527-B1A1-370E-1E36C2A28F99}"/>
          </ac:picMkLst>
        </pc:picChg>
      </pc:sldChg>
      <pc:sldChg chg="add">
        <pc:chgData name="17138399@siswa365.um.edu.my" userId="1a7f5b10-1378-4117-aa1d-13040265193a" providerId="ADAL" clId="{5623CF69-FB70-4888-BCEB-0EF349E06ED6}" dt="2023-05-14T08:57:53.583" v="3768" actId="2890"/>
        <pc:sldMkLst>
          <pc:docMk/>
          <pc:sldMk cId="1405488278" sldId="368"/>
        </pc:sldMkLst>
      </pc:sldChg>
    </pc:docChg>
  </pc:docChgLst>
  <pc:docChgLst>
    <pc:chgData name="Nasir Uddin Ahmed" userId="S::s2015449@siswa365.um.edu.my::87a249bb-48da-4ce2-9c91-d685af1ebfa6" providerId="AD" clId="Web-{21D87472-3E49-43B1-973E-2495D6925D25}"/>
    <pc:docChg chg="addSld modSld">
      <pc:chgData name="Nasir Uddin Ahmed" userId="S::s2015449@siswa365.um.edu.my::87a249bb-48da-4ce2-9c91-d685af1ebfa6" providerId="AD" clId="Web-{21D87472-3E49-43B1-973E-2495D6925D25}" dt="2023-05-17T08:28:27.483" v="472" actId="1076"/>
      <pc:docMkLst>
        <pc:docMk/>
      </pc:docMkLst>
      <pc:sldChg chg="modSp">
        <pc:chgData name="Nasir Uddin Ahmed" userId="S::s2015449@siswa365.um.edu.my::87a249bb-48da-4ce2-9c91-d685af1ebfa6" providerId="AD" clId="Web-{21D87472-3E49-43B1-973E-2495D6925D25}" dt="2023-05-17T07:48:56.143" v="25" actId="1076"/>
        <pc:sldMkLst>
          <pc:docMk/>
          <pc:sldMk cId="3375372912" sldId="364"/>
        </pc:sldMkLst>
        <pc:grpChg chg="mod">
          <ac:chgData name="Nasir Uddin Ahmed" userId="S::s2015449@siswa365.um.edu.my::87a249bb-48da-4ce2-9c91-d685af1ebfa6" providerId="AD" clId="Web-{21D87472-3E49-43B1-973E-2495D6925D25}" dt="2023-05-17T07:48:56.143" v="25" actId="1076"/>
          <ac:grpSpMkLst>
            <pc:docMk/>
            <pc:sldMk cId="3375372912" sldId="364"/>
            <ac:grpSpMk id="3" creationId="{D93EEF6D-D667-4C48-97B1-0A8151F28CB4}"/>
          </ac:grpSpMkLst>
        </pc:grpChg>
      </pc:sldChg>
      <pc:sldChg chg="addSp delSp modSp">
        <pc:chgData name="Nasir Uddin Ahmed" userId="S::s2015449@siswa365.um.edu.my::87a249bb-48da-4ce2-9c91-d685af1ebfa6" providerId="AD" clId="Web-{21D87472-3E49-43B1-973E-2495D6925D25}" dt="2023-05-17T07:57:38.300" v="181" actId="1076"/>
        <pc:sldMkLst>
          <pc:docMk/>
          <pc:sldMk cId="1930192047" sldId="369"/>
        </pc:sldMkLst>
        <pc:spChg chg="del topLvl">
          <ac:chgData name="Nasir Uddin Ahmed" userId="S::s2015449@siswa365.um.edu.my::87a249bb-48da-4ce2-9c91-d685af1ebfa6" providerId="AD" clId="Web-{21D87472-3E49-43B1-973E-2495D6925D25}" dt="2023-05-17T07:47:43.063" v="7"/>
          <ac:spMkLst>
            <pc:docMk/>
            <pc:sldMk cId="1930192047" sldId="369"/>
            <ac:spMk id="3" creationId="{2A391373-5C65-59A2-E274-C469A4A75D96}"/>
          </ac:spMkLst>
        </pc:spChg>
        <pc:spChg chg="topLvl">
          <ac:chgData name="Nasir Uddin Ahmed" userId="S::s2015449@siswa365.um.edu.my::87a249bb-48da-4ce2-9c91-d685af1ebfa6" providerId="AD" clId="Web-{21D87472-3E49-43B1-973E-2495D6925D25}" dt="2023-05-17T07:47:43.063" v="7"/>
          <ac:spMkLst>
            <pc:docMk/>
            <pc:sldMk cId="1930192047" sldId="369"/>
            <ac:spMk id="4" creationId="{72DAA8A9-97A3-8A92-4ACB-6E69F35A17D3}"/>
          </ac:spMkLst>
        </pc:spChg>
        <pc:spChg chg="mod">
          <ac:chgData name="Nasir Uddin Ahmed" userId="S::s2015449@siswa365.um.edu.my::87a249bb-48da-4ce2-9c91-d685af1ebfa6" providerId="AD" clId="Web-{21D87472-3E49-43B1-973E-2495D6925D25}" dt="2023-05-17T07:46:39.623" v="0"/>
          <ac:spMkLst>
            <pc:docMk/>
            <pc:sldMk cId="1930192047" sldId="369"/>
            <ac:spMk id="10" creationId="{D6DACFF5-AC7D-BBDA-5B03-2D9B8562EE3C}"/>
          </ac:spMkLst>
        </pc:spChg>
        <pc:spChg chg="mod">
          <ac:chgData name="Nasir Uddin Ahmed" userId="S::s2015449@siswa365.um.edu.my::87a249bb-48da-4ce2-9c91-d685af1ebfa6" providerId="AD" clId="Web-{21D87472-3E49-43B1-973E-2495D6925D25}" dt="2023-05-17T07:47:05.843" v="2"/>
          <ac:spMkLst>
            <pc:docMk/>
            <pc:sldMk cId="1930192047" sldId="369"/>
            <ac:spMk id="11" creationId="{19D32EA5-F8E5-C54D-44B9-2AC84B90EED3}"/>
          </ac:spMkLst>
        </pc:spChg>
        <pc:spChg chg="mod">
          <ac:chgData name="Nasir Uddin Ahmed" userId="S::s2015449@siswa365.um.edu.my::87a249bb-48da-4ce2-9c91-d685af1ebfa6" providerId="AD" clId="Web-{21D87472-3E49-43B1-973E-2495D6925D25}" dt="2023-05-17T07:46:53.327" v="1" actId="20577"/>
          <ac:spMkLst>
            <pc:docMk/>
            <pc:sldMk cId="1930192047" sldId="369"/>
            <ac:spMk id="18" creationId="{54744901-85C4-5CFD-EE45-5B643037BFE5}"/>
          </ac:spMkLst>
        </pc:spChg>
        <pc:spChg chg="del">
          <ac:chgData name="Nasir Uddin Ahmed" userId="S::s2015449@siswa365.um.edu.my::87a249bb-48da-4ce2-9c91-d685af1ebfa6" providerId="AD" clId="Web-{21D87472-3E49-43B1-973E-2495D6925D25}" dt="2023-05-17T07:47:33.078" v="4"/>
          <ac:spMkLst>
            <pc:docMk/>
            <pc:sldMk cId="1930192047" sldId="369"/>
            <ac:spMk id="24" creationId="{E3A83AE5-35DB-0114-2DF3-77933DBA64A4}"/>
          </ac:spMkLst>
        </pc:spChg>
        <pc:spChg chg="mod">
          <ac:chgData name="Nasir Uddin Ahmed" userId="S::s2015449@siswa365.um.edu.my::87a249bb-48da-4ce2-9c91-d685af1ebfa6" providerId="AD" clId="Web-{21D87472-3E49-43B1-973E-2495D6925D25}" dt="2023-05-17T07:47:16.468" v="3" actId="20577"/>
          <ac:spMkLst>
            <pc:docMk/>
            <pc:sldMk cId="1930192047" sldId="369"/>
            <ac:spMk id="25" creationId="{E84461ED-E2B8-AF8F-D94A-3BCDBCAEA807}"/>
          </ac:spMkLst>
        </pc:spChg>
        <pc:spChg chg="del">
          <ac:chgData name="Nasir Uddin Ahmed" userId="S::s2015449@siswa365.um.edu.my::87a249bb-48da-4ce2-9c91-d685af1ebfa6" providerId="AD" clId="Web-{21D87472-3E49-43B1-973E-2495D6925D25}" dt="2023-05-17T07:47:45.657" v="8"/>
          <ac:spMkLst>
            <pc:docMk/>
            <pc:sldMk cId="1930192047" sldId="369"/>
            <ac:spMk id="26" creationId="{C11C1AD0-F451-E3BC-8FB9-B4CD81166292}"/>
          </ac:spMkLst>
        </pc:spChg>
        <pc:spChg chg="add del mod">
          <ac:chgData name="Nasir Uddin Ahmed" userId="S::s2015449@siswa365.um.edu.my::87a249bb-48da-4ce2-9c91-d685af1ebfa6" providerId="AD" clId="Web-{21D87472-3E49-43B1-973E-2495D6925D25}" dt="2023-05-17T07:48:43.346" v="23"/>
          <ac:spMkLst>
            <pc:docMk/>
            <pc:sldMk cId="1930192047" sldId="369"/>
            <ac:spMk id="27" creationId="{2B6EB5EB-B977-5ECD-C4EF-23FA84CA45EB}"/>
          </ac:spMkLst>
        </pc:spChg>
        <pc:spChg chg="add del mod">
          <ac:chgData name="Nasir Uddin Ahmed" userId="S::s2015449@siswa365.um.edu.my::87a249bb-48da-4ce2-9c91-d685af1ebfa6" providerId="AD" clId="Web-{21D87472-3E49-43B1-973E-2495D6925D25}" dt="2023-05-17T07:49:14.644" v="26"/>
          <ac:spMkLst>
            <pc:docMk/>
            <pc:sldMk cId="1930192047" sldId="369"/>
            <ac:spMk id="29" creationId="{FEDAC102-D54D-B82C-D54C-F69F21E8F76B}"/>
          </ac:spMkLst>
        </pc:spChg>
        <pc:spChg chg="del">
          <ac:chgData name="Nasir Uddin Ahmed" userId="S::s2015449@siswa365.um.edu.my::87a249bb-48da-4ce2-9c91-d685af1ebfa6" providerId="AD" clId="Web-{21D87472-3E49-43B1-973E-2495D6925D25}" dt="2023-05-17T07:47:39.797" v="6"/>
          <ac:spMkLst>
            <pc:docMk/>
            <pc:sldMk cId="1930192047" sldId="369"/>
            <ac:spMk id="31" creationId="{02845272-BBEA-D9F6-2F8F-84B4A57171D2}"/>
          </ac:spMkLst>
        </pc:spChg>
        <pc:spChg chg="add del mod">
          <ac:chgData name="Nasir Uddin Ahmed" userId="S::s2015449@siswa365.um.edu.my::87a249bb-48da-4ce2-9c91-d685af1ebfa6" providerId="AD" clId="Web-{21D87472-3E49-43B1-973E-2495D6925D25}" dt="2023-05-17T07:50:51.647" v="42"/>
          <ac:spMkLst>
            <pc:docMk/>
            <pc:sldMk cId="1930192047" sldId="369"/>
            <ac:spMk id="32" creationId="{7F584C07-B408-8E2C-0A70-398B360D250F}"/>
          </ac:spMkLst>
        </pc:spChg>
        <pc:spChg chg="del topLvl">
          <ac:chgData name="Nasir Uddin Ahmed" userId="S::s2015449@siswa365.um.edu.my::87a249bb-48da-4ce2-9c91-d685af1ebfa6" providerId="AD" clId="Web-{21D87472-3E49-43B1-973E-2495D6925D25}" dt="2023-05-17T07:47:49.563" v="9"/>
          <ac:spMkLst>
            <pc:docMk/>
            <pc:sldMk cId="1930192047" sldId="369"/>
            <ac:spMk id="38" creationId="{9AA3BF5D-CF3D-3029-6481-1C6F36446D59}"/>
          </ac:spMkLst>
        </pc:spChg>
        <pc:spChg chg="topLvl">
          <ac:chgData name="Nasir Uddin Ahmed" userId="S::s2015449@siswa365.um.edu.my::87a249bb-48da-4ce2-9c91-d685af1ebfa6" providerId="AD" clId="Web-{21D87472-3E49-43B1-973E-2495D6925D25}" dt="2023-05-17T07:47:49.563" v="9"/>
          <ac:spMkLst>
            <pc:docMk/>
            <pc:sldMk cId="1930192047" sldId="369"/>
            <ac:spMk id="39" creationId="{BE979A95-C115-1773-B803-A0C18C4936BE}"/>
          </ac:spMkLst>
        </pc:spChg>
        <pc:spChg chg="del">
          <ac:chgData name="Nasir Uddin Ahmed" userId="S::s2015449@siswa365.um.edu.my::87a249bb-48da-4ce2-9c91-d685af1ebfa6" providerId="AD" clId="Web-{21D87472-3E49-43B1-973E-2495D6925D25}" dt="2023-05-17T07:47:54.251" v="10"/>
          <ac:spMkLst>
            <pc:docMk/>
            <pc:sldMk cId="1930192047" sldId="369"/>
            <ac:spMk id="40" creationId="{51BAD9D8-BF4F-F5DC-2194-111725AC81CF}"/>
          </ac:spMkLst>
        </pc:spChg>
        <pc:spChg chg="del mod">
          <ac:chgData name="Nasir Uddin Ahmed" userId="S::s2015449@siswa365.um.edu.my::87a249bb-48da-4ce2-9c91-d685af1ebfa6" providerId="AD" clId="Web-{21D87472-3E49-43B1-973E-2495D6925D25}" dt="2023-05-17T07:48:05.235" v="16"/>
          <ac:spMkLst>
            <pc:docMk/>
            <pc:sldMk cId="1930192047" sldId="369"/>
            <ac:spMk id="41" creationId="{4456812C-29FC-A05F-699E-B9F5E9D45EC0}"/>
          </ac:spMkLst>
        </pc:spChg>
        <pc:spChg chg="del">
          <ac:chgData name="Nasir Uddin Ahmed" userId="S::s2015449@siswa365.um.edu.my::87a249bb-48da-4ce2-9c91-d685af1ebfa6" providerId="AD" clId="Web-{21D87472-3E49-43B1-973E-2495D6925D25}" dt="2023-05-17T07:47:58.063" v="12"/>
          <ac:spMkLst>
            <pc:docMk/>
            <pc:sldMk cId="1930192047" sldId="369"/>
            <ac:spMk id="42" creationId="{DAF5442A-CD6E-A397-0005-0D685F4A1666}"/>
          </ac:spMkLst>
        </pc:spChg>
        <pc:spChg chg="del">
          <ac:chgData name="Nasir Uddin Ahmed" userId="S::s2015449@siswa365.um.edu.my::87a249bb-48da-4ce2-9c91-d685af1ebfa6" providerId="AD" clId="Web-{21D87472-3E49-43B1-973E-2495D6925D25}" dt="2023-05-17T07:47:58.391" v="13"/>
          <ac:spMkLst>
            <pc:docMk/>
            <pc:sldMk cId="1930192047" sldId="369"/>
            <ac:spMk id="43" creationId="{BB0DD383-A91E-A747-B920-0D67D5D1A801}"/>
          </ac:spMkLst>
        </pc:spChg>
        <pc:spChg chg="add">
          <ac:chgData name="Nasir Uddin Ahmed" userId="S::s2015449@siswa365.um.edu.my::87a249bb-48da-4ce2-9c91-d685af1ebfa6" providerId="AD" clId="Web-{21D87472-3E49-43B1-973E-2495D6925D25}" dt="2023-05-17T07:49:59.598" v="29"/>
          <ac:spMkLst>
            <pc:docMk/>
            <pc:sldMk cId="1930192047" sldId="369"/>
            <ac:spMk id="53" creationId="{1E8BF406-FFE2-C3C0-AF67-29395E783CE3}"/>
          </ac:spMkLst>
        </pc:spChg>
        <pc:spChg chg="add">
          <ac:chgData name="Nasir Uddin Ahmed" userId="S::s2015449@siswa365.um.edu.my::87a249bb-48da-4ce2-9c91-d685af1ebfa6" providerId="AD" clId="Web-{21D87472-3E49-43B1-973E-2495D6925D25}" dt="2023-05-17T07:49:59.614" v="30"/>
          <ac:spMkLst>
            <pc:docMk/>
            <pc:sldMk cId="1930192047" sldId="369"/>
            <ac:spMk id="55" creationId="{9972A627-9E42-ECE2-7A11-9D48E9A167EF}"/>
          </ac:spMkLst>
        </pc:spChg>
        <pc:spChg chg="add">
          <ac:chgData name="Nasir Uddin Ahmed" userId="S::s2015449@siswa365.um.edu.my::87a249bb-48da-4ce2-9c91-d685af1ebfa6" providerId="AD" clId="Web-{21D87472-3E49-43B1-973E-2495D6925D25}" dt="2023-05-17T07:49:59.630" v="31"/>
          <ac:spMkLst>
            <pc:docMk/>
            <pc:sldMk cId="1930192047" sldId="369"/>
            <ac:spMk id="57" creationId="{93B09D20-8111-877F-0BD4-86C404CB9819}"/>
          </ac:spMkLst>
        </pc:spChg>
        <pc:spChg chg="add">
          <ac:chgData name="Nasir Uddin Ahmed" userId="S::s2015449@siswa365.um.edu.my::87a249bb-48da-4ce2-9c91-d685af1ebfa6" providerId="AD" clId="Web-{21D87472-3E49-43B1-973E-2495D6925D25}" dt="2023-05-17T07:49:59.645" v="32"/>
          <ac:spMkLst>
            <pc:docMk/>
            <pc:sldMk cId="1930192047" sldId="369"/>
            <ac:spMk id="59" creationId="{7129FC6C-0AED-1A46-F6AD-69E968324135}"/>
          </ac:spMkLst>
        </pc:spChg>
        <pc:spChg chg="add">
          <ac:chgData name="Nasir Uddin Ahmed" userId="S::s2015449@siswa365.um.edu.my::87a249bb-48da-4ce2-9c91-d685af1ebfa6" providerId="AD" clId="Web-{21D87472-3E49-43B1-973E-2495D6925D25}" dt="2023-05-17T07:49:59.661" v="33"/>
          <ac:spMkLst>
            <pc:docMk/>
            <pc:sldMk cId="1930192047" sldId="369"/>
            <ac:spMk id="61" creationId="{D8208914-4E6B-7C11-EA0A-14084B9F5DB8}"/>
          </ac:spMkLst>
        </pc:spChg>
        <pc:spChg chg="add">
          <ac:chgData name="Nasir Uddin Ahmed" userId="S::s2015449@siswa365.um.edu.my::87a249bb-48da-4ce2-9c91-d685af1ebfa6" providerId="AD" clId="Web-{21D87472-3E49-43B1-973E-2495D6925D25}" dt="2023-05-17T07:49:59.676" v="34"/>
          <ac:spMkLst>
            <pc:docMk/>
            <pc:sldMk cId="1930192047" sldId="369"/>
            <ac:spMk id="63" creationId="{113B21DF-8F44-3DE2-570B-78D09FB5771C}"/>
          </ac:spMkLst>
        </pc:spChg>
        <pc:spChg chg="mod">
          <ac:chgData name="Nasir Uddin Ahmed" userId="S::s2015449@siswa365.um.edu.my::87a249bb-48da-4ce2-9c91-d685af1ebfa6" providerId="AD" clId="Web-{21D87472-3E49-43B1-973E-2495D6925D25}" dt="2023-05-17T07:52:41.056" v="98" actId="20577"/>
          <ac:spMkLst>
            <pc:docMk/>
            <pc:sldMk cId="1930192047" sldId="369"/>
            <ac:spMk id="197" creationId="{B2C2F71D-0E61-D1A8-BBBC-8A1BD1105756}"/>
          </ac:spMkLst>
        </pc:spChg>
        <pc:spChg chg="mod">
          <ac:chgData name="Nasir Uddin Ahmed" userId="S::s2015449@siswa365.um.edu.my::87a249bb-48da-4ce2-9c91-d685af1ebfa6" providerId="AD" clId="Web-{21D87472-3E49-43B1-973E-2495D6925D25}" dt="2023-05-17T07:55:34.781" v="154" actId="20577"/>
          <ac:spMkLst>
            <pc:docMk/>
            <pc:sldMk cId="1930192047" sldId="369"/>
            <ac:spMk id="198" creationId="{D3A8E12F-CBE4-AA78-8F97-45F3A27F6420}"/>
          </ac:spMkLst>
        </pc:spChg>
        <pc:spChg chg="mod">
          <ac:chgData name="Nasir Uddin Ahmed" userId="S::s2015449@siswa365.um.edu.my::87a249bb-48da-4ce2-9c91-d685af1ebfa6" providerId="AD" clId="Web-{21D87472-3E49-43B1-973E-2495D6925D25}" dt="2023-05-17T07:53:21.823" v="109" actId="20577"/>
          <ac:spMkLst>
            <pc:docMk/>
            <pc:sldMk cId="1930192047" sldId="369"/>
            <ac:spMk id="205" creationId="{E0BC8FDB-EECB-B5C6-C215-C60E6F058D6A}"/>
          </ac:spMkLst>
        </pc:spChg>
        <pc:spChg chg="mod">
          <ac:chgData name="Nasir Uddin Ahmed" userId="S::s2015449@siswa365.um.edu.my::87a249bb-48da-4ce2-9c91-d685af1ebfa6" providerId="AD" clId="Web-{21D87472-3E49-43B1-973E-2495D6925D25}" dt="2023-05-17T07:55:40.218" v="160" actId="20577"/>
          <ac:spMkLst>
            <pc:docMk/>
            <pc:sldMk cId="1930192047" sldId="369"/>
            <ac:spMk id="206" creationId="{7C8EEFD8-9EB0-F78F-D414-9F6281CE45FC}"/>
          </ac:spMkLst>
        </pc:spChg>
        <pc:spChg chg="mod">
          <ac:chgData name="Nasir Uddin Ahmed" userId="S::s2015449@siswa365.um.edu.my::87a249bb-48da-4ce2-9c91-d685af1ebfa6" providerId="AD" clId="Web-{21D87472-3E49-43B1-973E-2495D6925D25}" dt="2023-05-17T07:53:49.871" v="125" actId="20577"/>
          <ac:spMkLst>
            <pc:docMk/>
            <pc:sldMk cId="1930192047" sldId="369"/>
            <ac:spMk id="213" creationId="{6E56D4A2-9901-A932-D2E2-D2D68B9688F9}"/>
          </ac:spMkLst>
        </pc:spChg>
        <pc:spChg chg="mod">
          <ac:chgData name="Nasir Uddin Ahmed" userId="S::s2015449@siswa365.um.edu.my::87a249bb-48da-4ce2-9c91-d685af1ebfa6" providerId="AD" clId="Web-{21D87472-3E49-43B1-973E-2495D6925D25}" dt="2023-05-17T07:56:38.283" v="171" actId="20577"/>
          <ac:spMkLst>
            <pc:docMk/>
            <pc:sldMk cId="1930192047" sldId="369"/>
            <ac:spMk id="214" creationId="{31688AC8-C440-1E3C-9EA9-3A2C6434403B}"/>
          </ac:spMkLst>
        </pc:spChg>
        <pc:spChg chg="mod">
          <ac:chgData name="Nasir Uddin Ahmed" userId="S::s2015449@siswa365.um.edu.my::87a249bb-48da-4ce2-9c91-d685af1ebfa6" providerId="AD" clId="Web-{21D87472-3E49-43B1-973E-2495D6925D25}" dt="2023-05-17T07:53:34.839" v="112" actId="20577"/>
          <ac:spMkLst>
            <pc:docMk/>
            <pc:sldMk cId="1930192047" sldId="369"/>
            <ac:spMk id="221" creationId="{F4D993B7-E79A-1133-9EDC-7BA948FFB8C7}"/>
          </ac:spMkLst>
        </pc:spChg>
        <pc:spChg chg="mod">
          <ac:chgData name="Nasir Uddin Ahmed" userId="S::s2015449@siswa365.um.edu.my::87a249bb-48da-4ce2-9c91-d685af1ebfa6" providerId="AD" clId="Web-{21D87472-3E49-43B1-973E-2495D6925D25}" dt="2023-05-17T07:56:15.907" v="165" actId="20577"/>
          <ac:spMkLst>
            <pc:docMk/>
            <pc:sldMk cId="1930192047" sldId="369"/>
            <ac:spMk id="222" creationId="{8B199351-AED2-B2A0-D7C2-7FF72A8795DA}"/>
          </ac:spMkLst>
        </pc:spChg>
        <pc:spChg chg="mod">
          <ac:chgData name="Nasir Uddin Ahmed" userId="S::s2015449@siswa365.um.edu.my::87a249bb-48da-4ce2-9c91-d685af1ebfa6" providerId="AD" clId="Web-{21D87472-3E49-43B1-973E-2495D6925D25}" dt="2023-05-17T07:54:29.763" v="143" actId="14100"/>
          <ac:spMkLst>
            <pc:docMk/>
            <pc:sldMk cId="1930192047" sldId="369"/>
            <ac:spMk id="229" creationId="{B6053D9E-70E2-7FD3-4972-786E97079284}"/>
          </ac:spMkLst>
        </pc:spChg>
        <pc:spChg chg="del">
          <ac:chgData name="Nasir Uddin Ahmed" userId="S::s2015449@siswa365.um.edu.my::87a249bb-48da-4ce2-9c91-d685af1ebfa6" providerId="AD" clId="Web-{21D87472-3E49-43B1-973E-2495D6925D25}" dt="2023-05-17T07:47:36.563" v="5"/>
          <ac:spMkLst>
            <pc:docMk/>
            <pc:sldMk cId="1930192047" sldId="369"/>
            <ac:spMk id="230" creationId="{161D4455-B2C9-49DE-AAF5-6B8F958D84B6}"/>
          </ac:spMkLst>
        </pc:spChg>
        <pc:spChg chg="mod">
          <ac:chgData name="Nasir Uddin Ahmed" userId="S::s2015449@siswa365.um.edu.my::87a249bb-48da-4ce2-9c91-d685af1ebfa6" providerId="AD" clId="Web-{21D87472-3E49-43B1-973E-2495D6925D25}" dt="2023-05-17T07:57:06.221" v="179" actId="20577"/>
          <ac:spMkLst>
            <pc:docMk/>
            <pc:sldMk cId="1930192047" sldId="369"/>
            <ac:spMk id="231" creationId="{4CF30049-3E85-AE38-9FA9-E4A4596AE7E3}"/>
          </ac:spMkLst>
        </pc:spChg>
        <pc:spChg chg="add mod">
          <ac:chgData name="Nasir Uddin Ahmed" userId="S::s2015449@siswa365.um.edu.my::87a249bb-48da-4ce2-9c91-d685af1ebfa6" providerId="AD" clId="Web-{21D87472-3E49-43B1-973E-2495D6925D25}" dt="2023-05-17T07:51:57.118" v="72" actId="20577"/>
          <ac:spMkLst>
            <pc:docMk/>
            <pc:sldMk cId="1930192047" sldId="369"/>
            <ac:spMk id="234" creationId="{D04CAFAF-DC4F-ED6D-DE13-D9140CAC0699}"/>
          </ac:spMkLst>
        </pc:spChg>
        <pc:spChg chg="add del mod">
          <ac:chgData name="Nasir Uddin Ahmed" userId="S::s2015449@siswa365.um.edu.my::87a249bb-48da-4ce2-9c91-d685af1ebfa6" providerId="AD" clId="Web-{21D87472-3E49-43B1-973E-2495D6925D25}" dt="2023-05-17T07:50:58.694" v="44"/>
          <ac:spMkLst>
            <pc:docMk/>
            <pc:sldMk cId="1930192047" sldId="369"/>
            <ac:spMk id="236" creationId="{35D83121-895D-E2BB-29BB-65BAFDE0E4FA}"/>
          </ac:spMkLst>
        </pc:spChg>
        <pc:spChg chg="add mod">
          <ac:chgData name="Nasir Uddin Ahmed" userId="S::s2015449@siswa365.um.edu.my::87a249bb-48da-4ce2-9c91-d685af1ebfa6" providerId="AD" clId="Web-{21D87472-3E49-43B1-973E-2495D6925D25}" dt="2023-05-17T07:57:38.300" v="181" actId="1076"/>
          <ac:spMkLst>
            <pc:docMk/>
            <pc:sldMk cId="1930192047" sldId="369"/>
            <ac:spMk id="238" creationId="{CD7219CC-665B-D6E9-3D3A-79FD6810AC32}"/>
          </ac:spMkLst>
        </pc:spChg>
        <pc:grpChg chg="del">
          <ac:chgData name="Nasir Uddin Ahmed" userId="S::s2015449@siswa365.um.edu.my::87a249bb-48da-4ce2-9c91-d685af1ebfa6" providerId="AD" clId="Web-{21D87472-3E49-43B1-973E-2495D6925D25}" dt="2023-05-17T07:47:43.063" v="7"/>
          <ac:grpSpMkLst>
            <pc:docMk/>
            <pc:sldMk cId="1930192047" sldId="369"/>
            <ac:grpSpMk id="2" creationId="{7357B852-B021-C877-7BB7-4A894C01ED49}"/>
          </ac:grpSpMkLst>
        </pc:grpChg>
        <pc:grpChg chg="del">
          <ac:chgData name="Nasir Uddin Ahmed" userId="S::s2015449@siswa365.um.edu.my::87a249bb-48da-4ce2-9c91-d685af1ebfa6" providerId="AD" clId="Web-{21D87472-3E49-43B1-973E-2495D6925D25}" dt="2023-05-17T07:47:49.563" v="9"/>
          <ac:grpSpMkLst>
            <pc:docMk/>
            <pc:sldMk cId="1930192047" sldId="369"/>
            <ac:grpSpMk id="37" creationId="{989D91E1-A2F5-2465-46CD-C5A33FF7476A}"/>
          </ac:grpSpMkLst>
        </pc:grpChg>
        <pc:grpChg chg="add">
          <ac:chgData name="Nasir Uddin Ahmed" userId="S::s2015449@siswa365.um.edu.my::87a249bb-48da-4ce2-9c91-d685af1ebfa6" providerId="AD" clId="Web-{21D87472-3E49-43B1-973E-2495D6925D25}" dt="2023-05-17T07:49:59.583" v="28"/>
          <ac:grpSpMkLst>
            <pc:docMk/>
            <pc:sldMk cId="1930192047" sldId="369"/>
            <ac:grpSpMk id="51" creationId="{F3906EF7-7294-2982-8C62-E5F0133F3919}"/>
          </ac:grpSpMkLst>
        </pc:grpChg>
        <pc:grpChg chg="add mod">
          <ac:chgData name="Nasir Uddin Ahmed" userId="S::s2015449@siswa365.um.edu.my::87a249bb-48da-4ce2-9c91-d685af1ebfa6" providerId="AD" clId="Web-{21D87472-3E49-43B1-973E-2495D6925D25}" dt="2023-05-17T07:55:14.061" v="151" actId="1076"/>
          <ac:grpSpMkLst>
            <pc:docMk/>
            <pc:sldMk cId="1930192047" sldId="369"/>
            <ac:grpSpMk id="199" creationId="{EDF97C15-9FB4-475C-B6C0-2DC646F50607}"/>
          </ac:grpSpMkLst>
        </pc:grpChg>
        <pc:grpChg chg="add mod">
          <ac:chgData name="Nasir Uddin Ahmed" userId="S::s2015449@siswa365.um.edu.my::87a249bb-48da-4ce2-9c91-d685af1ebfa6" providerId="AD" clId="Web-{21D87472-3E49-43B1-973E-2495D6925D25}" dt="2023-05-17T07:55:13.968" v="150" actId="1076"/>
          <ac:grpSpMkLst>
            <pc:docMk/>
            <pc:sldMk cId="1930192047" sldId="369"/>
            <ac:grpSpMk id="207" creationId="{F6BE91C2-4ED7-67A3-4939-7E4CC6406A1C}"/>
          </ac:grpSpMkLst>
        </pc:grpChg>
        <pc:grpChg chg="add">
          <ac:chgData name="Nasir Uddin Ahmed" userId="S::s2015449@siswa365.um.edu.my::87a249bb-48da-4ce2-9c91-d685af1ebfa6" providerId="AD" clId="Web-{21D87472-3E49-43B1-973E-2495D6925D25}" dt="2023-05-17T07:49:59.801" v="37"/>
          <ac:grpSpMkLst>
            <pc:docMk/>
            <pc:sldMk cId="1930192047" sldId="369"/>
            <ac:grpSpMk id="215" creationId="{4DB73A94-BDED-C866-A685-230BDCEDAE39}"/>
          </ac:grpSpMkLst>
        </pc:grpChg>
        <pc:grpChg chg="add">
          <ac:chgData name="Nasir Uddin Ahmed" userId="S::s2015449@siswa365.um.edu.my::87a249bb-48da-4ce2-9c91-d685af1ebfa6" providerId="AD" clId="Web-{21D87472-3E49-43B1-973E-2495D6925D25}" dt="2023-05-17T07:49:59.833" v="38"/>
          <ac:grpSpMkLst>
            <pc:docMk/>
            <pc:sldMk cId="1930192047" sldId="369"/>
            <ac:grpSpMk id="223" creationId="{ACB331FE-92AF-5753-EC12-79E5F3616CFA}"/>
          </ac:grpSpMkLst>
        </pc:grpChg>
        <pc:grpChg chg="add">
          <ac:chgData name="Nasir Uddin Ahmed" userId="S::s2015449@siswa365.um.edu.my::87a249bb-48da-4ce2-9c91-d685af1ebfa6" providerId="AD" clId="Web-{21D87472-3E49-43B1-973E-2495D6925D25}" dt="2023-05-17T07:49:59.880" v="39"/>
          <ac:grpSpMkLst>
            <pc:docMk/>
            <pc:sldMk cId="1930192047" sldId="369"/>
            <ac:grpSpMk id="232" creationId="{506EFEF3-5A35-6B35-93C5-E4DB052B8C5A}"/>
          </ac:grpSpMkLst>
        </pc:grpChg>
        <pc:picChg chg="del">
          <ac:chgData name="Nasir Uddin Ahmed" userId="S::s2015449@siswa365.um.edu.my::87a249bb-48da-4ce2-9c91-d685af1ebfa6" providerId="AD" clId="Web-{21D87472-3E49-43B1-973E-2495D6925D25}" dt="2023-05-17T07:47:56.188" v="11"/>
          <ac:picMkLst>
            <pc:docMk/>
            <pc:sldMk cId="1930192047" sldId="369"/>
            <ac:picMk id="46" creationId="{600B782A-7527-B1A1-370E-1E36C2A28F99}"/>
          </ac:picMkLst>
        </pc:picChg>
      </pc:sldChg>
      <pc:sldChg chg="addSp delSp modSp add replId">
        <pc:chgData name="Nasir Uddin Ahmed" userId="S::s2015449@siswa365.um.edu.my::87a249bb-48da-4ce2-9c91-d685af1ebfa6" providerId="AD" clId="Web-{21D87472-3E49-43B1-973E-2495D6925D25}" dt="2023-05-17T08:28:27.483" v="472" actId="1076"/>
        <pc:sldMkLst>
          <pc:docMk/>
          <pc:sldMk cId="2740354866" sldId="370"/>
        </pc:sldMkLst>
        <pc:spChg chg="add mod">
          <ac:chgData name="Nasir Uddin Ahmed" userId="S::s2015449@siswa365.um.edu.my::87a249bb-48da-4ce2-9c91-d685af1ebfa6" providerId="AD" clId="Web-{21D87472-3E49-43B1-973E-2495D6925D25}" dt="2023-05-17T08:28:27.483" v="472" actId="1076"/>
          <ac:spMkLst>
            <pc:docMk/>
            <pc:sldMk cId="2740354866" sldId="370"/>
            <ac:spMk id="3" creationId="{9FAA05E2-2209-4157-E646-FEE7C7F131C8}"/>
          </ac:spMkLst>
        </pc:spChg>
        <pc:spChg chg="del">
          <ac:chgData name="Nasir Uddin Ahmed" userId="S::s2015449@siswa365.um.edu.my::87a249bb-48da-4ce2-9c91-d685af1ebfa6" providerId="AD" clId="Web-{21D87472-3E49-43B1-973E-2495D6925D25}" dt="2023-05-17T08:02:52.591" v="190"/>
          <ac:spMkLst>
            <pc:docMk/>
            <pc:sldMk cId="2740354866" sldId="370"/>
            <ac:spMk id="4" creationId="{72DAA8A9-97A3-8A92-4ACB-6E69F35A17D3}"/>
          </ac:spMkLst>
        </pc:spChg>
        <pc:spChg chg="mod">
          <ac:chgData name="Nasir Uddin Ahmed" userId="S::s2015449@siswa365.um.edu.my::87a249bb-48da-4ce2-9c91-d685af1ebfa6" providerId="AD" clId="Web-{21D87472-3E49-43B1-973E-2495D6925D25}" dt="2023-05-17T08:04:19.985" v="206"/>
          <ac:spMkLst>
            <pc:docMk/>
            <pc:sldMk cId="2740354866" sldId="370"/>
            <ac:spMk id="11" creationId="{19D32EA5-F8E5-C54D-44B9-2AC84B90EED3}"/>
          </ac:spMkLst>
        </pc:spChg>
        <pc:spChg chg="mod">
          <ac:chgData name="Nasir Uddin Ahmed" userId="S::s2015449@siswa365.um.edu.my::87a249bb-48da-4ce2-9c91-d685af1ebfa6" providerId="AD" clId="Web-{21D87472-3E49-43B1-973E-2495D6925D25}" dt="2023-05-17T08:04:43.360" v="208"/>
          <ac:spMkLst>
            <pc:docMk/>
            <pc:sldMk cId="2740354866" sldId="370"/>
            <ac:spMk id="12" creationId="{C96BB8FB-AAB5-D196-E14B-2A2A8545474D}"/>
          </ac:spMkLst>
        </pc:spChg>
        <pc:spChg chg="mod">
          <ac:chgData name="Nasir Uddin Ahmed" userId="S::s2015449@siswa365.um.edu.my::87a249bb-48da-4ce2-9c91-d685af1ebfa6" providerId="AD" clId="Web-{21D87472-3E49-43B1-973E-2495D6925D25}" dt="2023-05-17T08:04:32.266" v="207" actId="20577"/>
          <ac:spMkLst>
            <pc:docMk/>
            <pc:sldMk cId="2740354866" sldId="370"/>
            <ac:spMk id="20" creationId="{94D0445E-E3EB-09DD-7824-210FB46EEFC8}"/>
          </ac:spMkLst>
        </pc:spChg>
        <pc:spChg chg="mod">
          <ac:chgData name="Nasir Uddin Ahmed" userId="S::s2015449@siswa365.um.edu.my::87a249bb-48da-4ce2-9c91-d685af1ebfa6" providerId="AD" clId="Web-{21D87472-3E49-43B1-973E-2495D6925D25}" dt="2023-05-17T08:04:10.703" v="205" actId="20577"/>
          <ac:spMkLst>
            <pc:docMk/>
            <pc:sldMk cId="2740354866" sldId="370"/>
            <ac:spMk id="25" creationId="{E84461ED-E2B8-AF8F-D94A-3BCDBCAEA807}"/>
          </ac:spMkLst>
        </pc:spChg>
        <pc:spChg chg="add mod">
          <ac:chgData name="Nasir Uddin Ahmed" userId="S::s2015449@siswa365.um.edu.my::87a249bb-48da-4ce2-9c91-d685af1ebfa6" providerId="AD" clId="Web-{21D87472-3E49-43B1-973E-2495D6925D25}" dt="2023-05-17T08:12:26.484" v="255" actId="1076"/>
          <ac:spMkLst>
            <pc:docMk/>
            <pc:sldMk cId="2740354866" sldId="370"/>
            <ac:spMk id="26" creationId="{7BAE7AF8-875F-0585-4069-B4EF06A52332}"/>
          </ac:spMkLst>
        </pc:spChg>
        <pc:spChg chg="add mod">
          <ac:chgData name="Nasir Uddin Ahmed" userId="S::s2015449@siswa365.um.edu.my::87a249bb-48da-4ce2-9c91-d685af1ebfa6" providerId="AD" clId="Web-{21D87472-3E49-43B1-973E-2495D6925D25}" dt="2023-05-17T08:13:11.736" v="271" actId="1076"/>
          <ac:spMkLst>
            <pc:docMk/>
            <pc:sldMk cId="2740354866" sldId="370"/>
            <ac:spMk id="27" creationId="{303AA73B-7DAF-C3C3-EA90-F1B478FCB6A2}"/>
          </ac:spMkLst>
        </pc:spChg>
        <pc:spChg chg="add mod">
          <ac:chgData name="Nasir Uddin Ahmed" userId="S::s2015449@siswa365.um.edu.my::87a249bb-48da-4ce2-9c91-d685af1ebfa6" providerId="AD" clId="Web-{21D87472-3E49-43B1-973E-2495D6925D25}" dt="2023-05-17T08:19:36.154" v="352" actId="1076"/>
          <ac:spMkLst>
            <pc:docMk/>
            <pc:sldMk cId="2740354866" sldId="370"/>
            <ac:spMk id="29" creationId="{DB85B417-9DFF-92EB-4477-9AE4EFF9D5CB}"/>
          </ac:spMkLst>
        </pc:spChg>
        <pc:spChg chg="add mod">
          <ac:chgData name="Nasir Uddin Ahmed" userId="S::s2015449@siswa365.um.edu.my::87a249bb-48da-4ce2-9c91-d685af1ebfa6" providerId="AD" clId="Web-{21D87472-3E49-43B1-973E-2495D6925D25}" dt="2023-05-17T08:19:36.169" v="353" actId="1076"/>
          <ac:spMkLst>
            <pc:docMk/>
            <pc:sldMk cId="2740354866" sldId="370"/>
            <ac:spMk id="31" creationId="{0EAD98D9-1F06-E978-03B3-0CE42AC0ED4A}"/>
          </ac:spMkLst>
        </pc:spChg>
        <pc:spChg chg="add mod">
          <ac:chgData name="Nasir Uddin Ahmed" userId="S::s2015449@siswa365.um.edu.my::87a249bb-48da-4ce2-9c91-d685af1ebfa6" providerId="AD" clId="Web-{21D87472-3E49-43B1-973E-2495D6925D25}" dt="2023-05-17T08:19:36.185" v="354" actId="1076"/>
          <ac:spMkLst>
            <pc:docMk/>
            <pc:sldMk cId="2740354866" sldId="370"/>
            <ac:spMk id="33" creationId="{5CA792F7-2C76-182D-AB6D-364B96C5CAA4}"/>
          </ac:spMkLst>
        </pc:spChg>
        <pc:spChg chg="add del mod">
          <ac:chgData name="Nasir Uddin Ahmed" userId="S::s2015449@siswa365.um.edu.my::87a249bb-48da-4ce2-9c91-d685af1ebfa6" providerId="AD" clId="Web-{21D87472-3E49-43B1-973E-2495D6925D25}" dt="2023-05-17T08:16:01.678" v="311"/>
          <ac:spMkLst>
            <pc:docMk/>
            <pc:sldMk cId="2740354866" sldId="370"/>
            <ac:spMk id="37" creationId="{707E7E4D-48C8-9219-29B9-0494AB85AE79}"/>
          </ac:spMkLst>
        </pc:spChg>
        <pc:spChg chg="add mod">
          <ac:chgData name="Nasir Uddin Ahmed" userId="S::s2015449@siswa365.um.edu.my::87a249bb-48da-4ce2-9c91-d685af1ebfa6" providerId="AD" clId="Web-{21D87472-3E49-43B1-973E-2495D6925D25}" dt="2023-05-17T08:19:50.107" v="358" actId="1076"/>
          <ac:spMkLst>
            <pc:docMk/>
            <pc:sldMk cId="2740354866" sldId="370"/>
            <ac:spMk id="38" creationId="{AB4E1DB1-C28D-4223-6C6E-3DA2D5853EAE}"/>
          </ac:spMkLst>
        </pc:spChg>
        <pc:spChg chg="add mod">
          <ac:chgData name="Nasir Uddin Ahmed" userId="S::s2015449@siswa365.um.edu.my::87a249bb-48da-4ce2-9c91-d685af1ebfa6" providerId="AD" clId="Web-{21D87472-3E49-43B1-973E-2495D6925D25}" dt="2023-05-17T08:19:50.123" v="359" actId="1076"/>
          <ac:spMkLst>
            <pc:docMk/>
            <pc:sldMk cId="2740354866" sldId="370"/>
            <ac:spMk id="40" creationId="{329684A6-DBA3-0BB3-F1B6-61A8CA28F7C9}"/>
          </ac:spMkLst>
        </pc:spChg>
        <pc:spChg chg="add mod">
          <ac:chgData name="Nasir Uddin Ahmed" userId="S::s2015449@siswa365.um.edu.my::87a249bb-48da-4ce2-9c91-d685af1ebfa6" providerId="AD" clId="Web-{21D87472-3E49-43B1-973E-2495D6925D25}" dt="2023-05-17T08:19:50.139" v="360" actId="1076"/>
          <ac:spMkLst>
            <pc:docMk/>
            <pc:sldMk cId="2740354866" sldId="370"/>
            <ac:spMk id="41" creationId="{D57C3136-CA30-2121-26F8-FBB7C9DE9AD9}"/>
          </ac:spMkLst>
        </pc:spChg>
        <pc:spChg chg="add mod">
          <ac:chgData name="Nasir Uddin Ahmed" userId="S::s2015449@siswa365.um.edu.my::87a249bb-48da-4ce2-9c91-d685af1ebfa6" providerId="AD" clId="Web-{21D87472-3E49-43B1-973E-2495D6925D25}" dt="2023-05-17T08:20:01.889" v="361" actId="1076"/>
          <ac:spMkLst>
            <pc:docMk/>
            <pc:sldMk cId="2740354866" sldId="370"/>
            <ac:spMk id="42" creationId="{0AA7EDB2-DFC9-A05A-89B0-B4F32539C5B1}"/>
          </ac:spMkLst>
        </pc:spChg>
        <pc:spChg chg="add mod">
          <ac:chgData name="Nasir Uddin Ahmed" userId="S::s2015449@siswa365.um.edu.my::87a249bb-48da-4ce2-9c91-d685af1ebfa6" providerId="AD" clId="Web-{21D87472-3E49-43B1-973E-2495D6925D25}" dt="2023-05-17T08:20:01.920" v="363" actId="1076"/>
          <ac:spMkLst>
            <pc:docMk/>
            <pc:sldMk cId="2740354866" sldId="370"/>
            <ac:spMk id="43" creationId="{087C9DCA-B90B-5A93-6D2F-7B2EEFA93E5E}"/>
          </ac:spMkLst>
        </pc:spChg>
        <pc:spChg chg="add mod">
          <ac:chgData name="Nasir Uddin Ahmed" userId="S::s2015449@siswa365.um.edu.my::87a249bb-48da-4ce2-9c91-d685af1ebfa6" providerId="AD" clId="Web-{21D87472-3E49-43B1-973E-2495D6925D25}" dt="2023-05-17T08:20:01.905" v="362" actId="1076"/>
          <ac:spMkLst>
            <pc:docMk/>
            <pc:sldMk cId="2740354866" sldId="370"/>
            <ac:spMk id="46" creationId="{C4BE104C-E290-2A0D-60D2-BA9AB3F3A052}"/>
          </ac:spMkLst>
        </pc:spChg>
        <pc:spChg chg="add del mod">
          <ac:chgData name="Nasir Uddin Ahmed" userId="S::s2015449@siswa365.um.edu.my::87a249bb-48da-4ce2-9c91-d685af1ebfa6" providerId="AD" clId="Web-{21D87472-3E49-43B1-973E-2495D6925D25}" dt="2023-05-17T08:20:04.530" v="367"/>
          <ac:spMkLst>
            <pc:docMk/>
            <pc:sldMk cId="2740354866" sldId="370"/>
            <ac:spMk id="52" creationId="{B1688B03-61FE-3A6F-D817-28D90ECF4F85}"/>
          </ac:spMkLst>
        </pc:spChg>
        <pc:spChg chg="del">
          <ac:chgData name="Nasir Uddin Ahmed" userId="S::s2015449@siswa365.um.edu.my::87a249bb-48da-4ce2-9c91-d685af1ebfa6" providerId="AD" clId="Web-{21D87472-3E49-43B1-973E-2495D6925D25}" dt="2023-05-17T08:02:36.466" v="187"/>
          <ac:spMkLst>
            <pc:docMk/>
            <pc:sldMk cId="2740354866" sldId="370"/>
            <ac:spMk id="53" creationId="{1E8BF406-FFE2-C3C0-AF67-29395E783CE3}"/>
          </ac:spMkLst>
        </pc:spChg>
        <pc:spChg chg="add mod">
          <ac:chgData name="Nasir Uddin Ahmed" userId="S::s2015449@siswa365.um.edu.my::87a249bb-48da-4ce2-9c91-d685af1ebfa6" providerId="AD" clId="Web-{21D87472-3E49-43B1-973E-2495D6925D25}" dt="2023-05-17T08:20:16.530" v="371" actId="1076"/>
          <ac:spMkLst>
            <pc:docMk/>
            <pc:sldMk cId="2740354866" sldId="370"/>
            <ac:spMk id="54" creationId="{19BCEAF3-85E9-A549-EF2C-81A550052BB5}"/>
          </ac:spMkLst>
        </pc:spChg>
        <pc:spChg chg="del">
          <ac:chgData name="Nasir Uddin Ahmed" userId="S::s2015449@siswa365.um.edu.my::87a249bb-48da-4ce2-9c91-d685af1ebfa6" providerId="AD" clId="Web-{21D87472-3E49-43B1-973E-2495D6925D25}" dt="2023-05-17T08:03:07.498" v="194"/>
          <ac:spMkLst>
            <pc:docMk/>
            <pc:sldMk cId="2740354866" sldId="370"/>
            <ac:spMk id="55" creationId="{9972A627-9E42-ECE2-7A11-9D48E9A167EF}"/>
          </ac:spMkLst>
        </pc:spChg>
        <pc:spChg chg="add mod">
          <ac:chgData name="Nasir Uddin Ahmed" userId="S::s2015449@siswa365.um.edu.my::87a249bb-48da-4ce2-9c91-d685af1ebfa6" providerId="AD" clId="Web-{21D87472-3E49-43B1-973E-2495D6925D25}" dt="2023-05-17T08:21:10.282" v="403" actId="20577"/>
          <ac:spMkLst>
            <pc:docMk/>
            <pc:sldMk cId="2740354866" sldId="370"/>
            <ac:spMk id="56" creationId="{DBEBF9A3-B243-09B1-3573-102108CC36AA}"/>
          </ac:spMkLst>
        </pc:spChg>
        <pc:spChg chg="del">
          <ac:chgData name="Nasir Uddin Ahmed" userId="S::s2015449@siswa365.um.edu.my::87a249bb-48da-4ce2-9c91-d685af1ebfa6" providerId="AD" clId="Web-{21D87472-3E49-43B1-973E-2495D6925D25}" dt="2023-05-17T08:02:55.310" v="191"/>
          <ac:spMkLst>
            <pc:docMk/>
            <pc:sldMk cId="2740354866" sldId="370"/>
            <ac:spMk id="57" creationId="{93B09D20-8111-877F-0BD4-86C404CB9819}"/>
          </ac:spMkLst>
        </pc:spChg>
        <pc:spChg chg="add mod">
          <ac:chgData name="Nasir Uddin Ahmed" userId="S::s2015449@siswa365.um.edu.my::87a249bb-48da-4ce2-9c91-d685af1ebfa6" providerId="AD" clId="Web-{21D87472-3E49-43B1-973E-2495D6925D25}" dt="2023-05-17T08:20:37.062" v="376" actId="20577"/>
          <ac:spMkLst>
            <pc:docMk/>
            <pc:sldMk cId="2740354866" sldId="370"/>
            <ac:spMk id="58" creationId="{27AC848D-4776-F8EE-7CCC-6038C4FFAD46}"/>
          </ac:spMkLst>
        </pc:spChg>
        <pc:spChg chg="del">
          <ac:chgData name="Nasir Uddin Ahmed" userId="S::s2015449@siswa365.um.edu.my::87a249bb-48da-4ce2-9c91-d685af1ebfa6" providerId="AD" clId="Web-{21D87472-3E49-43B1-973E-2495D6925D25}" dt="2023-05-17T08:03:01.795" v="193"/>
          <ac:spMkLst>
            <pc:docMk/>
            <pc:sldMk cId="2740354866" sldId="370"/>
            <ac:spMk id="59" creationId="{7129FC6C-0AED-1A46-F6AD-69E968324135}"/>
          </ac:spMkLst>
        </pc:spChg>
        <pc:spChg chg="del">
          <ac:chgData name="Nasir Uddin Ahmed" userId="S::s2015449@siswa365.um.edu.my::87a249bb-48da-4ce2-9c91-d685af1ebfa6" providerId="AD" clId="Web-{21D87472-3E49-43B1-973E-2495D6925D25}" dt="2023-05-17T08:02:58.201" v="192"/>
          <ac:spMkLst>
            <pc:docMk/>
            <pc:sldMk cId="2740354866" sldId="370"/>
            <ac:spMk id="61" creationId="{D8208914-4E6B-7C11-EA0A-14084B9F5DB8}"/>
          </ac:spMkLst>
        </pc:spChg>
        <pc:spChg chg="add del">
          <ac:chgData name="Nasir Uddin Ahmed" userId="S::s2015449@siswa365.um.edu.my::87a249bb-48da-4ce2-9c91-d685af1ebfa6" providerId="AD" clId="Web-{21D87472-3E49-43B1-973E-2495D6925D25}" dt="2023-05-17T08:22:04.862" v="407"/>
          <ac:spMkLst>
            <pc:docMk/>
            <pc:sldMk cId="2740354866" sldId="370"/>
            <ac:spMk id="62" creationId="{C6844F26-1ED9-7B5C-5B94-94092ECC2D7C}"/>
          </ac:spMkLst>
        </pc:spChg>
        <pc:spChg chg="del">
          <ac:chgData name="Nasir Uddin Ahmed" userId="S::s2015449@siswa365.um.edu.my::87a249bb-48da-4ce2-9c91-d685af1ebfa6" providerId="AD" clId="Web-{21D87472-3E49-43B1-973E-2495D6925D25}" dt="2023-05-17T08:02:45.935" v="189"/>
          <ac:spMkLst>
            <pc:docMk/>
            <pc:sldMk cId="2740354866" sldId="370"/>
            <ac:spMk id="63" creationId="{113B21DF-8F44-3DE2-570B-78D09FB5771C}"/>
          </ac:spMkLst>
        </pc:spChg>
        <pc:spChg chg="add mod">
          <ac:chgData name="Nasir Uddin Ahmed" userId="S::s2015449@siswa365.um.edu.my::87a249bb-48da-4ce2-9c91-d685af1ebfa6" providerId="AD" clId="Web-{21D87472-3E49-43B1-973E-2495D6925D25}" dt="2023-05-17T08:21:55.924" v="406" actId="1076"/>
          <ac:spMkLst>
            <pc:docMk/>
            <pc:sldMk cId="2740354866" sldId="370"/>
            <ac:spMk id="200" creationId="{CE344AC9-87F4-4635-C897-0AA59747DB57}"/>
          </ac:spMkLst>
        </pc:spChg>
        <pc:spChg chg="del">
          <ac:chgData name="Nasir Uddin Ahmed" userId="S::s2015449@siswa365.um.edu.my::87a249bb-48da-4ce2-9c91-d685af1ebfa6" providerId="AD" clId="Web-{21D87472-3E49-43B1-973E-2495D6925D25}" dt="2023-05-17T08:03:21.545" v="198"/>
          <ac:spMkLst>
            <pc:docMk/>
            <pc:sldMk cId="2740354866" sldId="370"/>
            <ac:spMk id="205" creationId="{E0BC8FDB-EECB-B5C6-C215-C60E6F058D6A}"/>
          </ac:spMkLst>
        </pc:spChg>
        <pc:spChg chg="del">
          <ac:chgData name="Nasir Uddin Ahmed" userId="S::s2015449@siswa365.um.edu.my::87a249bb-48da-4ce2-9c91-d685af1ebfa6" providerId="AD" clId="Web-{21D87472-3E49-43B1-973E-2495D6925D25}" dt="2023-05-17T08:03:47.765" v="202"/>
          <ac:spMkLst>
            <pc:docMk/>
            <pc:sldMk cId="2740354866" sldId="370"/>
            <ac:spMk id="213" creationId="{6E56D4A2-9901-A932-D2E2-D2D68B9688F9}"/>
          </ac:spMkLst>
        </pc:spChg>
        <pc:spChg chg="add mod">
          <ac:chgData name="Nasir Uddin Ahmed" userId="S::s2015449@siswa365.um.edu.my::87a249bb-48da-4ce2-9c91-d685af1ebfa6" providerId="AD" clId="Web-{21D87472-3E49-43B1-973E-2495D6925D25}" dt="2023-05-17T08:22:49.785" v="409" actId="1076"/>
          <ac:spMkLst>
            <pc:docMk/>
            <pc:sldMk cId="2740354866" sldId="370"/>
            <ac:spMk id="216" creationId="{E97B6DAF-5048-5FF5-DCBB-58C71ABAE8DE}"/>
          </ac:spMkLst>
        </pc:spChg>
        <pc:spChg chg="del">
          <ac:chgData name="Nasir Uddin Ahmed" userId="S::s2015449@siswa365.um.edu.my::87a249bb-48da-4ce2-9c91-d685af1ebfa6" providerId="AD" clId="Web-{21D87472-3E49-43B1-973E-2495D6925D25}" dt="2023-05-17T08:03:32.905" v="199"/>
          <ac:spMkLst>
            <pc:docMk/>
            <pc:sldMk cId="2740354866" sldId="370"/>
            <ac:spMk id="222" creationId="{8B199351-AED2-B2A0-D7C2-7FF72A8795DA}"/>
          </ac:spMkLst>
        </pc:spChg>
        <pc:spChg chg="del">
          <ac:chgData name="Nasir Uddin Ahmed" userId="S::s2015449@siswa365.um.edu.my::87a249bb-48da-4ce2-9c91-d685af1ebfa6" providerId="AD" clId="Web-{21D87472-3E49-43B1-973E-2495D6925D25}" dt="2023-05-17T08:03:11.373" v="195"/>
          <ac:spMkLst>
            <pc:docMk/>
            <pc:sldMk cId="2740354866" sldId="370"/>
            <ac:spMk id="228" creationId="{6F38730B-D1BC-5EAA-D17A-BB4C88875D8C}"/>
          </ac:spMkLst>
        </pc:spChg>
        <pc:spChg chg="del">
          <ac:chgData name="Nasir Uddin Ahmed" userId="S::s2015449@siswa365.um.edu.my::87a249bb-48da-4ce2-9c91-d685af1ebfa6" providerId="AD" clId="Web-{21D87472-3E49-43B1-973E-2495D6925D25}" dt="2023-05-17T08:03:15.092" v="196"/>
          <ac:spMkLst>
            <pc:docMk/>
            <pc:sldMk cId="2740354866" sldId="370"/>
            <ac:spMk id="229" creationId="{B6053D9E-70E2-7FD3-4972-786E97079284}"/>
          </ac:spMkLst>
        </pc:spChg>
        <pc:spChg chg="add mod">
          <ac:chgData name="Nasir Uddin Ahmed" userId="S::s2015449@siswa365.um.edu.my::87a249bb-48da-4ce2-9c91-d685af1ebfa6" providerId="AD" clId="Web-{21D87472-3E49-43B1-973E-2495D6925D25}" dt="2023-05-17T08:24:05.803" v="412"/>
          <ac:spMkLst>
            <pc:docMk/>
            <pc:sldMk cId="2740354866" sldId="370"/>
            <ac:spMk id="230" creationId="{DE85AE11-6BC2-5062-EAB3-E19ABEBB4DFC}"/>
          </ac:spMkLst>
        </pc:spChg>
        <pc:spChg chg="del">
          <ac:chgData name="Nasir Uddin Ahmed" userId="S::s2015449@siswa365.um.edu.my::87a249bb-48da-4ce2-9c91-d685af1ebfa6" providerId="AD" clId="Web-{21D87472-3E49-43B1-973E-2495D6925D25}" dt="2023-05-17T08:02:29.809" v="186"/>
          <ac:spMkLst>
            <pc:docMk/>
            <pc:sldMk cId="2740354866" sldId="370"/>
            <ac:spMk id="234" creationId="{D04CAFAF-DC4F-ED6D-DE13-D9140CAC0699}"/>
          </ac:spMkLst>
        </pc:spChg>
        <pc:spChg chg="add mod">
          <ac:chgData name="Nasir Uddin Ahmed" userId="S::s2015449@siswa365.um.edu.my::87a249bb-48da-4ce2-9c91-d685af1ebfa6" providerId="AD" clId="Web-{21D87472-3E49-43B1-973E-2495D6925D25}" dt="2023-05-17T08:24:47.007" v="414" actId="1076"/>
          <ac:spMkLst>
            <pc:docMk/>
            <pc:sldMk cId="2740354866" sldId="370"/>
            <ac:spMk id="235" creationId="{3AA19DD9-4867-8B0B-E371-6A46A5ED425B}"/>
          </ac:spMkLst>
        </pc:spChg>
        <pc:spChg chg="del">
          <ac:chgData name="Nasir Uddin Ahmed" userId="S::s2015449@siswa365.um.edu.my::87a249bb-48da-4ce2-9c91-d685af1ebfa6" providerId="AD" clId="Web-{21D87472-3E49-43B1-973E-2495D6925D25}" dt="2023-05-17T08:02:27.950" v="185"/>
          <ac:spMkLst>
            <pc:docMk/>
            <pc:sldMk cId="2740354866" sldId="370"/>
            <ac:spMk id="238" creationId="{CD7219CC-665B-D6E9-3D3A-79FD6810AC32}"/>
          </ac:spMkLst>
        </pc:spChg>
        <pc:grpChg chg="del">
          <ac:chgData name="Nasir Uddin Ahmed" userId="S::s2015449@siswa365.um.edu.my::87a249bb-48da-4ce2-9c91-d685af1ebfa6" providerId="AD" clId="Web-{21D87472-3E49-43B1-973E-2495D6925D25}" dt="2023-05-17T08:02:41.013" v="188"/>
          <ac:grpSpMkLst>
            <pc:docMk/>
            <pc:sldMk cId="2740354866" sldId="370"/>
            <ac:grpSpMk id="51" creationId="{F3906EF7-7294-2982-8C62-E5F0133F3919}"/>
          </ac:grpSpMkLst>
        </pc:grpChg>
        <pc:grpChg chg="del">
          <ac:chgData name="Nasir Uddin Ahmed" userId="S::s2015449@siswa365.um.edu.my::87a249bb-48da-4ce2-9c91-d685af1ebfa6" providerId="AD" clId="Web-{21D87472-3E49-43B1-973E-2495D6925D25}" dt="2023-05-17T08:03:19.264" v="197"/>
          <ac:grpSpMkLst>
            <pc:docMk/>
            <pc:sldMk cId="2740354866" sldId="370"/>
            <ac:grpSpMk id="199" creationId="{EDF97C15-9FB4-475C-B6C0-2DC646F50607}"/>
          </ac:grpSpMkLst>
        </pc:grpChg>
        <pc:grpChg chg="del">
          <ac:chgData name="Nasir Uddin Ahmed" userId="S::s2015449@siswa365.um.edu.my::87a249bb-48da-4ce2-9c91-d685af1ebfa6" providerId="AD" clId="Web-{21D87472-3E49-43B1-973E-2495D6925D25}" dt="2023-05-17T08:03:21.545" v="198"/>
          <ac:grpSpMkLst>
            <pc:docMk/>
            <pc:sldMk cId="2740354866" sldId="370"/>
            <ac:grpSpMk id="201" creationId="{A57BCAC9-6D75-1543-81FB-93ED7A5832E2}"/>
          </ac:grpSpMkLst>
        </pc:grpChg>
        <pc:grpChg chg="del">
          <ac:chgData name="Nasir Uddin Ahmed" userId="S::s2015449@siswa365.um.edu.my::87a249bb-48da-4ce2-9c91-d685af1ebfa6" providerId="AD" clId="Web-{21D87472-3E49-43B1-973E-2495D6925D25}" dt="2023-05-17T08:03:44.062" v="201"/>
          <ac:grpSpMkLst>
            <pc:docMk/>
            <pc:sldMk cId="2740354866" sldId="370"/>
            <ac:grpSpMk id="207" creationId="{F6BE91C2-4ED7-67A3-4939-7E4CC6406A1C}"/>
          </ac:grpSpMkLst>
        </pc:grpChg>
        <pc:grpChg chg="del">
          <ac:chgData name="Nasir Uddin Ahmed" userId="S::s2015449@siswa365.um.edu.my::87a249bb-48da-4ce2-9c91-d685af1ebfa6" providerId="AD" clId="Web-{21D87472-3E49-43B1-973E-2495D6925D25}" dt="2023-05-17T08:03:47.765" v="202"/>
          <ac:grpSpMkLst>
            <pc:docMk/>
            <pc:sldMk cId="2740354866" sldId="370"/>
            <ac:grpSpMk id="209" creationId="{4428A618-BAAA-75D7-E57B-0E8459FC4985}"/>
          </ac:grpSpMkLst>
        </pc:grpChg>
        <pc:grpChg chg="del">
          <ac:chgData name="Nasir Uddin Ahmed" userId="S::s2015449@siswa365.um.edu.my::87a249bb-48da-4ce2-9c91-d685af1ebfa6" providerId="AD" clId="Web-{21D87472-3E49-43B1-973E-2495D6925D25}" dt="2023-05-17T08:03:52.827" v="203"/>
          <ac:grpSpMkLst>
            <pc:docMk/>
            <pc:sldMk cId="2740354866" sldId="370"/>
            <ac:grpSpMk id="215" creationId="{4DB73A94-BDED-C866-A685-230BDCEDAE39}"/>
          </ac:grpSpMkLst>
        </pc:grpChg>
        <pc:grpChg chg="del">
          <ac:chgData name="Nasir Uddin Ahmed" userId="S::s2015449@siswa365.um.edu.my::87a249bb-48da-4ce2-9c91-d685af1ebfa6" providerId="AD" clId="Web-{21D87472-3E49-43B1-973E-2495D6925D25}" dt="2023-05-17T08:03:32.905" v="199"/>
          <ac:grpSpMkLst>
            <pc:docMk/>
            <pc:sldMk cId="2740354866" sldId="370"/>
            <ac:grpSpMk id="217" creationId="{BEE2570A-B66B-8470-7DD3-E015795E3C40}"/>
          </ac:grpSpMkLst>
        </pc:grpChg>
        <pc:grpChg chg="del">
          <ac:chgData name="Nasir Uddin Ahmed" userId="S::s2015449@siswa365.um.edu.my::87a249bb-48da-4ce2-9c91-d685af1ebfa6" providerId="AD" clId="Web-{21D87472-3E49-43B1-973E-2495D6925D25}" dt="2023-05-17T08:03:36.639" v="200"/>
          <ac:grpSpMkLst>
            <pc:docMk/>
            <pc:sldMk cId="2740354866" sldId="370"/>
            <ac:grpSpMk id="223" creationId="{ACB331FE-92AF-5753-EC12-79E5F3616CFA}"/>
          </ac:grpSpMkLst>
        </pc:grpChg>
        <pc:grpChg chg="del">
          <ac:chgData name="Nasir Uddin Ahmed" userId="S::s2015449@siswa365.um.edu.my::87a249bb-48da-4ce2-9c91-d685af1ebfa6" providerId="AD" clId="Web-{21D87472-3E49-43B1-973E-2495D6925D25}" dt="2023-05-17T08:03:15.092" v="196"/>
          <ac:grpSpMkLst>
            <pc:docMk/>
            <pc:sldMk cId="2740354866" sldId="370"/>
            <ac:grpSpMk id="225" creationId="{F0C6FA44-3B02-E541-D236-75D33C181231}"/>
          </ac:grpSpMkLst>
        </pc:grpChg>
        <pc:grpChg chg="del">
          <ac:chgData name="Nasir Uddin Ahmed" userId="S::s2015449@siswa365.um.edu.my::87a249bb-48da-4ce2-9c91-d685af1ebfa6" providerId="AD" clId="Web-{21D87472-3E49-43B1-973E-2495D6925D25}" dt="2023-05-17T08:03:11.373" v="195"/>
          <ac:grpSpMkLst>
            <pc:docMk/>
            <pc:sldMk cId="2740354866" sldId="370"/>
            <ac:grpSpMk id="226" creationId="{0A219DA4-2C1B-D2C3-CE50-897946A5F73A}"/>
          </ac:grpSpMkLst>
        </pc:grpChg>
        <pc:grpChg chg="del">
          <ac:chgData name="Nasir Uddin Ahmed" userId="S::s2015449@siswa365.um.edu.my::87a249bb-48da-4ce2-9c91-d685af1ebfa6" providerId="AD" clId="Web-{21D87472-3E49-43B1-973E-2495D6925D25}" dt="2023-05-17T08:03:58.812" v="204"/>
          <ac:grpSpMkLst>
            <pc:docMk/>
            <pc:sldMk cId="2740354866" sldId="370"/>
            <ac:grpSpMk id="232" creationId="{506EFEF3-5A35-6B35-93C5-E4DB052B8C5A}"/>
          </ac:grpSpMkLst>
        </pc:grpChg>
        <pc:picChg chg="add mod">
          <ac:chgData name="Nasir Uddin Ahmed" userId="S::s2015449@siswa365.um.edu.my::87a249bb-48da-4ce2-9c91-d685af1ebfa6" providerId="AD" clId="Web-{21D87472-3E49-43B1-973E-2495D6925D25}" dt="2023-05-17T08:09:13.900" v="224" actId="14100"/>
          <ac:picMkLst>
            <pc:docMk/>
            <pc:sldMk cId="2740354866" sldId="370"/>
            <ac:picMk id="19" creationId="{A44E2287-05AF-5EAA-BD47-A75F1782E939}"/>
          </ac:picMkLst>
        </pc:picChg>
      </pc:sldChg>
      <pc:sldChg chg="addSp delSp modSp add replId">
        <pc:chgData name="Nasir Uddin Ahmed" userId="S::s2015449@siswa365.um.edu.my::87a249bb-48da-4ce2-9c91-d685af1ebfa6" providerId="AD" clId="Web-{21D87472-3E49-43B1-973E-2495D6925D25}" dt="2023-05-17T08:28:11.232" v="471" actId="20577"/>
        <pc:sldMkLst>
          <pc:docMk/>
          <pc:sldMk cId="2089958899" sldId="371"/>
        </pc:sldMkLst>
        <pc:spChg chg="del">
          <ac:chgData name="Nasir Uddin Ahmed" userId="S::s2015449@siswa365.um.edu.my::87a249bb-48da-4ce2-9c91-d685af1ebfa6" providerId="AD" clId="Web-{21D87472-3E49-43B1-973E-2495D6925D25}" dt="2023-05-17T08:26:02.557" v="436"/>
          <ac:spMkLst>
            <pc:docMk/>
            <pc:sldMk cId="2089958899" sldId="371"/>
            <ac:spMk id="3" creationId="{9FAA05E2-2209-4157-E646-FEE7C7F131C8}"/>
          </ac:spMkLst>
        </pc:spChg>
        <pc:spChg chg="add del mod">
          <ac:chgData name="Nasir Uddin Ahmed" userId="S::s2015449@siswa365.um.edu.my::87a249bb-48da-4ce2-9c91-d685af1ebfa6" providerId="AD" clId="Web-{21D87472-3E49-43B1-973E-2495D6925D25}" dt="2023-05-17T08:27:35.372" v="459"/>
          <ac:spMkLst>
            <pc:docMk/>
            <pc:sldMk cId="2089958899" sldId="371"/>
            <ac:spMk id="4" creationId="{B48E5F03-5E35-78AF-AA78-A0051B219A51}"/>
          </ac:spMkLst>
        </pc:spChg>
        <pc:spChg chg="mod">
          <ac:chgData name="Nasir Uddin Ahmed" userId="S::s2015449@siswa365.um.edu.my::87a249bb-48da-4ce2-9c91-d685af1ebfa6" providerId="AD" clId="Web-{21D87472-3E49-43B1-973E-2495D6925D25}" dt="2023-05-17T08:26:31.557" v="438"/>
          <ac:spMkLst>
            <pc:docMk/>
            <pc:sldMk cId="2089958899" sldId="371"/>
            <ac:spMk id="12" creationId="{C96BB8FB-AAB5-D196-E14B-2A2A8545474D}"/>
          </ac:spMkLst>
        </pc:spChg>
        <pc:spChg chg="mod">
          <ac:chgData name="Nasir Uddin Ahmed" userId="S::s2015449@siswa365.um.edu.my::87a249bb-48da-4ce2-9c91-d685af1ebfa6" providerId="AD" clId="Web-{21D87472-3E49-43B1-973E-2495D6925D25}" dt="2023-05-17T08:26:50.136" v="440"/>
          <ac:spMkLst>
            <pc:docMk/>
            <pc:sldMk cId="2089958899" sldId="371"/>
            <ac:spMk id="13" creationId="{6A6C0B3A-8207-32FE-1A8F-54D875F140EF}"/>
          </ac:spMkLst>
        </pc:spChg>
        <pc:spChg chg="mod">
          <ac:chgData name="Nasir Uddin Ahmed" userId="S::s2015449@siswa365.um.edu.my::87a249bb-48da-4ce2-9c91-d685af1ebfa6" providerId="AD" clId="Web-{21D87472-3E49-43B1-973E-2495D6925D25}" dt="2023-05-17T08:26:09.588" v="437" actId="20577"/>
          <ac:spMkLst>
            <pc:docMk/>
            <pc:sldMk cId="2089958899" sldId="371"/>
            <ac:spMk id="20" creationId="{94D0445E-E3EB-09DD-7824-210FB46EEFC8}"/>
          </ac:spMkLst>
        </pc:spChg>
        <pc:spChg chg="mod">
          <ac:chgData name="Nasir Uddin Ahmed" userId="S::s2015449@siswa365.um.edu.my::87a249bb-48da-4ce2-9c91-d685af1ebfa6" providerId="AD" clId="Web-{21D87472-3E49-43B1-973E-2495D6925D25}" dt="2023-05-17T08:26:40.136" v="439" actId="20577"/>
          <ac:spMkLst>
            <pc:docMk/>
            <pc:sldMk cId="2089958899" sldId="371"/>
            <ac:spMk id="21" creationId="{0B49A1C0-20AB-812D-B384-CF4C52D3108D}"/>
          </ac:spMkLst>
        </pc:spChg>
        <pc:spChg chg="del mod">
          <ac:chgData name="Nasir Uddin Ahmed" userId="S::s2015449@siswa365.um.edu.my::87a249bb-48da-4ce2-9c91-d685af1ebfa6" providerId="AD" clId="Web-{21D87472-3E49-43B1-973E-2495D6925D25}" dt="2023-05-17T08:25:10.821" v="418"/>
          <ac:spMkLst>
            <pc:docMk/>
            <pc:sldMk cId="2089958899" sldId="371"/>
            <ac:spMk id="26" creationId="{7BAE7AF8-875F-0585-4069-B4EF06A52332}"/>
          </ac:spMkLst>
        </pc:spChg>
        <pc:spChg chg="del">
          <ac:chgData name="Nasir Uddin Ahmed" userId="S::s2015449@siswa365.um.edu.my::87a249bb-48da-4ce2-9c91-d685af1ebfa6" providerId="AD" clId="Web-{21D87472-3E49-43B1-973E-2495D6925D25}" dt="2023-05-17T08:25:13.899" v="419"/>
          <ac:spMkLst>
            <pc:docMk/>
            <pc:sldMk cId="2089958899" sldId="371"/>
            <ac:spMk id="27" creationId="{303AA73B-7DAF-C3C3-EA90-F1B478FCB6A2}"/>
          </ac:spMkLst>
        </pc:spChg>
        <pc:spChg chg="add">
          <ac:chgData name="Nasir Uddin Ahmed" userId="S::s2015449@siswa365.um.edu.my::87a249bb-48da-4ce2-9c91-d685af1ebfa6" providerId="AD" clId="Web-{21D87472-3E49-43B1-973E-2495D6925D25}" dt="2023-05-17T08:27:30.012" v="442"/>
          <ac:spMkLst>
            <pc:docMk/>
            <pc:sldMk cId="2089958899" sldId="371"/>
            <ac:spMk id="28" creationId="{DFE86FDD-91BA-95A8-45C9-3AE63EE4BCD6}"/>
          </ac:spMkLst>
        </pc:spChg>
        <pc:spChg chg="del">
          <ac:chgData name="Nasir Uddin Ahmed" userId="S::s2015449@siswa365.um.edu.my::87a249bb-48da-4ce2-9c91-d685af1ebfa6" providerId="AD" clId="Web-{21D87472-3E49-43B1-973E-2495D6925D25}" dt="2023-05-17T08:25:18.711" v="421"/>
          <ac:spMkLst>
            <pc:docMk/>
            <pc:sldMk cId="2089958899" sldId="371"/>
            <ac:spMk id="29" creationId="{DB85B417-9DFF-92EB-4477-9AE4EFF9D5CB}"/>
          </ac:spMkLst>
        </pc:spChg>
        <pc:spChg chg="del">
          <ac:chgData name="Nasir Uddin Ahmed" userId="S::s2015449@siswa365.um.edu.my::87a249bb-48da-4ce2-9c91-d685af1ebfa6" providerId="AD" clId="Web-{21D87472-3E49-43B1-973E-2495D6925D25}" dt="2023-05-17T08:25:17.789" v="420"/>
          <ac:spMkLst>
            <pc:docMk/>
            <pc:sldMk cId="2089958899" sldId="371"/>
            <ac:spMk id="31" creationId="{0EAD98D9-1F06-E978-03B3-0CE42AC0ED4A}"/>
          </ac:spMkLst>
        </pc:spChg>
        <pc:spChg chg="del">
          <ac:chgData name="Nasir Uddin Ahmed" userId="S::s2015449@siswa365.um.edu.my::87a249bb-48da-4ce2-9c91-d685af1ebfa6" providerId="AD" clId="Web-{21D87472-3E49-43B1-973E-2495D6925D25}" dt="2023-05-17T08:25:28.321" v="423"/>
          <ac:spMkLst>
            <pc:docMk/>
            <pc:sldMk cId="2089958899" sldId="371"/>
            <ac:spMk id="33" creationId="{5CA792F7-2C76-182D-AB6D-364B96C5CAA4}"/>
          </ac:spMkLst>
        </pc:spChg>
        <pc:spChg chg="del">
          <ac:chgData name="Nasir Uddin Ahmed" userId="S::s2015449@siswa365.um.edu.my::87a249bb-48da-4ce2-9c91-d685af1ebfa6" providerId="AD" clId="Web-{21D87472-3E49-43B1-973E-2495D6925D25}" dt="2023-05-17T08:25:48.619" v="433"/>
          <ac:spMkLst>
            <pc:docMk/>
            <pc:sldMk cId="2089958899" sldId="371"/>
            <ac:spMk id="38" creationId="{AB4E1DB1-C28D-4223-6C6E-3DA2D5853EAE}"/>
          </ac:spMkLst>
        </pc:spChg>
        <pc:spChg chg="del">
          <ac:chgData name="Nasir Uddin Ahmed" userId="S::s2015449@siswa365.um.edu.my::87a249bb-48da-4ce2-9c91-d685af1ebfa6" providerId="AD" clId="Web-{21D87472-3E49-43B1-973E-2495D6925D25}" dt="2023-05-17T08:25:48.619" v="432"/>
          <ac:spMkLst>
            <pc:docMk/>
            <pc:sldMk cId="2089958899" sldId="371"/>
            <ac:spMk id="40" creationId="{329684A6-DBA3-0BB3-F1B6-61A8CA28F7C9}"/>
          </ac:spMkLst>
        </pc:spChg>
        <pc:spChg chg="del">
          <ac:chgData name="Nasir Uddin Ahmed" userId="S::s2015449@siswa365.um.edu.my::87a249bb-48da-4ce2-9c91-d685af1ebfa6" providerId="AD" clId="Web-{21D87472-3E49-43B1-973E-2495D6925D25}" dt="2023-05-17T08:25:48.619" v="431"/>
          <ac:spMkLst>
            <pc:docMk/>
            <pc:sldMk cId="2089958899" sldId="371"/>
            <ac:spMk id="41" creationId="{D57C3136-CA30-2121-26F8-FBB7C9DE9AD9}"/>
          </ac:spMkLst>
        </pc:spChg>
        <pc:spChg chg="del">
          <ac:chgData name="Nasir Uddin Ahmed" userId="S::s2015449@siswa365.um.edu.my::87a249bb-48da-4ce2-9c91-d685af1ebfa6" providerId="AD" clId="Web-{21D87472-3E49-43B1-973E-2495D6925D25}" dt="2023-05-17T08:25:48.619" v="430"/>
          <ac:spMkLst>
            <pc:docMk/>
            <pc:sldMk cId="2089958899" sldId="371"/>
            <ac:spMk id="42" creationId="{0AA7EDB2-DFC9-A05A-89B0-B4F32539C5B1}"/>
          </ac:spMkLst>
        </pc:spChg>
        <pc:spChg chg="del">
          <ac:chgData name="Nasir Uddin Ahmed" userId="S::s2015449@siswa365.um.edu.my::87a249bb-48da-4ce2-9c91-d685af1ebfa6" providerId="AD" clId="Web-{21D87472-3E49-43B1-973E-2495D6925D25}" dt="2023-05-17T08:25:48.619" v="429"/>
          <ac:spMkLst>
            <pc:docMk/>
            <pc:sldMk cId="2089958899" sldId="371"/>
            <ac:spMk id="43" creationId="{087C9DCA-B90B-5A93-6D2F-7B2EEFA93E5E}"/>
          </ac:spMkLst>
        </pc:spChg>
        <pc:spChg chg="del">
          <ac:chgData name="Nasir Uddin Ahmed" userId="S::s2015449@siswa365.um.edu.my::87a249bb-48da-4ce2-9c91-d685af1ebfa6" providerId="AD" clId="Web-{21D87472-3E49-43B1-973E-2495D6925D25}" dt="2023-05-17T08:25:48.619" v="428"/>
          <ac:spMkLst>
            <pc:docMk/>
            <pc:sldMk cId="2089958899" sldId="371"/>
            <ac:spMk id="46" creationId="{C4BE104C-E290-2A0D-60D2-BA9AB3F3A052}"/>
          </ac:spMkLst>
        </pc:spChg>
        <pc:spChg chg="del">
          <ac:chgData name="Nasir Uddin Ahmed" userId="S::s2015449@siswa365.um.edu.my::87a249bb-48da-4ce2-9c91-d685af1ebfa6" providerId="AD" clId="Web-{21D87472-3E49-43B1-973E-2495D6925D25}" dt="2023-05-17T08:25:48.619" v="427"/>
          <ac:spMkLst>
            <pc:docMk/>
            <pc:sldMk cId="2089958899" sldId="371"/>
            <ac:spMk id="54" creationId="{19BCEAF3-85E9-A549-EF2C-81A550052BB5}"/>
          </ac:spMkLst>
        </pc:spChg>
        <pc:spChg chg="del">
          <ac:chgData name="Nasir Uddin Ahmed" userId="S::s2015449@siswa365.um.edu.my::87a249bb-48da-4ce2-9c91-d685af1ebfa6" providerId="AD" clId="Web-{21D87472-3E49-43B1-973E-2495D6925D25}" dt="2023-05-17T08:25:48.619" v="426"/>
          <ac:spMkLst>
            <pc:docMk/>
            <pc:sldMk cId="2089958899" sldId="371"/>
            <ac:spMk id="56" creationId="{DBEBF9A3-B243-09B1-3573-102108CC36AA}"/>
          </ac:spMkLst>
        </pc:spChg>
        <pc:spChg chg="del">
          <ac:chgData name="Nasir Uddin Ahmed" userId="S::s2015449@siswa365.um.edu.my::87a249bb-48da-4ce2-9c91-d685af1ebfa6" providerId="AD" clId="Web-{21D87472-3E49-43B1-973E-2495D6925D25}" dt="2023-05-17T08:25:48.619" v="425"/>
          <ac:spMkLst>
            <pc:docMk/>
            <pc:sldMk cId="2089958899" sldId="371"/>
            <ac:spMk id="58" creationId="{27AC848D-4776-F8EE-7CCC-6038C4FFAD46}"/>
          </ac:spMkLst>
        </pc:spChg>
        <pc:spChg chg="del">
          <ac:chgData name="Nasir Uddin Ahmed" userId="S::s2015449@siswa365.um.edu.my::87a249bb-48da-4ce2-9c91-d685af1ebfa6" providerId="AD" clId="Web-{21D87472-3E49-43B1-973E-2495D6925D25}" dt="2023-05-17T08:25:24.462" v="422"/>
          <ac:spMkLst>
            <pc:docMk/>
            <pc:sldMk cId="2089958899" sldId="371"/>
            <ac:spMk id="200" creationId="{CE344AC9-87F4-4635-C897-0AA59747DB57}"/>
          </ac:spMkLst>
        </pc:spChg>
        <pc:spChg chg="del">
          <ac:chgData name="Nasir Uddin Ahmed" userId="S::s2015449@siswa365.um.edu.my::87a249bb-48da-4ce2-9c91-d685af1ebfa6" providerId="AD" clId="Web-{21D87472-3E49-43B1-973E-2495D6925D25}" dt="2023-05-17T08:25:48.619" v="424"/>
          <ac:spMkLst>
            <pc:docMk/>
            <pc:sldMk cId="2089958899" sldId="371"/>
            <ac:spMk id="216" creationId="{E97B6DAF-5048-5FF5-DCBB-58C71ABAE8DE}"/>
          </ac:spMkLst>
        </pc:spChg>
        <pc:spChg chg="del">
          <ac:chgData name="Nasir Uddin Ahmed" userId="S::s2015449@siswa365.um.edu.my::87a249bb-48da-4ce2-9c91-d685af1ebfa6" providerId="AD" clId="Web-{21D87472-3E49-43B1-973E-2495D6925D25}" dt="2023-05-17T08:25:51.212" v="434"/>
          <ac:spMkLst>
            <pc:docMk/>
            <pc:sldMk cId="2089958899" sldId="371"/>
            <ac:spMk id="230" creationId="{DE85AE11-6BC2-5062-EAB3-E19ABEBB4DFC}"/>
          </ac:spMkLst>
        </pc:spChg>
        <pc:spChg chg="del">
          <ac:chgData name="Nasir Uddin Ahmed" userId="S::s2015449@siswa365.um.edu.my::87a249bb-48da-4ce2-9c91-d685af1ebfa6" providerId="AD" clId="Web-{21D87472-3E49-43B1-973E-2495D6925D25}" dt="2023-05-17T08:25:59.166" v="435"/>
          <ac:spMkLst>
            <pc:docMk/>
            <pc:sldMk cId="2089958899" sldId="371"/>
            <ac:spMk id="235" creationId="{3AA19DD9-4867-8B0B-E371-6A46A5ED425B}"/>
          </ac:spMkLst>
        </pc:spChg>
        <pc:spChg chg="add">
          <ac:chgData name="Nasir Uddin Ahmed" userId="S::s2015449@siswa365.um.edu.my::87a249bb-48da-4ce2-9c91-d685af1ebfa6" providerId="AD" clId="Web-{21D87472-3E49-43B1-973E-2495D6925D25}" dt="2023-05-17T08:27:30.278" v="448"/>
          <ac:spMkLst>
            <pc:docMk/>
            <pc:sldMk cId="2089958899" sldId="371"/>
            <ac:spMk id="243" creationId="{D8C978B8-40A0-1787-99DD-152D1BE285EB}"/>
          </ac:spMkLst>
        </pc:spChg>
        <pc:spChg chg="add">
          <ac:chgData name="Nasir Uddin Ahmed" userId="S::s2015449@siswa365.um.edu.my::87a249bb-48da-4ce2-9c91-d685af1ebfa6" providerId="AD" clId="Web-{21D87472-3E49-43B1-973E-2495D6925D25}" dt="2023-05-17T08:27:30.294" v="449"/>
          <ac:spMkLst>
            <pc:docMk/>
            <pc:sldMk cId="2089958899" sldId="371"/>
            <ac:spMk id="245" creationId="{58673B6A-1A50-743D-981F-43D3C87A2E95}"/>
          </ac:spMkLst>
        </pc:spChg>
        <pc:spChg chg="add">
          <ac:chgData name="Nasir Uddin Ahmed" userId="S::s2015449@siswa365.um.edu.my::87a249bb-48da-4ce2-9c91-d685af1ebfa6" providerId="AD" clId="Web-{21D87472-3E49-43B1-973E-2495D6925D25}" dt="2023-05-17T08:27:30.341" v="451"/>
          <ac:spMkLst>
            <pc:docMk/>
            <pc:sldMk cId="2089958899" sldId="371"/>
            <ac:spMk id="251" creationId="{60FE7BFC-1ED4-385B-4469-5D6DF087C58E}"/>
          </ac:spMkLst>
        </pc:spChg>
        <pc:spChg chg="add">
          <ac:chgData name="Nasir Uddin Ahmed" userId="S::s2015449@siswa365.um.edu.my::87a249bb-48da-4ce2-9c91-d685af1ebfa6" providerId="AD" clId="Web-{21D87472-3E49-43B1-973E-2495D6925D25}" dt="2023-05-17T08:27:30.387" v="453"/>
          <ac:spMkLst>
            <pc:docMk/>
            <pc:sldMk cId="2089958899" sldId="371"/>
            <ac:spMk id="257" creationId="{F9A971FB-6049-32A2-EE32-2F6807E1E157}"/>
          </ac:spMkLst>
        </pc:spChg>
        <pc:spChg chg="add">
          <ac:chgData name="Nasir Uddin Ahmed" userId="S::s2015449@siswa365.um.edu.my::87a249bb-48da-4ce2-9c91-d685af1ebfa6" providerId="AD" clId="Web-{21D87472-3E49-43B1-973E-2495D6925D25}" dt="2023-05-17T08:27:30.450" v="455"/>
          <ac:spMkLst>
            <pc:docMk/>
            <pc:sldMk cId="2089958899" sldId="371"/>
            <ac:spMk id="263" creationId="{DAB04D91-B2CE-78C4-C5F0-862DC4C9D13C}"/>
          </ac:spMkLst>
        </pc:spChg>
        <pc:spChg chg="add">
          <ac:chgData name="Nasir Uddin Ahmed" userId="S::s2015449@siswa365.um.edu.my::87a249bb-48da-4ce2-9c91-d685af1ebfa6" providerId="AD" clId="Web-{21D87472-3E49-43B1-973E-2495D6925D25}" dt="2023-05-17T08:27:30.466" v="456"/>
          <ac:spMkLst>
            <pc:docMk/>
            <pc:sldMk cId="2089958899" sldId="371"/>
            <ac:spMk id="265" creationId="{8497DC5D-BE65-73F0-0672-5E4AFBE69F10}"/>
          </ac:spMkLst>
        </pc:spChg>
        <pc:spChg chg="add">
          <ac:chgData name="Nasir Uddin Ahmed" userId="S::s2015449@siswa365.um.edu.my::87a249bb-48da-4ce2-9c91-d685af1ebfa6" providerId="AD" clId="Web-{21D87472-3E49-43B1-973E-2495D6925D25}" dt="2023-05-17T08:27:30.497" v="457"/>
          <ac:spMkLst>
            <pc:docMk/>
            <pc:sldMk cId="2089958899" sldId="371"/>
            <ac:spMk id="267" creationId="{22A20201-2C54-4408-D300-26FAA94D3BC8}"/>
          </ac:spMkLst>
        </pc:spChg>
        <pc:spChg chg="add">
          <ac:chgData name="Nasir Uddin Ahmed" userId="S::s2015449@siswa365.um.edu.my::87a249bb-48da-4ce2-9c91-d685af1ebfa6" providerId="AD" clId="Web-{21D87472-3E49-43B1-973E-2495D6925D25}" dt="2023-05-17T08:27:30.512" v="458"/>
          <ac:spMkLst>
            <pc:docMk/>
            <pc:sldMk cId="2089958899" sldId="371"/>
            <ac:spMk id="269" creationId="{60D5347F-91AB-5CF8-EC75-E1133B9C4ED4}"/>
          </ac:spMkLst>
        </pc:spChg>
        <pc:spChg chg="add del mod">
          <ac:chgData name="Nasir Uddin Ahmed" userId="S::s2015449@siswa365.um.edu.my::87a249bb-48da-4ce2-9c91-d685af1ebfa6" providerId="AD" clId="Web-{21D87472-3E49-43B1-973E-2495D6925D25}" dt="2023-05-17T08:27:45.544" v="460"/>
          <ac:spMkLst>
            <pc:docMk/>
            <pc:sldMk cId="2089958899" sldId="371"/>
            <ac:spMk id="271" creationId="{1B4BF06B-5C32-123F-204D-8E28C3C2C32F}"/>
          </ac:spMkLst>
        </pc:spChg>
        <pc:spChg chg="add mod">
          <ac:chgData name="Nasir Uddin Ahmed" userId="S::s2015449@siswa365.um.edu.my::87a249bb-48da-4ce2-9c91-d685af1ebfa6" providerId="AD" clId="Web-{21D87472-3E49-43B1-973E-2495D6925D25}" dt="2023-05-17T08:28:11.232" v="471" actId="20577"/>
          <ac:spMkLst>
            <pc:docMk/>
            <pc:sldMk cId="2089958899" sldId="371"/>
            <ac:spMk id="273" creationId="{5E090F27-F86F-1956-DB72-9A2BA2FEE728}"/>
          </ac:spMkLst>
        </pc:spChg>
        <pc:grpChg chg="add">
          <ac:chgData name="Nasir Uddin Ahmed" userId="S::s2015449@siswa365.um.edu.my::87a249bb-48da-4ce2-9c91-d685af1ebfa6" providerId="AD" clId="Web-{21D87472-3E49-43B1-973E-2495D6925D25}" dt="2023-05-17T08:27:30.090" v="443"/>
          <ac:grpSpMkLst>
            <pc:docMk/>
            <pc:sldMk cId="2089958899" sldId="371"/>
            <ac:grpSpMk id="60" creationId="{78243441-C556-F41E-C3B7-F60552AD652D}"/>
          </ac:grpSpMkLst>
        </pc:grpChg>
        <pc:grpChg chg="add">
          <ac:chgData name="Nasir Uddin Ahmed" userId="S::s2015449@siswa365.um.edu.my::87a249bb-48da-4ce2-9c91-d685af1ebfa6" providerId="AD" clId="Web-{21D87472-3E49-43B1-973E-2495D6925D25}" dt="2023-05-17T08:27:30.122" v="444"/>
          <ac:grpSpMkLst>
            <pc:docMk/>
            <pc:sldMk cId="2089958899" sldId="371"/>
            <ac:grpSpMk id="202" creationId="{FB0923A8-8C32-6F95-516C-0DE8D21EA494}"/>
          </ac:grpSpMkLst>
        </pc:grpChg>
        <pc:grpChg chg="add">
          <ac:chgData name="Nasir Uddin Ahmed" userId="S::s2015449@siswa365.um.edu.my::87a249bb-48da-4ce2-9c91-d685af1ebfa6" providerId="AD" clId="Web-{21D87472-3E49-43B1-973E-2495D6925D25}" dt="2023-05-17T08:27:30.169" v="445"/>
          <ac:grpSpMkLst>
            <pc:docMk/>
            <pc:sldMk cId="2089958899" sldId="371"/>
            <ac:grpSpMk id="214" creationId="{3F11AFF0-478B-27F7-CCD2-040F92918BB5}"/>
          </ac:grpSpMkLst>
        </pc:grpChg>
        <pc:grpChg chg="add">
          <ac:chgData name="Nasir Uddin Ahmed" userId="S::s2015449@siswa365.um.edu.my::87a249bb-48da-4ce2-9c91-d685af1ebfa6" providerId="AD" clId="Web-{21D87472-3E49-43B1-973E-2495D6925D25}" dt="2023-05-17T08:27:30.215" v="446"/>
          <ac:grpSpMkLst>
            <pc:docMk/>
            <pc:sldMk cId="2089958899" sldId="371"/>
            <ac:grpSpMk id="227" creationId="{69258866-7C2C-AEDE-6B16-057DE675644D}"/>
          </ac:grpSpMkLst>
        </pc:grpChg>
        <pc:grpChg chg="add">
          <ac:chgData name="Nasir Uddin Ahmed" userId="S::s2015449@siswa365.um.edu.my::87a249bb-48da-4ce2-9c91-d685af1ebfa6" providerId="AD" clId="Web-{21D87472-3E49-43B1-973E-2495D6925D25}" dt="2023-05-17T08:27:30.262" v="447"/>
          <ac:grpSpMkLst>
            <pc:docMk/>
            <pc:sldMk cId="2089958899" sldId="371"/>
            <ac:grpSpMk id="241" creationId="{976FA39F-CA1F-DDE4-DD1E-BD08751B3730}"/>
          </ac:grpSpMkLst>
        </pc:grpChg>
        <pc:grpChg chg="add">
          <ac:chgData name="Nasir Uddin Ahmed" userId="S::s2015449@siswa365.um.edu.my::87a249bb-48da-4ce2-9c91-d685af1ebfa6" providerId="AD" clId="Web-{21D87472-3E49-43B1-973E-2495D6925D25}" dt="2023-05-17T08:27:30.325" v="450"/>
          <ac:grpSpMkLst>
            <pc:docMk/>
            <pc:sldMk cId="2089958899" sldId="371"/>
            <ac:grpSpMk id="249" creationId="{72A5715C-A70D-0B85-224A-8195EDE56EFD}"/>
          </ac:grpSpMkLst>
        </pc:grpChg>
        <pc:grpChg chg="add">
          <ac:chgData name="Nasir Uddin Ahmed" userId="S::s2015449@siswa365.um.edu.my::87a249bb-48da-4ce2-9c91-d685af1ebfa6" providerId="AD" clId="Web-{21D87472-3E49-43B1-973E-2495D6925D25}" dt="2023-05-17T08:27:30.372" v="452"/>
          <ac:grpSpMkLst>
            <pc:docMk/>
            <pc:sldMk cId="2089958899" sldId="371"/>
            <ac:grpSpMk id="255" creationId="{C23E47B0-F44A-8882-2AE5-2A96B03B5C6A}"/>
          </ac:grpSpMkLst>
        </pc:grpChg>
        <pc:grpChg chg="add">
          <ac:chgData name="Nasir Uddin Ahmed" userId="S::s2015449@siswa365.um.edu.my::87a249bb-48da-4ce2-9c91-d685af1ebfa6" providerId="AD" clId="Web-{21D87472-3E49-43B1-973E-2495D6925D25}" dt="2023-05-17T08:27:30.419" v="454"/>
          <ac:grpSpMkLst>
            <pc:docMk/>
            <pc:sldMk cId="2089958899" sldId="371"/>
            <ac:grpSpMk id="261" creationId="{09EF78DD-2A1A-68EA-8F32-AD33FAD34C0C}"/>
          </ac:grpSpMkLst>
        </pc:grpChg>
        <pc:picChg chg="del">
          <ac:chgData name="Nasir Uddin Ahmed" userId="S::s2015449@siswa365.um.edu.my::87a249bb-48da-4ce2-9c91-d685af1ebfa6" providerId="AD" clId="Web-{21D87472-3E49-43B1-973E-2495D6925D25}" dt="2023-05-17T08:25:04.383" v="416"/>
          <ac:picMkLst>
            <pc:docMk/>
            <pc:sldMk cId="2089958899" sldId="371"/>
            <ac:picMk id="19" creationId="{A44E2287-05AF-5EAA-BD47-A75F1782E939}"/>
          </ac:picMkLst>
        </pc:picChg>
      </pc:sldChg>
    </pc:docChg>
  </pc:docChgLst>
  <pc:docChgLst>
    <pc:chgData name="Nasir Uddin Ahmed" userId="S::s2015449@siswa365.um.edu.my::87a249bb-48da-4ce2-9c91-d685af1ebfa6" providerId="AD" clId="Web-{E1C51D11-BDB8-46F4-98F3-DF644E0D0077}"/>
    <pc:docChg chg="modSld">
      <pc:chgData name="Nasir Uddin Ahmed" userId="S::s2015449@siswa365.um.edu.my::87a249bb-48da-4ce2-9c91-d685af1ebfa6" providerId="AD" clId="Web-{E1C51D11-BDB8-46F4-98F3-DF644E0D0077}" dt="2023-05-18T14:36:02.881" v="146" actId="20577"/>
      <pc:docMkLst>
        <pc:docMk/>
      </pc:docMkLst>
      <pc:sldChg chg="addSp modSp">
        <pc:chgData name="Nasir Uddin Ahmed" userId="S::s2015449@siswa365.um.edu.my::87a249bb-48da-4ce2-9c91-d685af1ebfa6" providerId="AD" clId="Web-{E1C51D11-BDB8-46F4-98F3-DF644E0D0077}" dt="2023-05-18T14:28:31.511" v="52" actId="14100"/>
        <pc:sldMkLst>
          <pc:docMk/>
          <pc:sldMk cId="3893370910" sldId="373"/>
        </pc:sldMkLst>
        <pc:spChg chg="add mod">
          <ac:chgData name="Nasir Uddin Ahmed" userId="S::s2015449@siswa365.um.edu.my::87a249bb-48da-4ce2-9c91-d685af1ebfa6" providerId="AD" clId="Web-{E1C51D11-BDB8-46F4-98F3-DF644E0D0077}" dt="2023-05-18T14:26:49.728" v="36" actId="1076"/>
          <ac:spMkLst>
            <pc:docMk/>
            <pc:sldMk cId="3893370910" sldId="373"/>
            <ac:spMk id="3" creationId="{24619F5F-7F07-C636-13D9-DD47771B723D}"/>
          </ac:spMkLst>
        </pc:spChg>
        <pc:spChg chg="add mod">
          <ac:chgData name="Nasir Uddin Ahmed" userId="S::s2015449@siswa365.um.edu.my::87a249bb-48da-4ce2-9c91-d685af1ebfa6" providerId="AD" clId="Web-{E1C51D11-BDB8-46F4-98F3-DF644E0D0077}" dt="2023-05-18T14:27:52.057" v="38" actId="1076"/>
          <ac:spMkLst>
            <pc:docMk/>
            <pc:sldMk cId="3893370910" sldId="373"/>
            <ac:spMk id="26" creationId="{62578A1D-979A-12E2-42B1-683929A49ECF}"/>
          </ac:spMkLst>
        </pc:spChg>
        <pc:spChg chg="add mod">
          <ac:chgData name="Nasir Uddin Ahmed" userId="S::s2015449@siswa365.um.edu.my::87a249bb-48da-4ce2-9c91-d685af1ebfa6" providerId="AD" clId="Web-{E1C51D11-BDB8-46F4-98F3-DF644E0D0077}" dt="2023-05-18T14:28:28.699" v="50" actId="20577"/>
          <ac:spMkLst>
            <pc:docMk/>
            <pc:sldMk cId="3893370910" sldId="373"/>
            <ac:spMk id="27" creationId="{ED91BAB1-013D-5312-050E-3CB6C220134F}"/>
          </ac:spMkLst>
        </pc:spChg>
        <pc:spChg chg="add mod">
          <ac:chgData name="Nasir Uddin Ahmed" userId="S::s2015449@siswa365.um.edu.my::87a249bb-48da-4ce2-9c91-d685af1ebfa6" providerId="AD" clId="Web-{E1C51D11-BDB8-46F4-98F3-DF644E0D0077}" dt="2023-05-18T14:28:04.308" v="42" actId="1076"/>
          <ac:spMkLst>
            <pc:docMk/>
            <pc:sldMk cId="3893370910" sldId="373"/>
            <ac:spMk id="28" creationId="{D78E0D1D-6CA2-DA98-9868-769D7B34E637}"/>
          </ac:spMkLst>
        </pc:spChg>
        <pc:picChg chg="mod">
          <ac:chgData name="Nasir Uddin Ahmed" userId="S::s2015449@siswa365.um.edu.my::87a249bb-48da-4ce2-9c91-d685af1ebfa6" providerId="AD" clId="Web-{E1C51D11-BDB8-46F4-98F3-DF644E0D0077}" dt="2023-05-18T14:26:46.212" v="35" actId="14100"/>
          <ac:picMkLst>
            <pc:docMk/>
            <pc:sldMk cId="3893370910" sldId="373"/>
            <ac:picMk id="4" creationId="{6A6837DA-0721-91A5-5318-1BB9F1ECD6E4}"/>
          </ac:picMkLst>
        </pc:picChg>
        <pc:picChg chg="mod">
          <ac:chgData name="Nasir Uddin Ahmed" userId="S::s2015449@siswa365.um.edu.my::87a249bb-48da-4ce2-9c91-d685af1ebfa6" providerId="AD" clId="Web-{E1C51D11-BDB8-46F4-98F3-DF644E0D0077}" dt="2023-05-18T14:28:31.511" v="52" actId="14100"/>
          <ac:picMkLst>
            <pc:docMk/>
            <pc:sldMk cId="3893370910" sldId="373"/>
            <ac:picMk id="19" creationId="{3C60AD98-59D2-D370-286E-16AF7E38CEC8}"/>
          </ac:picMkLst>
        </pc:picChg>
      </pc:sldChg>
      <pc:sldChg chg="addSp delSp modSp">
        <pc:chgData name="Nasir Uddin Ahmed" userId="S::s2015449@siswa365.um.edu.my::87a249bb-48da-4ce2-9c91-d685af1ebfa6" providerId="AD" clId="Web-{E1C51D11-BDB8-46F4-98F3-DF644E0D0077}" dt="2023-05-18T14:32:25.251" v="97" actId="1076"/>
        <pc:sldMkLst>
          <pc:docMk/>
          <pc:sldMk cId="2969406842" sldId="374"/>
        </pc:sldMkLst>
        <pc:spChg chg="add mod">
          <ac:chgData name="Nasir Uddin Ahmed" userId="S::s2015449@siswa365.um.edu.my::87a249bb-48da-4ce2-9c91-d685af1ebfa6" providerId="AD" clId="Web-{E1C51D11-BDB8-46F4-98F3-DF644E0D0077}" dt="2023-05-18T14:32:22.329" v="96" actId="14100"/>
          <ac:spMkLst>
            <pc:docMk/>
            <pc:sldMk cId="2969406842" sldId="374"/>
            <ac:spMk id="4" creationId="{FBA54D1C-5DA2-E14F-A0A8-E55AC564321F}"/>
          </ac:spMkLst>
        </pc:spChg>
        <pc:spChg chg="add del mod">
          <ac:chgData name="Nasir Uddin Ahmed" userId="S::s2015449@siswa365.um.edu.my::87a249bb-48da-4ce2-9c91-d685af1ebfa6" providerId="AD" clId="Web-{E1C51D11-BDB8-46F4-98F3-DF644E0D0077}" dt="2023-05-18T14:30:38.702" v="84"/>
          <ac:spMkLst>
            <pc:docMk/>
            <pc:sldMk cId="2969406842" sldId="374"/>
            <ac:spMk id="19" creationId="{F5644C1C-13BE-5F23-9184-B1C78F201A80}"/>
          </ac:spMkLst>
        </pc:spChg>
        <pc:spChg chg="add mod">
          <ac:chgData name="Nasir Uddin Ahmed" userId="S::s2015449@siswa365.um.edu.my::87a249bb-48da-4ce2-9c91-d685af1ebfa6" providerId="AD" clId="Web-{E1C51D11-BDB8-46F4-98F3-DF644E0D0077}" dt="2023-05-18T14:31:22.515" v="91" actId="1076"/>
          <ac:spMkLst>
            <pc:docMk/>
            <pc:sldMk cId="2969406842" sldId="374"/>
            <ac:spMk id="26" creationId="{0D5C3C2B-3D91-B1AD-F5FB-CA474EFCC23E}"/>
          </ac:spMkLst>
        </pc:spChg>
        <pc:spChg chg="add del mod">
          <ac:chgData name="Nasir Uddin Ahmed" userId="S::s2015449@siswa365.um.edu.my::87a249bb-48da-4ce2-9c91-d685af1ebfa6" providerId="AD" clId="Web-{E1C51D11-BDB8-46F4-98F3-DF644E0D0077}" dt="2023-05-18T14:32:19.345" v="95"/>
          <ac:spMkLst>
            <pc:docMk/>
            <pc:sldMk cId="2969406842" sldId="374"/>
            <ac:spMk id="28" creationId="{4B9B7AEE-83B7-0B8E-F6A1-652772EF3697}"/>
          </ac:spMkLst>
        </pc:spChg>
        <pc:spChg chg="add del mod">
          <ac:chgData name="Nasir Uddin Ahmed" userId="S::s2015449@siswa365.um.edu.my::87a249bb-48da-4ce2-9c91-d685af1ebfa6" providerId="AD" clId="Web-{E1C51D11-BDB8-46F4-98F3-DF644E0D0077}" dt="2023-05-18T14:32:15.876" v="94"/>
          <ac:spMkLst>
            <pc:docMk/>
            <pc:sldMk cId="2969406842" sldId="374"/>
            <ac:spMk id="29" creationId="{B7BE9DCB-49F3-CC30-7AA3-33BD235D1BFF}"/>
          </ac:spMkLst>
        </pc:spChg>
        <pc:picChg chg="mod">
          <ac:chgData name="Nasir Uddin Ahmed" userId="S::s2015449@siswa365.um.edu.my::87a249bb-48da-4ce2-9c91-d685af1ebfa6" providerId="AD" clId="Web-{E1C51D11-BDB8-46F4-98F3-DF644E0D0077}" dt="2023-05-18T14:30:19.123" v="74" actId="1076"/>
          <ac:picMkLst>
            <pc:docMk/>
            <pc:sldMk cId="2969406842" sldId="374"/>
            <ac:picMk id="2" creationId="{BE1DC071-0C1E-1EEC-5513-054207F6780C}"/>
          </ac:picMkLst>
        </pc:picChg>
        <pc:picChg chg="mod">
          <ac:chgData name="Nasir Uddin Ahmed" userId="S::s2015449@siswa365.um.edu.my::87a249bb-48da-4ce2-9c91-d685af1ebfa6" providerId="AD" clId="Web-{E1C51D11-BDB8-46F4-98F3-DF644E0D0077}" dt="2023-05-18T14:32:25.251" v="97" actId="1076"/>
          <ac:picMkLst>
            <pc:docMk/>
            <pc:sldMk cId="2969406842" sldId="374"/>
            <ac:picMk id="3" creationId="{08AB53F1-DFAB-CAD0-0C99-75A41A86D9E0}"/>
          </ac:picMkLst>
        </pc:picChg>
      </pc:sldChg>
      <pc:sldChg chg="addSp modSp">
        <pc:chgData name="Nasir Uddin Ahmed" userId="S::s2015449@siswa365.um.edu.my::87a249bb-48da-4ce2-9c91-d685af1ebfa6" providerId="AD" clId="Web-{E1C51D11-BDB8-46F4-98F3-DF644E0D0077}" dt="2023-05-18T14:34:23.941" v="122" actId="1076"/>
        <pc:sldMkLst>
          <pc:docMk/>
          <pc:sldMk cId="2961282865" sldId="376"/>
        </pc:sldMkLst>
        <pc:spChg chg="add mod">
          <ac:chgData name="Nasir Uddin Ahmed" userId="S::s2015449@siswa365.um.edu.my::87a249bb-48da-4ce2-9c91-d685af1ebfa6" providerId="AD" clId="Web-{E1C51D11-BDB8-46F4-98F3-DF644E0D0077}" dt="2023-05-18T14:34:23.941" v="122" actId="1076"/>
          <ac:spMkLst>
            <pc:docMk/>
            <pc:sldMk cId="2961282865" sldId="376"/>
            <ac:spMk id="19" creationId="{5E8879BD-7365-84E4-5C70-97C45C7C63F6}"/>
          </ac:spMkLst>
        </pc:spChg>
        <pc:spChg chg="add mod">
          <ac:chgData name="Nasir Uddin Ahmed" userId="S::s2015449@siswa365.um.edu.my::87a249bb-48da-4ce2-9c91-d685af1ebfa6" providerId="AD" clId="Web-{E1C51D11-BDB8-46F4-98F3-DF644E0D0077}" dt="2023-05-18T14:33:29.721" v="110" actId="1076"/>
          <ac:spMkLst>
            <pc:docMk/>
            <pc:sldMk cId="2961282865" sldId="376"/>
            <ac:spMk id="26" creationId="{BD6B20A0-1A8E-F97D-6DE7-829BC36A094C}"/>
          </ac:spMkLst>
        </pc:spChg>
        <pc:picChg chg="mod">
          <ac:chgData name="Nasir Uddin Ahmed" userId="S::s2015449@siswa365.um.edu.my::87a249bb-48da-4ce2-9c91-d685af1ebfa6" providerId="AD" clId="Web-{E1C51D11-BDB8-46F4-98F3-DF644E0D0077}" dt="2023-05-18T14:33:22.408" v="109" actId="1076"/>
          <ac:picMkLst>
            <pc:docMk/>
            <pc:sldMk cId="2961282865" sldId="376"/>
            <ac:picMk id="2" creationId="{6EA3BB3E-2BC0-E008-3C6B-852C4377363E}"/>
          </ac:picMkLst>
        </pc:picChg>
        <pc:picChg chg="mod">
          <ac:chgData name="Nasir Uddin Ahmed" userId="S::s2015449@siswa365.um.edu.my::87a249bb-48da-4ce2-9c91-d685af1ebfa6" providerId="AD" clId="Web-{E1C51D11-BDB8-46F4-98F3-DF644E0D0077}" dt="2023-05-18T14:32:57.908" v="104" actId="14100"/>
          <ac:picMkLst>
            <pc:docMk/>
            <pc:sldMk cId="2961282865" sldId="376"/>
            <ac:picMk id="3" creationId="{67E24F8D-7969-073E-BB9D-B38B54561A9F}"/>
          </ac:picMkLst>
        </pc:picChg>
      </pc:sldChg>
      <pc:sldChg chg="addSp modSp">
        <pc:chgData name="Nasir Uddin Ahmed" userId="S::s2015449@siswa365.um.edu.my::87a249bb-48da-4ce2-9c91-d685af1ebfa6" providerId="AD" clId="Web-{E1C51D11-BDB8-46F4-98F3-DF644E0D0077}" dt="2023-05-18T14:36:02.881" v="146" actId="20577"/>
        <pc:sldMkLst>
          <pc:docMk/>
          <pc:sldMk cId="107328894" sldId="377"/>
        </pc:sldMkLst>
        <pc:spChg chg="add mod">
          <ac:chgData name="Nasir Uddin Ahmed" userId="S::s2015449@siswa365.um.edu.my::87a249bb-48da-4ce2-9c91-d685af1ebfa6" providerId="AD" clId="Web-{E1C51D11-BDB8-46F4-98F3-DF644E0D0077}" dt="2023-05-18T14:36:02.881" v="146" actId="20577"/>
          <ac:spMkLst>
            <pc:docMk/>
            <pc:sldMk cId="107328894" sldId="377"/>
            <ac:spMk id="3" creationId="{C80A8BBA-40C4-4FD9-35FB-2D084FDAFBD4}"/>
          </ac:spMkLst>
        </pc:spChg>
        <pc:spChg chg="add mod">
          <ac:chgData name="Nasir Uddin Ahmed" userId="S::s2015449@siswa365.um.edu.my::87a249bb-48da-4ce2-9c91-d685af1ebfa6" providerId="AD" clId="Web-{E1C51D11-BDB8-46F4-98F3-DF644E0D0077}" dt="2023-05-18T14:35:09.223" v="136" actId="1076"/>
          <ac:spMkLst>
            <pc:docMk/>
            <pc:sldMk cId="107328894" sldId="377"/>
            <ac:spMk id="26" creationId="{5172EFCB-3195-8FF5-1B28-A787CA7EC2F7}"/>
          </ac:spMkLst>
        </pc:spChg>
        <pc:spChg chg="add mod">
          <ac:chgData name="Nasir Uddin Ahmed" userId="S::s2015449@siswa365.um.edu.my::87a249bb-48da-4ce2-9c91-d685af1ebfa6" providerId="AD" clId="Web-{E1C51D11-BDB8-46F4-98F3-DF644E0D0077}" dt="2023-05-18T14:35:18.224" v="139" actId="1076"/>
          <ac:spMkLst>
            <pc:docMk/>
            <pc:sldMk cId="107328894" sldId="377"/>
            <ac:spMk id="28" creationId="{5673E844-0A85-321C-0205-0E050C7FEC84}"/>
          </ac:spMkLst>
        </pc:spChg>
        <pc:spChg chg="add mod">
          <ac:chgData name="Nasir Uddin Ahmed" userId="S::s2015449@siswa365.um.edu.my::87a249bb-48da-4ce2-9c91-d685af1ebfa6" providerId="AD" clId="Web-{E1C51D11-BDB8-46F4-98F3-DF644E0D0077}" dt="2023-05-18T14:35:18.239" v="140" actId="1076"/>
          <ac:spMkLst>
            <pc:docMk/>
            <pc:sldMk cId="107328894" sldId="377"/>
            <ac:spMk id="30" creationId="{F957D711-7564-4BAF-43BC-CD023A5999CA}"/>
          </ac:spMkLst>
        </pc:spChg>
        <pc:picChg chg="mod">
          <ac:chgData name="Nasir Uddin Ahmed" userId="S::s2015449@siswa365.um.edu.my::87a249bb-48da-4ce2-9c91-d685af1ebfa6" providerId="AD" clId="Web-{E1C51D11-BDB8-46F4-98F3-DF644E0D0077}" dt="2023-05-18T14:34:45.535" v="129" actId="14100"/>
          <ac:picMkLst>
            <pc:docMk/>
            <pc:sldMk cId="107328894" sldId="377"/>
            <ac:picMk id="4" creationId="{8342A1BA-41ED-9D7A-45B9-BB66FB5FE631}"/>
          </ac:picMkLst>
        </pc:picChg>
        <pc:picChg chg="mod">
          <ac:chgData name="Nasir Uddin Ahmed" userId="S::s2015449@siswa365.um.edu.my::87a249bb-48da-4ce2-9c91-d685af1ebfa6" providerId="AD" clId="Web-{E1C51D11-BDB8-46F4-98F3-DF644E0D0077}" dt="2023-05-18T14:34:52.176" v="132" actId="1076"/>
          <ac:picMkLst>
            <pc:docMk/>
            <pc:sldMk cId="107328894" sldId="377"/>
            <ac:picMk id="19" creationId="{12A6DC30-D694-6BA9-5F46-B6141EF56485}"/>
          </ac:picMkLst>
        </pc:picChg>
      </pc:sldChg>
    </pc:docChg>
  </pc:docChgLst>
  <pc:docChgLst>
    <pc:chgData name="Nasir Uddin Ahmed" userId="S::s2015449@siswa365.um.edu.my::87a249bb-48da-4ce2-9c91-d685af1ebfa6" providerId="AD" clId="Web-{2137A322-F2F1-40E8-91F7-F865DB082064}"/>
    <pc:docChg chg="addSld delSld modSld sldOrd">
      <pc:chgData name="Nasir Uddin Ahmed" userId="S::s2015449@siswa365.um.edu.my::87a249bb-48da-4ce2-9c91-d685af1ebfa6" providerId="AD" clId="Web-{2137A322-F2F1-40E8-91F7-F865DB082064}" dt="2023-05-17T07:44:35.335" v="47" actId="1076"/>
      <pc:docMkLst>
        <pc:docMk/>
      </pc:docMkLst>
      <pc:sldChg chg="addSp delSp ord">
        <pc:chgData name="Nasir Uddin Ahmed" userId="S::s2015449@siswa365.um.edu.my::87a249bb-48da-4ce2-9c91-d685af1ebfa6" providerId="AD" clId="Web-{2137A322-F2F1-40E8-91F7-F865DB082064}" dt="2023-05-17T07:40:31.315" v="21"/>
        <pc:sldMkLst>
          <pc:docMk/>
          <pc:sldMk cId="3375372912" sldId="364"/>
        </pc:sldMkLst>
        <pc:spChg chg="add del">
          <ac:chgData name="Nasir Uddin Ahmed" userId="S::s2015449@siswa365.um.edu.my::87a249bb-48da-4ce2-9c91-d685af1ebfa6" providerId="AD" clId="Web-{2137A322-F2F1-40E8-91F7-F865DB082064}" dt="2023-05-17T07:40:29.721" v="19"/>
          <ac:spMkLst>
            <pc:docMk/>
            <pc:sldMk cId="3375372912" sldId="364"/>
            <ac:spMk id="56" creationId="{62AD95DF-339C-7E6F-49CE-DF1FF9287BF9}"/>
          </ac:spMkLst>
        </pc:spChg>
        <pc:spChg chg="add del">
          <ac:chgData name="Nasir Uddin Ahmed" userId="S::s2015449@siswa365.um.edu.my::87a249bb-48da-4ce2-9c91-d685af1ebfa6" providerId="AD" clId="Web-{2137A322-F2F1-40E8-91F7-F865DB082064}" dt="2023-05-17T07:40:29.721" v="18"/>
          <ac:spMkLst>
            <pc:docMk/>
            <pc:sldMk cId="3375372912" sldId="364"/>
            <ac:spMk id="58" creationId="{566CA7CB-C226-8CD7-ED9B-F6BCF3AEE3A7}"/>
          </ac:spMkLst>
        </pc:spChg>
        <pc:spChg chg="add del">
          <ac:chgData name="Nasir Uddin Ahmed" userId="S::s2015449@siswa365.um.edu.my::87a249bb-48da-4ce2-9c91-d685af1ebfa6" providerId="AD" clId="Web-{2137A322-F2F1-40E8-91F7-F865DB082064}" dt="2023-05-17T07:40:29.721" v="17"/>
          <ac:spMkLst>
            <pc:docMk/>
            <pc:sldMk cId="3375372912" sldId="364"/>
            <ac:spMk id="60" creationId="{5DCFFE5C-0E00-6F1F-5043-552ED5374325}"/>
          </ac:spMkLst>
        </pc:spChg>
        <pc:spChg chg="add del">
          <ac:chgData name="Nasir Uddin Ahmed" userId="S::s2015449@siswa365.um.edu.my::87a249bb-48da-4ce2-9c91-d685af1ebfa6" providerId="AD" clId="Web-{2137A322-F2F1-40E8-91F7-F865DB082064}" dt="2023-05-17T07:40:29.721" v="16"/>
          <ac:spMkLst>
            <pc:docMk/>
            <pc:sldMk cId="3375372912" sldId="364"/>
            <ac:spMk id="62" creationId="{DD8BB168-E6B4-F46F-9295-1573174D855E}"/>
          </ac:spMkLst>
        </pc:spChg>
        <pc:spChg chg="add del">
          <ac:chgData name="Nasir Uddin Ahmed" userId="S::s2015449@siswa365.um.edu.my::87a249bb-48da-4ce2-9c91-d685af1ebfa6" providerId="AD" clId="Web-{2137A322-F2F1-40E8-91F7-F865DB082064}" dt="2023-05-17T07:40:29.721" v="15"/>
          <ac:spMkLst>
            <pc:docMk/>
            <pc:sldMk cId="3375372912" sldId="364"/>
            <ac:spMk id="64" creationId="{DD4A68A0-2C15-EB15-1FB4-0808D2494524}"/>
          </ac:spMkLst>
        </pc:spChg>
        <pc:spChg chg="add del">
          <ac:chgData name="Nasir Uddin Ahmed" userId="S::s2015449@siswa365.um.edu.my::87a249bb-48da-4ce2-9c91-d685af1ebfa6" providerId="AD" clId="Web-{2137A322-F2F1-40E8-91F7-F865DB082064}" dt="2023-05-17T07:40:29.721" v="14"/>
          <ac:spMkLst>
            <pc:docMk/>
            <pc:sldMk cId="3375372912" sldId="364"/>
            <ac:spMk id="66" creationId="{80DDB505-32EA-BEFF-C971-2CA1CCD5AE3A}"/>
          </ac:spMkLst>
        </pc:spChg>
        <pc:spChg chg="add del">
          <ac:chgData name="Nasir Uddin Ahmed" userId="S::s2015449@siswa365.um.edu.my::87a249bb-48da-4ce2-9c91-d685af1ebfa6" providerId="AD" clId="Web-{2137A322-F2F1-40E8-91F7-F865DB082064}" dt="2023-05-17T07:40:29.721" v="13"/>
          <ac:spMkLst>
            <pc:docMk/>
            <pc:sldMk cId="3375372912" sldId="364"/>
            <ac:spMk id="68" creationId="{BECB519A-B848-D6ED-617D-BD8CB630909D}"/>
          </ac:spMkLst>
        </pc:spChg>
        <pc:spChg chg="add del">
          <ac:chgData name="Nasir Uddin Ahmed" userId="S::s2015449@siswa365.um.edu.my::87a249bb-48da-4ce2-9c91-d685af1ebfa6" providerId="AD" clId="Web-{2137A322-F2F1-40E8-91F7-F865DB082064}" dt="2023-05-17T07:40:29.721" v="12"/>
          <ac:spMkLst>
            <pc:docMk/>
            <pc:sldMk cId="3375372912" sldId="364"/>
            <ac:spMk id="70" creationId="{F15834CC-6016-D7EC-0D4C-1883865B1C31}"/>
          </ac:spMkLst>
        </pc:spChg>
        <pc:spChg chg="add del">
          <ac:chgData name="Nasir Uddin Ahmed" userId="S::s2015449@siswa365.um.edu.my::87a249bb-48da-4ce2-9c91-d685af1ebfa6" providerId="AD" clId="Web-{2137A322-F2F1-40E8-91F7-F865DB082064}" dt="2023-05-17T07:40:29.721" v="11"/>
          <ac:spMkLst>
            <pc:docMk/>
            <pc:sldMk cId="3375372912" sldId="364"/>
            <ac:spMk id="72" creationId="{92832327-E7F5-CD7B-3720-68E0CFB2ADA5}"/>
          </ac:spMkLst>
        </pc:spChg>
        <pc:cxnChg chg="add del">
          <ac:chgData name="Nasir Uddin Ahmed" userId="S::s2015449@siswa365.um.edu.my::87a249bb-48da-4ce2-9c91-d685af1ebfa6" providerId="AD" clId="Web-{2137A322-F2F1-40E8-91F7-F865DB082064}" dt="2023-05-17T07:40:29.736" v="20"/>
          <ac:cxnSpMkLst>
            <pc:docMk/>
            <pc:sldMk cId="3375372912" sldId="364"/>
            <ac:cxnSpMk id="54" creationId="{E914B041-8A63-11CA-FBAA-CBD5015D04A5}"/>
          </ac:cxnSpMkLst>
        </pc:cxnChg>
      </pc:sldChg>
      <pc:sldChg chg="modSp">
        <pc:chgData name="Nasir Uddin Ahmed" userId="S::s2015449@siswa365.um.edu.my::87a249bb-48da-4ce2-9c91-d685af1ebfa6" providerId="AD" clId="Web-{2137A322-F2F1-40E8-91F7-F865DB082064}" dt="2023-05-17T07:43:36.897" v="37" actId="20577"/>
        <pc:sldMkLst>
          <pc:docMk/>
          <pc:sldMk cId="2978760510" sldId="365"/>
        </pc:sldMkLst>
        <pc:spChg chg="mod">
          <ac:chgData name="Nasir Uddin Ahmed" userId="S::s2015449@siswa365.um.edu.my::87a249bb-48da-4ce2-9c91-d685af1ebfa6" providerId="AD" clId="Web-{2137A322-F2F1-40E8-91F7-F865DB082064}" dt="2023-05-17T07:43:36.897" v="37" actId="20577"/>
          <ac:spMkLst>
            <pc:docMk/>
            <pc:sldMk cId="2978760510" sldId="365"/>
            <ac:spMk id="24" creationId="{E3A83AE5-35DB-0114-2DF3-77933DBA64A4}"/>
          </ac:spMkLst>
        </pc:spChg>
      </pc:sldChg>
      <pc:sldChg chg="modSp add del">
        <pc:chgData name="Nasir Uddin Ahmed" userId="S::s2015449@siswa365.um.edu.my::87a249bb-48da-4ce2-9c91-d685af1ebfa6" providerId="AD" clId="Web-{2137A322-F2F1-40E8-91F7-F865DB082064}" dt="2023-05-17T07:44:12.366" v="42" actId="20577"/>
        <pc:sldMkLst>
          <pc:docMk/>
          <pc:sldMk cId="308075543" sldId="367"/>
        </pc:sldMkLst>
        <pc:spChg chg="mod">
          <ac:chgData name="Nasir Uddin Ahmed" userId="S::s2015449@siswa365.um.edu.my::87a249bb-48da-4ce2-9c91-d685af1ebfa6" providerId="AD" clId="Web-{2137A322-F2F1-40E8-91F7-F865DB082064}" dt="2023-05-17T07:44:12.366" v="42" actId="20577"/>
          <ac:spMkLst>
            <pc:docMk/>
            <pc:sldMk cId="308075543" sldId="367"/>
            <ac:spMk id="18" creationId="{54744901-85C4-5CFD-EE45-5B643037BFE5}"/>
          </ac:spMkLst>
        </pc:spChg>
        <pc:spChg chg="mod">
          <ac:chgData name="Nasir Uddin Ahmed" userId="S::s2015449@siswa365.um.edu.my::87a249bb-48da-4ce2-9c91-d685af1ebfa6" providerId="AD" clId="Web-{2137A322-F2F1-40E8-91F7-F865DB082064}" dt="2023-05-17T07:44:08.804" v="41"/>
          <ac:spMkLst>
            <pc:docMk/>
            <pc:sldMk cId="308075543" sldId="367"/>
            <ac:spMk id="25" creationId="{E84461ED-E2B8-AF8F-D94A-3BCDBCAEA807}"/>
          </ac:spMkLst>
        </pc:spChg>
      </pc:sldChg>
      <pc:sldChg chg="modSp add replId">
        <pc:chgData name="Nasir Uddin Ahmed" userId="S::s2015449@siswa365.um.edu.my::87a249bb-48da-4ce2-9c91-d685af1ebfa6" providerId="AD" clId="Web-{2137A322-F2F1-40E8-91F7-F865DB082064}" dt="2023-05-17T07:44:35.335" v="47" actId="1076"/>
        <pc:sldMkLst>
          <pc:docMk/>
          <pc:sldMk cId="1930192047" sldId="369"/>
        </pc:sldMkLst>
        <pc:spChg chg="mod">
          <ac:chgData name="Nasir Uddin Ahmed" userId="S::s2015449@siswa365.um.edu.my::87a249bb-48da-4ce2-9c91-d685af1ebfa6" providerId="AD" clId="Web-{2137A322-F2F1-40E8-91F7-F865DB082064}" dt="2023-05-17T07:44:30.913" v="46"/>
          <ac:spMkLst>
            <pc:docMk/>
            <pc:sldMk cId="1930192047" sldId="369"/>
            <ac:spMk id="10" creationId="{D6DACFF5-AC7D-BBDA-5B03-2D9B8562EE3C}"/>
          </ac:spMkLst>
        </pc:spChg>
        <pc:spChg chg="mod">
          <ac:chgData name="Nasir Uddin Ahmed" userId="S::s2015449@siswa365.um.edu.my::87a249bb-48da-4ce2-9c91-d685af1ebfa6" providerId="AD" clId="Web-{2137A322-F2F1-40E8-91F7-F865DB082064}" dt="2023-05-17T07:44:35.335" v="47" actId="1076"/>
          <ac:spMkLst>
            <pc:docMk/>
            <pc:sldMk cId="1930192047" sldId="369"/>
            <ac:spMk id="18" creationId="{54744901-85C4-5CFD-EE45-5B643037BFE5}"/>
          </ac:spMkLst>
        </pc:spChg>
      </pc:sldChg>
      <pc:sldChg chg="modSp add del replId">
        <pc:chgData name="Nasir Uddin Ahmed" userId="S::s2015449@siswa365.um.edu.my::87a249bb-48da-4ce2-9c91-d685af1ebfa6" providerId="AD" clId="Web-{2137A322-F2F1-40E8-91F7-F865DB082064}" dt="2023-05-17T07:41:33.128" v="26"/>
        <pc:sldMkLst>
          <pc:docMk/>
          <pc:sldMk cId="3813702762" sldId="369"/>
        </pc:sldMkLst>
        <pc:spChg chg="mod">
          <ac:chgData name="Nasir Uddin Ahmed" userId="S::s2015449@siswa365.um.edu.my::87a249bb-48da-4ce2-9c91-d685af1ebfa6" providerId="AD" clId="Web-{2137A322-F2F1-40E8-91F7-F865DB082064}" dt="2023-05-17T07:41:18.941" v="25"/>
          <ac:spMkLst>
            <pc:docMk/>
            <pc:sldMk cId="3813702762" sldId="369"/>
            <ac:spMk id="17" creationId="{E99047A1-FE60-5423-1F79-26634D784477}"/>
          </ac:spMkLst>
        </pc:spChg>
      </pc:sldChg>
      <pc:sldChg chg="add del replId">
        <pc:chgData name="Nasir Uddin Ahmed" userId="S::s2015449@siswa365.um.edu.my::87a249bb-48da-4ce2-9c91-d685af1ebfa6" providerId="AD" clId="Web-{2137A322-F2F1-40E8-91F7-F865DB082064}" dt="2023-05-17T07:44:02.632" v="39"/>
        <pc:sldMkLst>
          <pc:docMk/>
          <pc:sldMk cId="402888730" sldId="370"/>
        </pc:sldMkLst>
      </pc:sldChg>
    </pc:docChg>
  </pc:docChgLst>
  <pc:docChgLst>
    <pc:chgData name="Nasir Uddin Ahmed" userId="S::s2015449@siswa365.um.edu.my::87a249bb-48da-4ce2-9c91-d685af1ebfa6" providerId="AD" clId="Web-{7715A5B0-35B6-466A-B41B-2A3A5F7C2EA5}"/>
    <pc:docChg chg="modSld">
      <pc:chgData name="Nasir Uddin Ahmed" userId="S::s2015449@siswa365.um.edu.my::87a249bb-48da-4ce2-9c91-d685af1ebfa6" providerId="AD" clId="Web-{7715A5B0-35B6-466A-B41B-2A3A5F7C2EA5}" dt="2023-05-18T14:52:33.351" v="137" actId="1076"/>
      <pc:docMkLst>
        <pc:docMk/>
      </pc:docMkLst>
      <pc:sldChg chg="modSp">
        <pc:chgData name="Nasir Uddin Ahmed" userId="S::s2015449@siswa365.um.edu.my::87a249bb-48da-4ce2-9c91-d685af1ebfa6" providerId="AD" clId="Web-{7715A5B0-35B6-466A-B41B-2A3A5F7C2EA5}" dt="2023-05-18T14:38:17.415" v="15" actId="14100"/>
        <pc:sldMkLst>
          <pc:docMk/>
          <pc:sldMk cId="107328894" sldId="377"/>
        </pc:sldMkLst>
        <pc:spChg chg="mod">
          <ac:chgData name="Nasir Uddin Ahmed" userId="S::s2015449@siswa365.um.edu.my::87a249bb-48da-4ce2-9c91-d685af1ebfa6" providerId="AD" clId="Web-{7715A5B0-35B6-466A-B41B-2A3A5F7C2EA5}" dt="2023-05-18T14:37:18.350" v="6" actId="20577"/>
          <ac:spMkLst>
            <pc:docMk/>
            <pc:sldMk cId="107328894" sldId="377"/>
            <ac:spMk id="3" creationId="{C80A8BBA-40C4-4FD9-35FB-2D084FDAFBD4}"/>
          </ac:spMkLst>
        </pc:spChg>
        <pc:spChg chg="mod">
          <ac:chgData name="Nasir Uddin Ahmed" userId="S::s2015449@siswa365.um.edu.my::87a249bb-48da-4ce2-9c91-d685af1ebfa6" providerId="AD" clId="Web-{7715A5B0-35B6-466A-B41B-2A3A5F7C2EA5}" dt="2023-05-18T14:38:12.993" v="14" actId="14100"/>
          <ac:spMkLst>
            <pc:docMk/>
            <pc:sldMk cId="107328894" sldId="377"/>
            <ac:spMk id="28" creationId="{5673E844-0A85-321C-0205-0E050C7FEC84}"/>
          </ac:spMkLst>
        </pc:spChg>
        <pc:picChg chg="mod">
          <ac:chgData name="Nasir Uddin Ahmed" userId="S::s2015449@siswa365.um.edu.my::87a249bb-48da-4ce2-9c91-d685af1ebfa6" providerId="AD" clId="Web-{7715A5B0-35B6-466A-B41B-2A3A5F7C2EA5}" dt="2023-05-18T14:38:17.415" v="15" actId="14100"/>
          <ac:picMkLst>
            <pc:docMk/>
            <pc:sldMk cId="107328894" sldId="377"/>
            <ac:picMk id="19" creationId="{12A6DC30-D694-6BA9-5F46-B6141EF56485}"/>
          </ac:picMkLst>
        </pc:picChg>
      </pc:sldChg>
      <pc:sldChg chg="addSp delSp modSp">
        <pc:chgData name="Nasir Uddin Ahmed" userId="S::s2015449@siswa365.um.edu.my::87a249bb-48da-4ce2-9c91-d685af1ebfa6" providerId="AD" clId="Web-{7715A5B0-35B6-466A-B41B-2A3A5F7C2EA5}" dt="2023-05-18T14:48:41.999" v="90" actId="20577"/>
        <pc:sldMkLst>
          <pc:docMk/>
          <pc:sldMk cId="1291956682" sldId="378"/>
        </pc:sldMkLst>
        <pc:spChg chg="add mod">
          <ac:chgData name="Nasir Uddin Ahmed" userId="S::s2015449@siswa365.um.edu.my::87a249bb-48da-4ce2-9c91-d685af1ebfa6" providerId="AD" clId="Web-{7715A5B0-35B6-466A-B41B-2A3A5F7C2EA5}" dt="2023-05-18T14:46:53.042" v="66" actId="20577"/>
          <ac:spMkLst>
            <pc:docMk/>
            <pc:sldMk cId="1291956682" sldId="378"/>
            <ac:spMk id="4" creationId="{A2C70420-775B-5D79-4AE2-92846397B0DD}"/>
          </ac:spMkLst>
        </pc:spChg>
        <pc:spChg chg="add mod">
          <ac:chgData name="Nasir Uddin Ahmed" userId="S::s2015449@siswa365.um.edu.my::87a249bb-48da-4ce2-9c91-d685af1ebfa6" providerId="AD" clId="Web-{7715A5B0-35B6-466A-B41B-2A3A5F7C2EA5}" dt="2023-05-18T14:45:38.180" v="42" actId="1076"/>
          <ac:spMkLst>
            <pc:docMk/>
            <pc:sldMk cId="1291956682" sldId="378"/>
            <ac:spMk id="24" creationId="{DC0936D3-4050-1669-A420-D9C6FF57ED82}"/>
          </ac:spMkLst>
        </pc:spChg>
        <pc:spChg chg="add mod">
          <ac:chgData name="Nasir Uddin Ahmed" userId="S::s2015449@siswa365.um.edu.my::87a249bb-48da-4ce2-9c91-d685af1ebfa6" providerId="AD" clId="Web-{7715A5B0-35B6-466A-B41B-2A3A5F7C2EA5}" dt="2023-05-18T14:48:41.999" v="90" actId="20577"/>
          <ac:spMkLst>
            <pc:docMk/>
            <pc:sldMk cId="1291956682" sldId="378"/>
            <ac:spMk id="28" creationId="{1A9A9027-E5D9-2246-3BC7-A23EB41EBF40}"/>
          </ac:spMkLst>
        </pc:spChg>
        <pc:spChg chg="add mod">
          <ac:chgData name="Nasir Uddin Ahmed" userId="S::s2015449@siswa365.um.edu.my::87a249bb-48da-4ce2-9c91-d685af1ebfa6" providerId="AD" clId="Web-{7715A5B0-35B6-466A-B41B-2A3A5F7C2EA5}" dt="2023-05-18T14:47:09.512" v="73" actId="1076"/>
          <ac:spMkLst>
            <pc:docMk/>
            <pc:sldMk cId="1291956682" sldId="378"/>
            <ac:spMk id="29" creationId="{93E57AF4-17A4-8F98-A674-01CCF6081DBF}"/>
          </ac:spMkLst>
        </pc:spChg>
        <pc:picChg chg="del mod">
          <ac:chgData name="Nasir Uddin Ahmed" userId="S::s2015449@siswa365.um.edu.my::87a249bb-48da-4ce2-9c91-d685af1ebfa6" providerId="AD" clId="Web-{7715A5B0-35B6-466A-B41B-2A3A5F7C2EA5}" dt="2023-05-18T14:44:45.210" v="22"/>
          <ac:picMkLst>
            <pc:docMk/>
            <pc:sldMk cId="1291956682" sldId="378"/>
            <ac:picMk id="2" creationId="{042969F9-2D17-9909-70D8-B985FDA6400A}"/>
          </ac:picMkLst>
        </pc:picChg>
        <pc:picChg chg="mod">
          <ac:chgData name="Nasir Uddin Ahmed" userId="S::s2015449@siswa365.um.edu.my::87a249bb-48da-4ce2-9c91-d685af1ebfa6" providerId="AD" clId="Web-{7715A5B0-35B6-466A-B41B-2A3A5F7C2EA5}" dt="2023-05-18T14:47:00.918" v="69" actId="1076"/>
          <ac:picMkLst>
            <pc:docMk/>
            <pc:sldMk cId="1291956682" sldId="378"/>
            <ac:picMk id="26" creationId="{D66E1914-FCB1-BA7A-A82D-D1E0C9ADB10F}"/>
          </ac:picMkLst>
        </pc:picChg>
        <pc:picChg chg="add mod">
          <ac:chgData name="Nasir Uddin Ahmed" userId="S::s2015449@siswa365.um.edu.my::87a249bb-48da-4ce2-9c91-d685af1ebfa6" providerId="AD" clId="Web-{7715A5B0-35B6-466A-B41B-2A3A5F7C2EA5}" dt="2023-05-18T14:45:42.852" v="44" actId="14100"/>
          <ac:picMkLst>
            <pc:docMk/>
            <pc:sldMk cId="1291956682" sldId="378"/>
            <ac:picMk id="27" creationId="{F46E08DD-83E6-F95B-3D2A-9D5BA38C8D60}"/>
          </ac:picMkLst>
        </pc:picChg>
      </pc:sldChg>
      <pc:sldChg chg="delSp modSp">
        <pc:chgData name="Nasir Uddin Ahmed" userId="S::s2015449@siswa365.um.edu.my::87a249bb-48da-4ce2-9c91-d685af1ebfa6" providerId="AD" clId="Web-{7715A5B0-35B6-466A-B41B-2A3A5F7C2EA5}" dt="2023-05-18T14:49:23.719" v="97" actId="1076"/>
        <pc:sldMkLst>
          <pc:docMk/>
          <pc:sldMk cId="3605095091" sldId="379"/>
        </pc:sldMkLst>
        <pc:picChg chg="mod">
          <ac:chgData name="Nasir Uddin Ahmed" userId="S::s2015449@siswa365.um.edu.my::87a249bb-48da-4ce2-9c91-d685af1ebfa6" providerId="AD" clId="Web-{7715A5B0-35B6-466A-B41B-2A3A5F7C2EA5}" dt="2023-05-18T14:49:17.641" v="94" actId="1076"/>
          <ac:picMkLst>
            <pc:docMk/>
            <pc:sldMk cId="3605095091" sldId="379"/>
            <ac:picMk id="3" creationId="{EC7757A5-275C-CE26-2004-2E35723598ED}"/>
          </ac:picMkLst>
        </pc:picChg>
        <pc:picChg chg="del">
          <ac:chgData name="Nasir Uddin Ahmed" userId="S::s2015449@siswa365.um.edu.my::87a249bb-48da-4ce2-9c91-d685af1ebfa6" providerId="AD" clId="Web-{7715A5B0-35B6-466A-B41B-2A3A5F7C2EA5}" dt="2023-05-18T14:49:12.375" v="91"/>
          <ac:picMkLst>
            <pc:docMk/>
            <pc:sldMk cId="3605095091" sldId="379"/>
            <ac:picMk id="4" creationId="{5ACBF913-3A40-44A0-BB5F-6BF867715BB5}"/>
          </ac:picMkLst>
        </pc:picChg>
        <pc:picChg chg="mod">
          <ac:chgData name="Nasir Uddin Ahmed" userId="S::s2015449@siswa365.um.edu.my::87a249bb-48da-4ce2-9c91-d685af1ebfa6" providerId="AD" clId="Web-{7715A5B0-35B6-466A-B41B-2A3A5F7C2EA5}" dt="2023-05-18T14:49:23.719" v="97" actId="1076"/>
          <ac:picMkLst>
            <pc:docMk/>
            <pc:sldMk cId="3605095091" sldId="379"/>
            <ac:picMk id="19" creationId="{55CA7D2D-A816-0EDB-8CA4-193076E693E8}"/>
          </ac:picMkLst>
        </pc:picChg>
      </pc:sldChg>
      <pc:sldChg chg="addSp modSp">
        <pc:chgData name="Nasir Uddin Ahmed" userId="S::s2015449@siswa365.um.edu.my::87a249bb-48da-4ce2-9c91-d685af1ebfa6" providerId="AD" clId="Web-{7715A5B0-35B6-466A-B41B-2A3A5F7C2EA5}" dt="2023-05-18T14:52:33.351" v="137" actId="1076"/>
        <pc:sldMkLst>
          <pc:docMk/>
          <pc:sldMk cId="596002199" sldId="380"/>
        </pc:sldMkLst>
        <pc:spChg chg="add mod">
          <ac:chgData name="Nasir Uddin Ahmed" userId="S::s2015449@siswa365.um.edu.my::87a249bb-48da-4ce2-9c91-d685af1ebfa6" providerId="AD" clId="Web-{7715A5B0-35B6-466A-B41B-2A3A5F7C2EA5}" dt="2023-05-18T14:52:33.351" v="137" actId="1076"/>
          <ac:spMkLst>
            <pc:docMk/>
            <pc:sldMk cId="596002199" sldId="380"/>
            <ac:spMk id="4" creationId="{CF0023D1-DCD5-44D8-E063-FC7948216E20}"/>
          </ac:spMkLst>
        </pc:spChg>
        <pc:spChg chg="add mod">
          <ac:chgData name="Nasir Uddin Ahmed" userId="S::s2015449@siswa365.um.edu.my::87a249bb-48da-4ce2-9c91-d685af1ebfa6" providerId="AD" clId="Web-{7715A5B0-35B6-466A-B41B-2A3A5F7C2EA5}" dt="2023-05-18T14:52:28.663" v="136" actId="1076"/>
          <ac:spMkLst>
            <pc:docMk/>
            <pc:sldMk cId="596002199" sldId="380"/>
            <ac:spMk id="24" creationId="{DCF9AF59-0CD8-414D-DCAF-3D4B6231EC3E}"/>
          </ac:spMkLst>
        </pc:spChg>
        <pc:picChg chg="mod">
          <ac:chgData name="Nasir Uddin Ahmed" userId="S::s2015449@siswa365.um.edu.my::87a249bb-48da-4ce2-9c91-d685af1ebfa6" providerId="AD" clId="Web-{7715A5B0-35B6-466A-B41B-2A3A5F7C2EA5}" dt="2023-05-18T14:49:35.001" v="98" actId="1076"/>
          <ac:picMkLst>
            <pc:docMk/>
            <pc:sldMk cId="596002199" sldId="380"/>
            <ac:picMk id="2" creationId="{969F5636-C593-450C-5CE3-EE5EDC193A30}"/>
          </ac:picMkLst>
        </pc:picChg>
      </pc:sldChg>
    </pc:docChg>
  </pc:docChgLst>
  <pc:docChgLst>
    <pc:chgData name="Nasir Uddin Ahmed" userId="S::s2015449@siswa365.um.edu.my::87a249bb-48da-4ce2-9c91-d685af1ebfa6" providerId="AD" clId="Web-{7BB8772D-0FF4-4114-81E7-F2BAAB22890E}"/>
    <pc:docChg chg="addSld modSld">
      <pc:chgData name="Nasir Uddin Ahmed" userId="S::s2015449@siswa365.um.edu.my::87a249bb-48da-4ce2-9c91-d685af1ebfa6" providerId="AD" clId="Web-{7BB8772D-0FF4-4114-81E7-F2BAAB22890E}" dt="2023-05-17T09:06:19.330" v="497" actId="20577"/>
      <pc:docMkLst>
        <pc:docMk/>
      </pc:docMkLst>
      <pc:sldChg chg="addSp delSp modSp">
        <pc:chgData name="Nasir Uddin Ahmed" userId="S::s2015449@siswa365.um.edu.my::87a249bb-48da-4ce2-9c91-d685af1ebfa6" providerId="AD" clId="Web-{7BB8772D-0FF4-4114-81E7-F2BAAB22890E}" dt="2023-05-17T08:42:58.572" v="87"/>
        <pc:sldMkLst>
          <pc:docMk/>
          <pc:sldMk cId="1309782655" sldId="328"/>
        </pc:sldMkLst>
        <pc:spChg chg="del mod">
          <ac:chgData name="Nasir Uddin Ahmed" userId="S::s2015449@siswa365.um.edu.my::87a249bb-48da-4ce2-9c91-d685af1ebfa6" providerId="AD" clId="Web-{7BB8772D-0FF4-4114-81E7-F2BAAB22890E}" dt="2023-05-17T08:42:58.572" v="87"/>
          <ac:spMkLst>
            <pc:docMk/>
            <pc:sldMk cId="1309782655" sldId="328"/>
            <ac:spMk id="2" creationId="{D735F7F3-C1B5-4B60-A00A-4EB618DDFB5A}"/>
          </ac:spMkLst>
        </pc:spChg>
        <pc:spChg chg="add mod">
          <ac:chgData name="Nasir Uddin Ahmed" userId="S::s2015449@siswa365.um.edu.my::87a249bb-48da-4ce2-9c91-d685af1ebfa6" providerId="AD" clId="Web-{7BB8772D-0FF4-4114-81E7-F2BAAB22890E}" dt="2023-05-17T08:42:58.572" v="87"/>
          <ac:spMkLst>
            <pc:docMk/>
            <pc:sldMk cId="1309782655" sldId="328"/>
            <ac:spMk id="41" creationId="{1319EB4F-9122-156E-625E-E5BFE7699546}"/>
          </ac:spMkLst>
        </pc:spChg>
      </pc:sldChg>
      <pc:sldChg chg="addSp delSp modSp">
        <pc:chgData name="Nasir Uddin Ahmed" userId="S::s2015449@siswa365.um.edu.my::87a249bb-48da-4ce2-9c91-d685af1ebfa6" providerId="AD" clId="Web-{7BB8772D-0FF4-4114-81E7-F2BAAB22890E}" dt="2023-05-17T08:39:10.191" v="69" actId="1076"/>
        <pc:sldMkLst>
          <pc:docMk/>
          <pc:sldMk cId="2089958899" sldId="371"/>
        </pc:sldMkLst>
        <pc:spChg chg="add mod">
          <ac:chgData name="Nasir Uddin Ahmed" userId="S::s2015449@siswa365.um.edu.my::87a249bb-48da-4ce2-9c91-d685af1ebfa6" providerId="AD" clId="Web-{7BB8772D-0FF4-4114-81E7-F2BAAB22890E}" dt="2023-05-17T08:38:53.300" v="63" actId="20577"/>
          <ac:spMkLst>
            <pc:docMk/>
            <pc:sldMk cId="2089958899" sldId="371"/>
            <ac:spMk id="2" creationId="{E7888A6F-3928-221B-EFFE-F636A9D7124A}"/>
          </ac:spMkLst>
        </pc:spChg>
        <pc:spChg chg="mod">
          <ac:chgData name="Nasir Uddin Ahmed" userId="S::s2015449@siswa365.um.edu.my::87a249bb-48da-4ce2-9c91-d685af1ebfa6" providerId="AD" clId="Web-{7BB8772D-0FF4-4114-81E7-F2BAAB22890E}" dt="2023-05-17T08:38:23.580" v="53" actId="20577"/>
          <ac:spMkLst>
            <pc:docMk/>
            <pc:sldMk cId="2089958899" sldId="371"/>
            <ac:spMk id="243" creationId="{D8C978B8-40A0-1787-99DD-152D1BE285EB}"/>
          </ac:spMkLst>
        </pc:spChg>
        <pc:spChg chg="del">
          <ac:chgData name="Nasir Uddin Ahmed" userId="S::s2015449@siswa365.um.edu.my::87a249bb-48da-4ce2-9c91-d685af1ebfa6" providerId="AD" clId="Web-{7BB8772D-0FF4-4114-81E7-F2BAAB22890E}" dt="2023-05-17T08:33:54.447" v="15"/>
          <ac:spMkLst>
            <pc:docMk/>
            <pc:sldMk cId="2089958899" sldId="371"/>
            <ac:spMk id="245" creationId="{58673B6A-1A50-743D-981F-43D3C87A2E95}"/>
          </ac:spMkLst>
        </pc:spChg>
        <pc:spChg chg="del topLvl">
          <ac:chgData name="Nasir Uddin Ahmed" userId="S::s2015449@siswa365.um.edu.my::87a249bb-48da-4ce2-9c91-d685af1ebfa6" providerId="AD" clId="Web-{7BB8772D-0FF4-4114-81E7-F2BAAB22890E}" dt="2023-05-17T08:33:55.838" v="16"/>
          <ac:spMkLst>
            <pc:docMk/>
            <pc:sldMk cId="2089958899" sldId="371"/>
            <ac:spMk id="247" creationId="{56D60099-490D-214E-357F-5093CE4FFD14}"/>
          </ac:spMkLst>
        </pc:spChg>
        <pc:spChg chg="del mod topLvl">
          <ac:chgData name="Nasir Uddin Ahmed" userId="S::s2015449@siswa365.um.edu.my::87a249bb-48da-4ce2-9c91-d685af1ebfa6" providerId="AD" clId="Web-{7BB8772D-0FF4-4114-81E7-F2BAAB22890E}" dt="2023-05-17T08:33:52.088" v="14"/>
          <ac:spMkLst>
            <pc:docMk/>
            <pc:sldMk cId="2089958899" sldId="371"/>
            <ac:spMk id="248" creationId="{1CBA0F85-0C9B-A34C-6C6C-EC9C9897B437}"/>
          </ac:spMkLst>
        </pc:spChg>
        <pc:spChg chg="del mod">
          <ac:chgData name="Nasir Uddin Ahmed" userId="S::s2015449@siswa365.um.edu.my::87a249bb-48da-4ce2-9c91-d685af1ebfa6" providerId="AD" clId="Web-{7BB8772D-0FF4-4114-81E7-F2BAAB22890E}" dt="2023-05-17T08:34:00.588" v="17"/>
          <ac:spMkLst>
            <pc:docMk/>
            <pc:sldMk cId="2089958899" sldId="371"/>
            <ac:spMk id="251" creationId="{60FE7BFC-1ED4-385B-4469-5D6DF087C58E}"/>
          </ac:spMkLst>
        </pc:spChg>
        <pc:spChg chg="del">
          <ac:chgData name="Nasir Uddin Ahmed" userId="S::s2015449@siswa365.um.edu.my::87a249bb-48da-4ce2-9c91-d685af1ebfa6" providerId="AD" clId="Web-{7BB8772D-0FF4-4114-81E7-F2BAAB22890E}" dt="2023-05-17T08:30:26.379" v="0"/>
          <ac:spMkLst>
            <pc:docMk/>
            <pc:sldMk cId="2089958899" sldId="371"/>
            <ac:spMk id="257" creationId="{F9A971FB-6049-32A2-EE32-2F6807E1E157}"/>
          </ac:spMkLst>
        </pc:spChg>
        <pc:spChg chg="del">
          <ac:chgData name="Nasir Uddin Ahmed" userId="S::s2015449@siswa365.um.edu.my::87a249bb-48da-4ce2-9c91-d685af1ebfa6" providerId="AD" clId="Web-{7BB8772D-0FF4-4114-81E7-F2BAAB22890E}" dt="2023-05-17T08:33:45.791" v="12"/>
          <ac:spMkLst>
            <pc:docMk/>
            <pc:sldMk cId="2089958899" sldId="371"/>
            <ac:spMk id="263" creationId="{DAB04D91-B2CE-78C4-C5F0-862DC4C9D13C}"/>
          </ac:spMkLst>
        </pc:spChg>
        <pc:spChg chg="add del">
          <ac:chgData name="Nasir Uddin Ahmed" userId="S::s2015449@siswa365.um.edu.my::87a249bb-48da-4ce2-9c91-d685af1ebfa6" providerId="AD" clId="Web-{7BB8772D-0FF4-4114-81E7-F2BAAB22890E}" dt="2023-05-17T08:30:45.052" v="4"/>
          <ac:spMkLst>
            <pc:docMk/>
            <pc:sldMk cId="2089958899" sldId="371"/>
            <ac:spMk id="265" creationId="{8497DC5D-BE65-73F0-0672-5E4AFBE69F10}"/>
          </ac:spMkLst>
        </pc:spChg>
        <pc:spChg chg="del mod">
          <ac:chgData name="Nasir Uddin Ahmed" userId="S::s2015449@siswa365.um.edu.my::87a249bb-48da-4ce2-9c91-d685af1ebfa6" providerId="AD" clId="Web-{7BB8772D-0FF4-4114-81E7-F2BAAB22890E}" dt="2023-05-17T08:34:02.635" v="18"/>
          <ac:spMkLst>
            <pc:docMk/>
            <pc:sldMk cId="2089958899" sldId="371"/>
            <ac:spMk id="267" creationId="{22A20201-2C54-4408-D300-26FAA94D3BC8}"/>
          </ac:spMkLst>
        </pc:spChg>
        <pc:spChg chg="del mod">
          <ac:chgData name="Nasir Uddin Ahmed" userId="S::s2015449@siswa365.um.edu.my::87a249bb-48da-4ce2-9c91-d685af1ebfa6" providerId="AD" clId="Web-{7BB8772D-0FF4-4114-81E7-F2BAAB22890E}" dt="2023-05-17T08:34:10.745" v="21"/>
          <ac:spMkLst>
            <pc:docMk/>
            <pc:sldMk cId="2089958899" sldId="371"/>
            <ac:spMk id="269" creationId="{60D5347F-91AB-5CF8-EC75-E1133B9C4ED4}"/>
          </ac:spMkLst>
        </pc:spChg>
        <pc:grpChg chg="del">
          <ac:chgData name="Nasir Uddin Ahmed" userId="S::s2015449@siswa365.um.edu.my::87a249bb-48da-4ce2-9c91-d685af1ebfa6" providerId="AD" clId="Web-{7BB8772D-0FF4-4114-81E7-F2BAAB22890E}" dt="2023-05-17T08:33:52.088" v="14"/>
          <ac:grpSpMkLst>
            <pc:docMk/>
            <pc:sldMk cId="2089958899" sldId="371"/>
            <ac:grpSpMk id="249" creationId="{72A5715C-A70D-0B85-224A-8195EDE56EFD}"/>
          </ac:grpSpMkLst>
        </pc:grpChg>
        <pc:grpChg chg="del mod">
          <ac:chgData name="Nasir Uddin Ahmed" userId="S::s2015449@siswa365.um.edu.my::87a249bb-48da-4ce2-9c91-d685af1ebfa6" providerId="AD" clId="Web-{7BB8772D-0FF4-4114-81E7-F2BAAB22890E}" dt="2023-05-17T08:34:03.713" v="19"/>
          <ac:grpSpMkLst>
            <pc:docMk/>
            <pc:sldMk cId="2089958899" sldId="371"/>
            <ac:grpSpMk id="255" creationId="{C23E47B0-F44A-8882-2AE5-2A96B03B5C6A}"/>
          </ac:grpSpMkLst>
        </pc:grpChg>
        <pc:grpChg chg="add del">
          <ac:chgData name="Nasir Uddin Ahmed" userId="S::s2015449@siswa365.um.edu.my::87a249bb-48da-4ce2-9c91-d685af1ebfa6" providerId="AD" clId="Web-{7BB8772D-0FF4-4114-81E7-F2BAAB22890E}" dt="2023-05-17T08:30:50.708" v="5"/>
          <ac:grpSpMkLst>
            <pc:docMk/>
            <pc:sldMk cId="2089958899" sldId="371"/>
            <ac:grpSpMk id="261" creationId="{09EF78DD-2A1A-68EA-8F32-AD33FAD34C0C}"/>
          </ac:grpSpMkLst>
        </pc:grpChg>
        <pc:picChg chg="add mod">
          <ac:chgData name="Nasir Uddin Ahmed" userId="S::s2015449@siswa365.um.edu.my::87a249bb-48da-4ce2-9c91-d685af1ebfa6" providerId="AD" clId="Web-{7BB8772D-0FF4-4114-81E7-F2BAAB22890E}" dt="2023-05-17T08:38:28.861" v="54" actId="1076"/>
          <ac:picMkLst>
            <pc:docMk/>
            <pc:sldMk cId="2089958899" sldId="371"/>
            <ac:picMk id="3" creationId="{84F63EB8-523E-C5B0-BA97-35F8A0F9CD57}"/>
          </ac:picMkLst>
        </pc:picChg>
        <pc:picChg chg="add mod">
          <ac:chgData name="Nasir Uddin Ahmed" userId="S::s2015449@siswa365.um.edu.my::87a249bb-48da-4ce2-9c91-d685af1ebfa6" providerId="AD" clId="Web-{7BB8772D-0FF4-4114-81E7-F2BAAB22890E}" dt="2023-05-17T08:39:10.191" v="69" actId="1076"/>
          <ac:picMkLst>
            <pc:docMk/>
            <pc:sldMk cId="2089958899" sldId="371"/>
            <ac:picMk id="4" creationId="{FCA9400E-B76B-7BC6-D425-B917B1DBFCEB}"/>
          </ac:picMkLst>
        </pc:picChg>
      </pc:sldChg>
      <pc:sldChg chg="addSp delSp modSp add replId">
        <pc:chgData name="Nasir Uddin Ahmed" userId="S::s2015449@siswa365.um.edu.my::87a249bb-48da-4ce2-9c91-d685af1ebfa6" providerId="AD" clId="Web-{7BB8772D-0FF4-4114-81E7-F2BAAB22890E}" dt="2023-05-17T09:06:19.330" v="497" actId="20577"/>
        <pc:sldMkLst>
          <pc:docMk/>
          <pc:sldMk cId="3648079539" sldId="372"/>
        </pc:sldMkLst>
        <pc:spChg chg="del">
          <ac:chgData name="Nasir Uddin Ahmed" userId="S::s2015449@siswa365.um.edu.my::87a249bb-48da-4ce2-9c91-d685af1ebfa6" providerId="AD" clId="Web-{7BB8772D-0FF4-4114-81E7-F2BAAB22890E}" dt="2023-05-17T08:41:37.507" v="72"/>
          <ac:spMkLst>
            <pc:docMk/>
            <pc:sldMk cId="3648079539" sldId="372"/>
            <ac:spMk id="2" creationId="{E7888A6F-3928-221B-EFFE-F636A9D7124A}"/>
          </ac:spMkLst>
        </pc:spChg>
        <pc:spChg chg="mod">
          <ac:chgData name="Nasir Uddin Ahmed" userId="S::s2015449@siswa365.um.edu.my::87a249bb-48da-4ce2-9c91-d685af1ebfa6" providerId="AD" clId="Web-{7BB8772D-0FF4-4114-81E7-F2BAAB22890E}" dt="2023-05-17T08:42:08.774" v="83"/>
          <ac:spMkLst>
            <pc:docMk/>
            <pc:sldMk cId="3648079539" sldId="372"/>
            <ac:spMk id="13" creationId="{6A6C0B3A-8207-32FE-1A8F-54D875F140EF}"/>
          </ac:spMkLst>
        </pc:spChg>
        <pc:spChg chg="mod">
          <ac:chgData name="Nasir Uddin Ahmed" userId="S::s2015449@siswa365.um.edu.my::87a249bb-48da-4ce2-9c91-d685af1ebfa6" providerId="AD" clId="Web-{7BB8772D-0FF4-4114-81E7-F2BAAB22890E}" dt="2023-05-17T08:42:28.384" v="85"/>
          <ac:spMkLst>
            <pc:docMk/>
            <pc:sldMk cId="3648079539" sldId="372"/>
            <ac:spMk id="14" creationId="{9353A497-BB36-C70D-6050-C1169BFE33BE}"/>
          </ac:spMkLst>
        </pc:spChg>
        <pc:spChg chg="mod">
          <ac:chgData name="Nasir Uddin Ahmed" userId="S::s2015449@siswa365.um.edu.my::87a249bb-48da-4ce2-9c91-d685af1ebfa6" providerId="AD" clId="Web-{7BB8772D-0FF4-4114-81E7-F2BAAB22890E}" dt="2023-05-17T08:41:55.617" v="82" actId="20577"/>
          <ac:spMkLst>
            <pc:docMk/>
            <pc:sldMk cId="3648079539" sldId="372"/>
            <ac:spMk id="21" creationId="{0B49A1C0-20AB-812D-B384-CF4C52D3108D}"/>
          </ac:spMkLst>
        </pc:spChg>
        <pc:spChg chg="mod">
          <ac:chgData name="Nasir Uddin Ahmed" userId="S::s2015449@siswa365.um.edu.my::87a249bb-48da-4ce2-9c91-d685af1ebfa6" providerId="AD" clId="Web-{7BB8772D-0FF4-4114-81E7-F2BAAB22890E}" dt="2023-05-17T08:42:16.962" v="84" actId="20577"/>
          <ac:spMkLst>
            <pc:docMk/>
            <pc:sldMk cId="3648079539" sldId="372"/>
            <ac:spMk id="22" creationId="{C20B57CF-9037-C54F-EDE2-D9F6DAC26B58}"/>
          </ac:spMkLst>
        </pc:spChg>
        <pc:spChg chg="mod">
          <ac:chgData name="Nasir Uddin Ahmed" userId="S::s2015449@siswa365.um.edu.my::87a249bb-48da-4ce2-9c91-d685af1ebfa6" providerId="AD" clId="Web-{7BB8772D-0FF4-4114-81E7-F2BAAB22890E}" dt="2023-05-17T08:45:56.890" v="154" actId="20577"/>
          <ac:spMkLst>
            <pc:docMk/>
            <pc:sldMk cId="3648079539" sldId="372"/>
            <ac:spMk id="24" creationId="{A131B03E-9DEC-E9B5-3B62-4D5625DD6ADC}"/>
          </ac:spMkLst>
        </pc:spChg>
        <pc:spChg chg="mod">
          <ac:chgData name="Nasir Uddin Ahmed" userId="S::s2015449@siswa365.um.edu.my::87a249bb-48da-4ce2-9c91-d685af1ebfa6" providerId="AD" clId="Web-{7BB8772D-0FF4-4114-81E7-F2BAAB22890E}" dt="2023-05-17T09:06:04.002" v="494" actId="20577"/>
          <ac:spMkLst>
            <pc:docMk/>
            <pc:sldMk cId="3648079539" sldId="372"/>
            <ac:spMk id="26" creationId="{DCA3C009-B668-9AEF-77FE-73EE9A603BE9}"/>
          </ac:spMkLst>
        </pc:spChg>
        <pc:spChg chg="del">
          <ac:chgData name="Nasir Uddin Ahmed" userId="S::s2015449@siswa365.um.edu.my::87a249bb-48da-4ce2-9c91-d685af1ebfa6" providerId="AD" clId="Web-{7BB8772D-0FF4-4114-81E7-F2BAAB22890E}" dt="2023-05-17T08:41:41.336" v="76"/>
          <ac:spMkLst>
            <pc:docMk/>
            <pc:sldMk cId="3648079539" sldId="372"/>
            <ac:spMk id="28" creationId="{DFE86FDD-91BA-95A8-45C9-3AE63EE4BCD6}"/>
          </ac:spMkLst>
        </pc:spChg>
        <pc:spChg chg="mod">
          <ac:chgData name="Nasir Uddin Ahmed" userId="S::s2015449@siswa365.um.edu.my::87a249bb-48da-4ce2-9c91-d685af1ebfa6" providerId="AD" clId="Web-{7BB8772D-0FF4-4114-81E7-F2BAAB22890E}" dt="2023-05-17T08:46:07.531" v="166" actId="20577"/>
          <ac:spMkLst>
            <pc:docMk/>
            <pc:sldMk cId="3648079539" sldId="372"/>
            <ac:spMk id="30" creationId="{C94467EA-592B-81D0-49DB-871EFD0F837B}"/>
          </ac:spMkLst>
        </pc:spChg>
        <pc:spChg chg="mod">
          <ac:chgData name="Nasir Uddin Ahmed" userId="S::s2015449@siswa365.um.edu.my::87a249bb-48da-4ce2-9c91-d685af1ebfa6" providerId="AD" clId="Web-{7BB8772D-0FF4-4114-81E7-F2BAAB22890E}" dt="2023-05-17T09:06:08.439" v="495" actId="20577"/>
          <ac:spMkLst>
            <pc:docMk/>
            <pc:sldMk cId="3648079539" sldId="372"/>
            <ac:spMk id="31" creationId="{F8E00960-A398-19CD-DC6B-BFAD9A26E0ED}"/>
          </ac:spMkLst>
        </pc:spChg>
        <pc:spChg chg="del">
          <ac:chgData name="Nasir Uddin Ahmed" userId="S::s2015449@siswa365.um.edu.my::87a249bb-48da-4ce2-9c91-d685af1ebfa6" providerId="AD" clId="Web-{7BB8772D-0FF4-4114-81E7-F2BAAB22890E}" dt="2023-05-17T08:41:46.914" v="80"/>
          <ac:spMkLst>
            <pc:docMk/>
            <pc:sldMk cId="3648079539" sldId="372"/>
            <ac:spMk id="39" creationId="{BE979A95-C115-1773-B803-A0C18C4936BE}"/>
          </ac:spMkLst>
        </pc:spChg>
        <pc:spChg chg="mod">
          <ac:chgData name="Nasir Uddin Ahmed" userId="S::s2015449@siswa365.um.edu.my::87a249bb-48da-4ce2-9c91-d685af1ebfa6" providerId="AD" clId="Web-{7BB8772D-0FF4-4114-81E7-F2BAAB22890E}" dt="2023-05-17T08:46:20.406" v="183" actId="20577"/>
          <ac:spMkLst>
            <pc:docMk/>
            <pc:sldMk cId="3648079539" sldId="372"/>
            <ac:spMk id="40" creationId="{BA55D035-AC4B-D824-EC2A-0DFBDA521902}"/>
          </ac:spMkLst>
        </pc:spChg>
        <pc:spChg chg="mod">
          <ac:chgData name="Nasir Uddin Ahmed" userId="S::s2015449@siswa365.um.edu.my::87a249bb-48da-4ce2-9c91-d685af1ebfa6" providerId="AD" clId="Web-{7BB8772D-0FF4-4114-81E7-F2BAAB22890E}" dt="2023-05-17T09:06:14.565" v="496" actId="20577"/>
          <ac:spMkLst>
            <pc:docMk/>
            <pc:sldMk cId="3648079539" sldId="372"/>
            <ac:spMk id="41" creationId="{5A38DA44-BF73-E15B-C2C0-4A9BB4642825}"/>
          </ac:spMkLst>
        </pc:spChg>
        <pc:spChg chg="mod">
          <ac:chgData name="Nasir Uddin Ahmed" userId="S::s2015449@siswa365.um.edu.my::87a249bb-48da-4ce2-9c91-d685af1ebfa6" providerId="AD" clId="Web-{7BB8772D-0FF4-4114-81E7-F2BAAB22890E}" dt="2023-05-17T08:47:27.064" v="192" actId="20577"/>
          <ac:spMkLst>
            <pc:docMk/>
            <pc:sldMk cId="3648079539" sldId="372"/>
            <ac:spMk id="46" creationId="{41F7F358-C46B-D391-8927-FC96D483C90B}"/>
          </ac:spMkLst>
        </pc:spChg>
        <pc:spChg chg="mod">
          <ac:chgData name="Nasir Uddin Ahmed" userId="S::s2015449@siswa365.um.edu.my::87a249bb-48da-4ce2-9c91-d685af1ebfa6" providerId="AD" clId="Web-{7BB8772D-0FF4-4114-81E7-F2BAAB22890E}" dt="2023-05-17T09:06:19.330" v="497" actId="20577"/>
          <ac:spMkLst>
            <pc:docMk/>
            <pc:sldMk cId="3648079539" sldId="372"/>
            <ac:spMk id="54" creationId="{A70F6D75-7051-EC7E-CFF7-EED67FC09B40}"/>
          </ac:spMkLst>
        </pc:spChg>
        <pc:spChg chg="del">
          <ac:chgData name="Nasir Uddin Ahmed" userId="S::s2015449@siswa365.um.edu.my::87a249bb-48da-4ce2-9c91-d685af1ebfa6" providerId="AD" clId="Web-{7BB8772D-0FF4-4114-81E7-F2BAAB22890E}" dt="2023-05-17T08:41:35.882" v="71"/>
          <ac:spMkLst>
            <pc:docMk/>
            <pc:sldMk cId="3648079539" sldId="372"/>
            <ac:spMk id="243" creationId="{D8C978B8-40A0-1787-99DD-152D1BE285EB}"/>
          </ac:spMkLst>
        </pc:spChg>
        <pc:spChg chg="add mod">
          <ac:chgData name="Nasir Uddin Ahmed" userId="S::s2015449@siswa365.um.edu.my::87a249bb-48da-4ce2-9c91-d685af1ebfa6" providerId="AD" clId="Web-{7BB8772D-0FF4-4114-81E7-F2BAAB22890E}" dt="2023-05-17T08:43:30.307" v="104" actId="20577"/>
          <ac:spMkLst>
            <pc:docMk/>
            <pc:sldMk cId="3648079539" sldId="372"/>
            <ac:spMk id="253" creationId="{DD0B6D6A-6D71-D9AB-AE78-6E2E2711EAA4}"/>
          </ac:spMkLst>
        </pc:spChg>
        <pc:spChg chg="add del mod">
          <ac:chgData name="Nasir Uddin Ahmed" userId="S::s2015449@siswa365.um.edu.my::87a249bb-48da-4ce2-9c91-d685af1ebfa6" providerId="AD" clId="Web-{7BB8772D-0FF4-4114-81E7-F2BAAB22890E}" dt="2023-05-17T08:44:42.872" v="133"/>
          <ac:spMkLst>
            <pc:docMk/>
            <pc:sldMk cId="3648079539" sldId="372"/>
            <ac:spMk id="255" creationId="{8A8A4E58-0CE8-AC97-FB17-3C7F7EA90B5A}"/>
          </ac:spMkLst>
        </pc:spChg>
        <pc:spChg chg="add del mod">
          <ac:chgData name="Nasir Uddin Ahmed" userId="S::s2015449@siswa365.um.edu.my::87a249bb-48da-4ce2-9c91-d685af1ebfa6" providerId="AD" clId="Web-{7BB8772D-0FF4-4114-81E7-F2BAAB22890E}" dt="2023-05-17T08:44:46.919" v="134"/>
          <ac:spMkLst>
            <pc:docMk/>
            <pc:sldMk cId="3648079539" sldId="372"/>
            <ac:spMk id="257" creationId="{B9E18221-1255-3688-D51C-EFE3C351E390}"/>
          </ac:spMkLst>
        </pc:spChg>
        <pc:spChg chg="add del mod">
          <ac:chgData name="Nasir Uddin Ahmed" userId="S::s2015449@siswa365.um.edu.my::87a249bb-48da-4ce2-9c91-d685af1ebfa6" providerId="AD" clId="Web-{7BB8772D-0FF4-4114-81E7-F2BAAB22890E}" dt="2023-05-17T08:44:54.154" v="136"/>
          <ac:spMkLst>
            <pc:docMk/>
            <pc:sldMk cId="3648079539" sldId="372"/>
            <ac:spMk id="259" creationId="{52DBFE2A-648E-FE40-22AF-165CE522D5E8}"/>
          </ac:spMkLst>
        </pc:spChg>
        <pc:spChg chg="add mod">
          <ac:chgData name="Nasir Uddin Ahmed" userId="S::s2015449@siswa365.um.edu.my::87a249bb-48da-4ce2-9c91-d685af1ebfa6" providerId="AD" clId="Web-{7BB8772D-0FF4-4114-81E7-F2BAAB22890E}" dt="2023-05-17T08:44:34.247" v="131" actId="20577"/>
          <ac:spMkLst>
            <pc:docMk/>
            <pc:sldMk cId="3648079539" sldId="372"/>
            <ac:spMk id="261" creationId="{3529771F-829D-12C9-694C-DD4CFB1D0289}"/>
          </ac:spMkLst>
        </pc:spChg>
        <pc:spChg chg="add mod">
          <ac:chgData name="Nasir Uddin Ahmed" userId="S::s2015449@siswa365.um.edu.my::87a249bb-48da-4ce2-9c91-d685af1ebfa6" providerId="AD" clId="Web-{7BB8772D-0FF4-4114-81E7-F2BAAB22890E}" dt="2023-05-17T08:43:36.542" v="112" actId="20577"/>
          <ac:spMkLst>
            <pc:docMk/>
            <pc:sldMk cId="3648079539" sldId="372"/>
            <ac:spMk id="263" creationId="{50F2D1D1-6755-E32D-F5E1-DB980F427302}"/>
          </ac:spMkLst>
        </pc:spChg>
        <pc:spChg chg="add mod">
          <ac:chgData name="Nasir Uddin Ahmed" userId="S::s2015449@siswa365.um.edu.my::87a249bb-48da-4ce2-9c91-d685af1ebfa6" providerId="AD" clId="Web-{7BB8772D-0FF4-4114-81E7-F2BAAB22890E}" dt="2023-05-17T08:44:04.199" v="125" actId="20577"/>
          <ac:spMkLst>
            <pc:docMk/>
            <pc:sldMk cId="3648079539" sldId="372"/>
            <ac:spMk id="266" creationId="{E7B9890D-5869-0238-5C9E-6A9CB29F7B6C}"/>
          </ac:spMkLst>
        </pc:spChg>
        <pc:spChg chg="add mod">
          <ac:chgData name="Nasir Uddin Ahmed" userId="S::s2015449@siswa365.um.edu.my::87a249bb-48da-4ce2-9c91-d685af1ebfa6" providerId="AD" clId="Web-{7BB8772D-0FF4-4114-81E7-F2BAAB22890E}" dt="2023-05-17T08:45:46.467" v="148" actId="20577"/>
          <ac:spMkLst>
            <pc:docMk/>
            <pc:sldMk cId="3648079539" sldId="372"/>
            <ac:spMk id="268" creationId="{760260D3-1AC5-CD40-CAE6-B8D379498C51}"/>
          </ac:spMkLst>
        </pc:spChg>
        <pc:spChg chg="mod">
          <ac:chgData name="Nasir Uddin Ahmed" userId="S::s2015449@siswa365.um.edu.my::87a249bb-48da-4ce2-9c91-d685af1ebfa6" providerId="AD" clId="Web-{7BB8772D-0FF4-4114-81E7-F2BAAB22890E}" dt="2023-05-17T08:43:17.979" v="103" actId="20577"/>
          <ac:spMkLst>
            <pc:docMk/>
            <pc:sldMk cId="3648079539" sldId="372"/>
            <ac:spMk id="273" creationId="{5E090F27-F86F-1956-DB72-9A2BA2FEE728}"/>
          </ac:spMkLst>
        </pc:spChg>
        <pc:grpChg chg="add">
          <ac:chgData name="Nasir Uddin Ahmed" userId="S::s2015449@siswa365.um.edu.my::87a249bb-48da-4ce2-9c91-d685af1ebfa6" providerId="AD" clId="Web-{7BB8772D-0FF4-4114-81E7-F2BAAB22890E}" dt="2023-05-17T08:43:12.229" v="88"/>
          <ac:grpSpMkLst>
            <pc:docMk/>
            <pc:sldMk cId="3648079539" sldId="372"/>
            <ac:grpSpMk id="27" creationId="{432FF0CA-37DB-EEED-48E5-992E0AFE73CC}"/>
          </ac:grpSpMkLst>
        </pc:grpChg>
        <pc:grpChg chg="add">
          <ac:chgData name="Nasir Uddin Ahmed" userId="S::s2015449@siswa365.um.edu.my::87a249bb-48da-4ce2-9c91-d685af1ebfa6" providerId="AD" clId="Web-{7BB8772D-0FF4-4114-81E7-F2BAAB22890E}" dt="2023-05-17T08:43:12.244" v="89"/>
          <ac:grpSpMkLst>
            <pc:docMk/>
            <pc:sldMk cId="3648079539" sldId="372"/>
            <ac:grpSpMk id="33" creationId="{CAD8856C-D48F-641B-36F1-038A2C2B8979}"/>
          </ac:grpSpMkLst>
        </pc:grpChg>
        <pc:grpChg chg="add">
          <ac:chgData name="Nasir Uddin Ahmed" userId="S::s2015449@siswa365.um.edu.my::87a249bb-48da-4ce2-9c91-d685af1ebfa6" providerId="AD" clId="Web-{7BB8772D-0FF4-4114-81E7-F2BAAB22890E}" dt="2023-05-17T08:43:12.260" v="90"/>
          <ac:grpSpMkLst>
            <pc:docMk/>
            <pc:sldMk cId="3648079539" sldId="372"/>
            <ac:grpSpMk id="42" creationId="{2AB61DBF-FBBE-C6A3-0A2B-976BB6EA2575}"/>
          </ac:grpSpMkLst>
        </pc:grpChg>
        <pc:grpChg chg="add">
          <ac:chgData name="Nasir Uddin Ahmed" userId="S::s2015449@siswa365.um.edu.my::87a249bb-48da-4ce2-9c91-d685af1ebfa6" providerId="AD" clId="Web-{7BB8772D-0FF4-4114-81E7-F2BAAB22890E}" dt="2023-05-17T08:43:12.276" v="91"/>
          <ac:grpSpMkLst>
            <pc:docMk/>
            <pc:sldMk cId="3648079539" sldId="372"/>
            <ac:grpSpMk id="56" creationId="{F0558584-5F09-AD54-4D0A-A5E56EF4EAD6}"/>
          </ac:grpSpMkLst>
        </pc:grpChg>
        <pc:grpChg chg="del">
          <ac:chgData name="Nasir Uddin Ahmed" userId="S::s2015449@siswa365.um.edu.my::87a249bb-48da-4ce2-9c91-d685af1ebfa6" providerId="AD" clId="Web-{7BB8772D-0FF4-4114-81E7-F2BAAB22890E}" dt="2023-05-17T08:41:42.382" v="77"/>
          <ac:grpSpMkLst>
            <pc:docMk/>
            <pc:sldMk cId="3648079539" sldId="372"/>
            <ac:grpSpMk id="60" creationId="{78243441-C556-F41E-C3B7-F60552AD652D}"/>
          </ac:grpSpMkLst>
        </pc:grpChg>
        <pc:grpChg chg="del">
          <ac:chgData name="Nasir Uddin Ahmed" userId="S::s2015449@siswa365.um.edu.my::87a249bb-48da-4ce2-9c91-d685af1ebfa6" providerId="AD" clId="Web-{7BB8772D-0FF4-4114-81E7-F2BAAB22890E}" dt="2023-05-17T08:41:40.945" v="75"/>
          <ac:grpSpMkLst>
            <pc:docMk/>
            <pc:sldMk cId="3648079539" sldId="372"/>
            <ac:grpSpMk id="202" creationId="{FB0923A8-8C32-6F95-516C-0DE8D21EA494}"/>
          </ac:grpSpMkLst>
        </pc:grpChg>
        <pc:grpChg chg="del">
          <ac:chgData name="Nasir Uddin Ahmed" userId="S::s2015449@siswa365.um.edu.my::87a249bb-48da-4ce2-9c91-d685af1ebfa6" providerId="AD" clId="Web-{7BB8772D-0FF4-4114-81E7-F2BAAB22890E}" dt="2023-05-17T08:41:47.867" v="81"/>
          <ac:grpSpMkLst>
            <pc:docMk/>
            <pc:sldMk cId="3648079539" sldId="372"/>
            <ac:grpSpMk id="214" creationId="{3F11AFF0-478B-27F7-CCD2-040F92918BB5}"/>
          </ac:grpSpMkLst>
        </pc:grpChg>
        <pc:grpChg chg="del">
          <ac:chgData name="Nasir Uddin Ahmed" userId="S::s2015449@siswa365.um.edu.my::87a249bb-48da-4ce2-9c91-d685af1ebfa6" providerId="AD" clId="Web-{7BB8772D-0FF4-4114-81E7-F2BAAB22890E}" dt="2023-05-17T08:41:44.445" v="79"/>
          <ac:grpSpMkLst>
            <pc:docMk/>
            <pc:sldMk cId="3648079539" sldId="372"/>
            <ac:grpSpMk id="227" creationId="{69258866-7C2C-AEDE-6B16-057DE675644D}"/>
          </ac:grpSpMkLst>
        </pc:grpChg>
        <pc:grpChg chg="del">
          <ac:chgData name="Nasir Uddin Ahmed" userId="S::s2015449@siswa365.um.edu.my::87a249bb-48da-4ce2-9c91-d685af1ebfa6" providerId="AD" clId="Web-{7BB8772D-0FF4-4114-81E7-F2BAAB22890E}" dt="2023-05-17T08:41:43.461" v="78"/>
          <ac:grpSpMkLst>
            <pc:docMk/>
            <pc:sldMk cId="3648079539" sldId="372"/>
            <ac:grpSpMk id="241" creationId="{976FA39F-CA1F-DDE4-DD1E-BD08751B3730}"/>
          </ac:grpSpMkLst>
        </pc:grpChg>
        <pc:grpChg chg="add">
          <ac:chgData name="Nasir Uddin Ahmed" userId="S::s2015449@siswa365.um.edu.my::87a249bb-48da-4ce2-9c91-d685af1ebfa6" providerId="AD" clId="Web-{7BB8772D-0FF4-4114-81E7-F2BAAB22890E}" dt="2023-05-17T08:43:12.323" v="92"/>
          <ac:grpSpMkLst>
            <pc:docMk/>
            <pc:sldMk cId="3648079539" sldId="372"/>
            <ac:grpSpMk id="251" creationId="{05C678F3-6F67-D604-1D8B-271C5DB82C91}"/>
          </ac:grpSpMkLst>
        </pc:grpChg>
        <pc:picChg chg="del">
          <ac:chgData name="Nasir Uddin Ahmed" userId="S::s2015449@siswa365.um.edu.my::87a249bb-48da-4ce2-9c91-d685af1ebfa6" providerId="AD" clId="Web-{7BB8772D-0FF4-4114-81E7-F2BAAB22890E}" dt="2023-05-17T08:41:39.757" v="74"/>
          <ac:picMkLst>
            <pc:docMk/>
            <pc:sldMk cId="3648079539" sldId="372"/>
            <ac:picMk id="3" creationId="{84F63EB8-523E-C5B0-BA97-35F8A0F9CD57}"/>
          </ac:picMkLst>
        </pc:picChg>
        <pc:picChg chg="del">
          <ac:chgData name="Nasir Uddin Ahmed" userId="S::s2015449@siswa365.um.edu.my::87a249bb-48da-4ce2-9c91-d685af1ebfa6" providerId="AD" clId="Web-{7BB8772D-0FF4-4114-81E7-F2BAAB22890E}" dt="2023-05-17T08:41:38.648" v="73"/>
          <ac:picMkLst>
            <pc:docMk/>
            <pc:sldMk cId="3648079539" sldId="372"/>
            <ac:picMk id="4" creationId="{FCA9400E-B76B-7BC6-D425-B917B1DBFCEB}"/>
          </ac:picMkLst>
        </pc:picChg>
      </pc:sldChg>
      <pc:sldChg chg="addSp delSp modSp add replId">
        <pc:chgData name="Nasir Uddin Ahmed" userId="S::s2015449@siswa365.um.edu.my::87a249bb-48da-4ce2-9c91-d685af1ebfa6" providerId="AD" clId="Web-{7BB8772D-0FF4-4114-81E7-F2BAAB22890E}" dt="2023-05-17T08:54:45.030" v="305" actId="20577"/>
        <pc:sldMkLst>
          <pc:docMk/>
          <pc:sldMk cId="3893370910" sldId="373"/>
        </pc:sldMkLst>
        <pc:spChg chg="del">
          <ac:chgData name="Nasir Uddin Ahmed" userId="S::s2015449@siswa365.um.edu.my::87a249bb-48da-4ce2-9c91-d685af1ebfa6" providerId="AD" clId="Web-{7BB8772D-0FF4-4114-81E7-F2BAAB22890E}" dt="2023-05-17T08:48:29.956" v="211"/>
          <ac:spMkLst>
            <pc:docMk/>
            <pc:sldMk cId="3893370910" sldId="373"/>
            <ac:spMk id="261" creationId="{3529771F-829D-12C9-694C-DD4CFB1D0289}"/>
          </ac:spMkLst>
        </pc:spChg>
        <pc:spChg chg="del">
          <ac:chgData name="Nasir Uddin Ahmed" userId="S::s2015449@siswa365.um.edu.my::87a249bb-48da-4ce2-9c91-d685af1ebfa6" providerId="AD" clId="Web-{7BB8772D-0FF4-4114-81E7-F2BAAB22890E}" dt="2023-05-17T08:48:26.628" v="209"/>
          <ac:spMkLst>
            <pc:docMk/>
            <pc:sldMk cId="3893370910" sldId="373"/>
            <ac:spMk id="263" creationId="{50F2D1D1-6755-E32D-F5E1-DB980F427302}"/>
          </ac:spMkLst>
        </pc:spChg>
        <pc:spChg chg="del">
          <ac:chgData name="Nasir Uddin Ahmed" userId="S::s2015449@siswa365.um.edu.my::87a249bb-48da-4ce2-9c91-d685af1ebfa6" providerId="AD" clId="Web-{7BB8772D-0FF4-4114-81E7-F2BAAB22890E}" dt="2023-05-17T08:48:32.410" v="212"/>
          <ac:spMkLst>
            <pc:docMk/>
            <pc:sldMk cId="3893370910" sldId="373"/>
            <ac:spMk id="266" creationId="{E7B9890D-5869-0238-5C9E-6A9CB29F7B6C}"/>
          </ac:spMkLst>
        </pc:spChg>
        <pc:spChg chg="del">
          <ac:chgData name="Nasir Uddin Ahmed" userId="S::s2015449@siswa365.um.edu.my::87a249bb-48da-4ce2-9c91-d685af1ebfa6" providerId="AD" clId="Web-{7BB8772D-0FF4-4114-81E7-F2BAAB22890E}" dt="2023-05-17T08:48:28.753" v="210"/>
          <ac:spMkLst>
            <pc:docMk/>
            <pc:sldMk cId="3893370910" sldId="373"/>
            <ac:spMk id="268" creationId="{760260D3-1AC5-CD40-CAE6-B8D379498C51}"/>
          </ac:spMkLst>
        </pc:spChg>
        <pc:spChg chg="mod">
          <ac:chgData name="Nasir Uddin Ahmed" userId="S::s2015449@siswa365.um.edu.my::87a249bb-48da-4ce2-9c91-d685af1ebfa6" providerId="AD" clId="Web-{7BB8772D-0FF4-4114-81E7-F2BAAB22890E}" dt="2023-05-17T08:54:45.030" v="305" actId="20577"/>
          <ac:spMkLst>
            <pc:docMk/>
            <pc:sldMk cId="3893370910" sldId="373"/>
            <ac:spMk id="273" creationId="{5E090F27-F86F-1956-DB72-9A2BA2FEE728}"/>
          </ac:spMkLst>
        </pc:spChg>
        <pc:grpChg chg="del">
          <ac:chgData name="Nasir Uddin Ahmed" userId="S::s2015449@siswa365.um.edu.my::87a249bb-48da-4ce2-9c91-d685af1ebfa6" providerId="AD" clId="Web-{7BB8772D-0FF4-4114-81E7-F2BAAB22890E}" dt="2023-05-17T08:48:35.269" v="213"/>
          <ac:grpSpMkLst>
            <pc:docMk/>
            <pc:sldMk cId="3893370910" sldId="373"/>
            <ac:grpSpMk id="27" creationId="{432FF0CA-37DB-EEED-48E5-992E0AFE73CC}"/>
          </ac:grpSpMkLst>
        </pc:grpChg>
        <pc:grpChg chg="del">
          <ac:chgData name="Nasir Uddin Ahmed" userId="S::s2015449@siswa365.um.edu.my::87a249bb-48da-4ce2-9c91-d685af1ebfa6" providerId="AD" clId="Web-{7BB8772D-0FF4-4114-81E7-F2BAAB22890E}" dt="2023-05-17T08:48:38.097" v="214"/>
          <ac:grpSpMkLst>
            <pc:docMk/>
            <pc:sldMk cId="3893370910" sldId="373"/>
            <ac:grpSpMk id="33" creationId="{CAD8856C-D48F-641B-36F1-038A2C2B8979}"/>
          </ac:grpSpMkLst>
        </pc:grpChg>
        <pc:grpChg chg="del">
          <ac:chgData name="Nasir Uddin Ahmed" userId="S::s2015449@siswa365.um.edu.my::87a249bb-48da-4ce2-9c91-d685af1ebfa6" providerId="AD" clId="Web-{7BB8772D-0FF4-4114-81E7-F2BAAB22890E}" dt="2023-05-17T08:48:39.863" v="215"/>
          <ac:grpSpMkLst>
            <pc:docMk/>
            <pc:sldMk cId="3893370910" sldId="373"/>
            <ac:grpSpMk id="42" creationId="{2AB61DBF-FBBE-C6A3-0A2B-976BB6EA2575}"/>
          </ac:grpSpMkLst>
        </pc:grpChg>
        <pc:grpChg chg="del">
          <ac:chgData name="Nasir Uddin Ahmed" userId="S::s2015449@siswa365.um.edu.my::87a249bb-48da-4ce2-9c91-d685af1ebfa6" providerId="AD" clId="Web-{7BB8772D-0FF4-4114-81E7-F2BAAB22890E}" dt="2023-05-17T08:48:41.566" v="216"/>
          <ac:grpSpMkLst>
            <pc:docMk/>
            <pc:sldMk cId="3893370910" sldId="373"/>
            <ac:grpSpMk id="56" creationId="{F0558584-5F09-AD54-4D0A-A5E56EF4EAD6}"/>
          </ac:grpSpMkLst>
        </pc:grpChg>
        <pc:grpChg chg="del">
          <ac:chgData name="Nasir Uddin Ahmed" userId="S::s2015449@siswa365.um.edu.my::87a249bb-48da-4ce2-9c91-d685af1ebfa6" providerId="AD" clId="Web-{7BB8772D-0FF4-4114-81E7-F2BAAB22890E}" dt="2023-05-17T08:48:24.722" v="208"/>
          <ac:grpSpMkLst>
            <pc:docMk/>
            <pc:sldMk cId="3893370910" sldId="373"/>
            <ac:grpSpMk id="251" creationId="{05C678F3-6F67-D604-1D8B-271C5DB82C91}"/>
          </ac:grpSpMkLst>
        </pc:grpChg>
        <pc:picChg chg="add del mod">
          <ac:chgData name="Nasir Uddin Ahmed" userId="S::s2015449@siswa365.um.edu.my::87a249bb-48da-4ce2-9c91-d685af1ebfa6" providerId="AD" clId="Web-{7BB8772D-0FF4-4114-81E7-F2BAAB22890E}" dt="2023-05-17T08:50:18.585" v="229"/>
          <ac:picMkLst>
            <pc:docMk/>
            <pc:sldMk cId="3893370910" sldId="373"/>
            <ac:picMk id="2" creationId="{C8197BF7-D855-690C-D1E3-0E5A38E2C9CD}"/>
          </ac:picMkLst>
        </pc:picChg>
        <pc:picChg chg="add del mod">
          <ac:chgData name="Nasir Uddin Ahmed" userId="S::s2015449@siswa365.um.edu.my::87a249bb-48da-4ce2-9c91-d685af1ebfa6" providerId="AD" clId="Web-{7BB8772D-0FF4-4114-81E7-F2BAAB22890E}" dt="2023-05-17T08:50:16.350" v="228"/>
          <ac:picMkLst>
            <pc:docMk/>
            <pc:sldMk cId="3893370910" sldId="373"/>
            <ac:picMk id="3" creationId="{EB53A782-DB52-62C1-7142-2008052BDE37}"/>
          </ac:picMkLst>
        </pc:picChg>
        <pc:picChg chg="add mod">
          <ac:chgData name="Nasir Uddin Ahmed" userId="S::s2015449@siswa365.um.edu.my::87a249bb-48da-4ce2-9c91-d685af1ebfa6" providerId="AD" clId="Web-{7BB8772D-0FF4-4114-81E7-F2BAAB22890E}" dt="2023-05-17T08:51:07.211" v="237" actId="1076"/>
          <ac:picMkLst>
            <pc:docMk/>
            <pc:sldMk cId="3893370910" sldId="373"/>
            <ac:picMk id="4" creationId="{6A6837DA-0721-91A5-5318-1BB9F1ECD6E4}"/>
          </ac:picMkLst>
        </pc:picChg>
        <pc:picChg chg="add mod">
          <ac:chgData name="Nasir Uddin Ahmed" userId="S::s2015449@siswa365.um.edu.my::87a249bb-48da-4ce2-9c91-d685af1ebfa6" providerId="AD" clId="Web-{7BB8772D-0FF4-4114-81E7-F2BAAB22890E}" dt="2023-05-17T08:51:19.883" v="243" actId="1076"/>
          <ac:picMkLst>
            <pc:docMk/>
            <pc:sldMk cId="3893370910" sldId="373"/>
            <ac:picMk id="19" creationId="{3C60AD98-59D2-D370-286E-16AF7E38CEC8}"/>
          </ac:picMkLst>
        </pc:picChg>
      </pc:sldChg>
      <pc:sldChg chg="addSp delSp modSp add replId">
        <pc:chgData name="Nasir Uddin Ahmed" userId="S::s2015449@siswa365.um.edu.my::87a249bb-48da-4ce2-9c91-d685af1ebfa6" providerId="AD" clId="Web-{7BB8772D-0FF4-4114-81E7-F2BAAB22890E}" dt="2023-05-17T08:54:37.326" v="302" actId="20577"/>
        <pc:sldMkLst>
          <pc:docMk/>
          <pc:sldMk cId="2969406842" sldId="374"/>
        </pc:sldMkLst>
        <pc:spChg chg="mod">
          <ac:chgData name="Nasir Uddin Ahmed" userId="S::s2015449@siswa365.um.edu.my::87a249bb-48da-4ce2-9c91-d685af1ebfa6" providerId="AD" clId="Web-{7BB8772D-0FF4-4114-81E7-F2BAAB22890E}" dt="2023-05-17T08:54:37.326" v="302" actId="20577"/>
          <ac:spMkLst>
            <pc:docMk/>
            <pc:sldMk cId="2969406842" sldId="374"/>
            <ac:spMk id="273" creationId="{5E090F27-F86F-1956-DB72-9A2BA2FEE728}"/>
          </ac:spMkLst>
        </pc:spChg>
        <pc:picChg chg="add mod">
          <ac:chgData name="Nasir Uddin Ahmed" userId="S::s2015449@siswa365.um.edu.my::87a249bb-48da-4ce2-9c91-d685af1ebfa6" providerId="AD" clId="Web-{7BB8772D-0FF4-4114-81E7-F2BAAB22890E}" dt="2023-05-17T08:53:59.106" v="290" actId="14100"/>
          <ac:picMkLst>
            <pc:docMk/>
            <pc:sldMk cId="2969406842" sldId="374"/>
            <ac:picMk id="2" creationId="{BE1DC071-0C1E-1EEC-5513-054207F6780C}"/>
          </ac:picMkLst>
        </pc:picChg>
        <pc:picChg chg="add mod">
          <ac:chgData name="Nasir Uddin Ahmed" userId="S::s2015449@siswa365.um.edu.my::87a249bb-48da-4ce2-9c91-d685af1ebfa6" providerId="AD" clId="Web-{7BB8772D-0FF4-4114-81E7-F2BAAB22890E}" dt="2023-05-17T08:54:01.513" v="291" actId="1076"/>
          <ac:picMkLst>
            <pc:docMk/>
            <pc:sldMk cId="2969406842" sldId="374"/>
            <ac:picMk id="3" creationId="{08AB53F1-DFAB-CAD0-0C99-75A41A86D9E0}"/>
          </ac:picMkLst>
        </pc:picChg>
        <pc:picChg chg="del">
          <ac:chgData name="Nasir Uddin Ahmed" userId="S::s2015449@siswa365.um.edu.my::87a249bb-48da-4ce2-9c91-d685af1ebfa6" providerId="AD" clId="Web-{7BB8772D-0FF4-4114-81E7-F2BAAB22890E}" dt="2023-05-17T08:52:50.308" v="270"/>
          <ac:picMkLst>
            <pc:docMk/>
            <pc:sldMk cId="2969406842" sldId="374"/>
            <ac:picMk id="4" creationId="{6A6837DA-0721-91A5-5318-1BB9F1ECD6E4}"/>
          </ac:picMkLst>
        </pc:picChg>
        <pc:picChg chg="del">
          <ac:chgData name="Nasir Uddin Ahmed" userId="S::s2015449@siswa365.um.edu.my::87a249bb-48da-4ce2-9c91-d685af1ebfa6" providerId="AD" clId="Web-{7BB8772D-0FF4-4114-81E7-F2BAAB22890E}" dt="2023-05-17T08:52:51.292" v="271"/>
          <ac:picMkLst>
            <pc:docMk/>
            <pc:sldMk cId="2969406842" sldId="374"/>
            <ac:picMk id="19" creationId="{3C60AD98-59D2-D370-286E-16AF7E38CEC8}"/>
          </ac:picMkLst>
        </pc:picChg>
        <pc:picChg chg="add del mod">
          <ac:chgData name="Nasir Uddin Ahmed" userId="S::s2015449@siswa365.um.edu.my::87a249bb-48da-4ce2-9c91-d685af1ebfa6" providerId="AD" clId="Web-{7BB8772D-0FF4-4114-81E7-F2BAAB22890E}" dt="2023-05-17T08:53:55.106" v="288"/>
          <ac:picMkLst>
            <pc:docMk/>
            <pc:sldMk cId="2969406842" sldId="374"/>
            <ac:picMk id="24" creationId="{0749EF39-E10F-FE12-84E4-C3ACC35D0C56}"/>
          </ac:picMkLst>
        </pc:picChg>
      </pc:sldChg>
      <pc:sldChg chg="addSp delSp modSp add replId">
        <pc:chgData name="Nasir Uddin Ahmed" userId="S::s2015449@siswa365.um.edu.my::87a249bb-48da-4ce2-9c91-d685af1ebfa6" providerId="AD" clId="Web-{7BB8772D-0FF4-4114-81E7-F2BAAB22890E}" dt="2023-05-17T08:55:27.140" v="322" actId="1076"/>
        <pc:sldMkLst>
          <pc:docMk/>
          <pc:sldMk cId="77318622" sldId="375"/>
        </pc:sldMkLst>
        <pc:picChg chg="del">
          <ac:chgData name="Nasir Uddin Ahmed" userId="S::s2015449@siswa365.um.edu.my::87a249bb-48da-4ce2-9c91-d685af1ebfa6" providerId="AD" clId="Web-{7BB8772D-0FF4-4114-81E7-F2BAAB22890E}" dt="2023-05-17T08:54:54.186" v="307"/>
          <ac:picMkLst>
            <pc:docMk/>
            <pc:sldMk cId="77318622" sldId="375"/>
            <ac:picMk id="2" creationId="{BE1DC071-0C1E-1EEC-5513-054207F6780C}"/>
          </ac:picMkLst>
        </pc:picChg>
        <pc:picChg chg="del">
          <ac:chgData name="Nasir Uddin Ahmed" userId="S::s2015449@siswa365.um.edu.my::87a249bb-48da-4ce2-9c91-d685af1ebfa6" providerId="AD" clId="Web-{7BB8772D-0FF4-4114-81E7-F2BAAB22890E}" dt="2023-05-17T08:54:55.030" v="308"/>
          <ac:picMkLst>
            <pc:docMk/>
            <pc:sldMk cId="77318622" sldId="375"/>
            <ac:picMk id="3" creationId="{08AB53F1-DFAB-CAD0-0C99-75A41A86D9E0}"/>
          </ac:picMkLst>
        </pc:picChg>
        <pc:picChg chg="add mod">
          <ac:chgData name="Nasir Uddin Ahmed" userId="S::s2015449@siswa365.um.edu.my::87a249bb-48da-4ce2-9c91-d685af1ebfa6" providerId="AD" clId="Web-{7BB8772D-0FF4-4114-81E7-F2BAAB22890E}" dt="2023-05-17T08:55:27.140" v="322" actId="1076"/>
          <ac:picMkLst>
            <pc:docMk/>
            <pc:sldMk cId="77318622" sldId="375"/>
            <ac:picMk id="4" creationId="{7F6352C0-3334-D1FE-2A53-BAE19F9089E9}"/>
          </ac:picMkLst>
        </pc:picChg>
        <pc:picChg chg="add mod">
          <ac:chgData name="Nasir Uddin Ahmed" userId="S::s2015449@siswa365.um.edu.my::87a249bb-48da-4ce2-9c91-d685af1ebfa6" providerId="AD" clId="Web-{7BB8772D-0FF4-4114-81E7-F2BAAB22890E}" dt="2023-05-17T08:55:17.984" v="318" actId="1076"/>
          <ac:picMkLst>
            <pc:docMk/>
            <pc:sldMk cId="77318622" sldId="375"/>
            <ac:picMk id="19" creationId="{3BA6698E-38CD-DE74-902D-0965F689D3A9}"/>
          </ac:picMkLst>
        </pc:picChg>
      </pc:sldChg>
      <pc:sldChg chg="addSp delSp modSp add replId">
        <pc:chgData name="Nasir Uddin Ahmed" userId="S::s2015449@siswa365.um.edu.my::87a249bb-48da-4ce2-9c91-d685af1ebfa6" providerId="AD" clId="Web-{7BB8772D-0FF4-4114-81E7-F2BAAB22890E}" dt="2023-05-17T08:56:14.938" v="335" actId="1076"/>
        <pc:sldMkLst>
          <pc:docMk/>
          <pc:sldMk cId="2961282865" sldId="376"/>
        </pc:sldMkLst>
        <pc:picChg chg="add mod">
          <ac:chgData name="Nasir Uddin Ahmed" userId="S::s2015449@siswa365.um.edu.my::87a249bb-48da-4ce2-9c91-d685af1ebfa6" providerId="AD" clId="Web-{7BB8772D-0FF4-4114-81E7-F2BAAB22890E}" dt="2023-05-17T08:56:02.938" v="331" actId="1076"/>
          <ac:picMkLst>
            <pc:docMk/>
            <pc:sldMk cId="2961282865" sldId="376"/>
            <ac:picMk id="2" creationId="{6EA3BB3E-2BC0-E008-3C6B-852C4377363E}"/>
          </ac:picMkLst>
        </pc:picChg>
        <pc:picChg chg="add mod">
          <ac:chgData name="Nasir Uddin Ahmed" userId="S::s2015449@siswa365.um.edu.my::87a249bb-48da-4ce2-9c91-d685af1ebfa6" providerId="AD" clId="Web-{7BB8772D-0FF4-4114-81E7-F2BAAB22890E}" dt="2023-05-17T08:56:14.938" v="335" actId="1076"/>
          <ac:picMkLst>
            <pc:docMk/>
            <pc:sldMk cId="2961282865" sldId="376"/>
            <ac:picMk id="3" creationId="{67E24F8D-7969-073E-BB9D-B38B54561A9F}"/>
          </ac:picMkLst>
        </pc:picChg>
        <pc:picChg chg="del">
          <ac:chgData name="Nasir Uddin Ahmed" userId="S::s2015449@siswa365.um.edu.my::87a249bb-48da-4ce2-9c91-d685af1ebfa6" providerId="AD" clId="Web-{7BB8772D-0FF4-4114-81E7-F2BAAB22890E}" dt="2023-05-17T08:55:42.359" v="325"/>
          <ac:picMkLst>
            <pc:docMk/>
            <pc:sldMk cId="2961282865" sldId="376"/>
            <ac:picMk id="4" creationId="{7F6352C0-3334-D1FE-2A53-BAE19F9089E9}"/>
          </ac:picMkLst>
        </pc:picChg>
        <pc:picChg chg="del">
          <ac:chgData name="Nasir Uddin Ahmed" userId="S::s2015449@siswa365.um.edu.my::87a249bb-48da-4ce2-9c91-d685af1ebfa6" providerId="AD" clId="Web-{7BB8772D-0FF4-4114-81E7-F2BAAB22890E}" dt="2023-05-17T08:55:41.640" v="324"/>
          <ac:picMkLst>
            <pc:docMk/>
            <pc:sldMk cId="2961282865" sldId="376"/>
            <ac:picMk id="19" creationId="{3BA6698E-38CD-DE74-902D-0965F689D3A9}"/>
          </ac:picMkLst>
        </pc:picChg>
      </pc:sldChg>
      <pc:sldChg chg="addSp delSp modSp add replId">
        <pc:chgData name="Nasir Uddin Ahmed" userId="S::s2015449@siswa365.um.edu.my::87a249bb-48da-4ce2-9c91-d685af1ebfa6" providerId="AD" clId="Web-{7BB8772D-0FF4-4114-81E7-F2BAAB22890E}" dt="2023-05-17T08:56:48.267" v="348" actId="14100"/>
        <pc:sldMkLst>
          <pc:docMk/>
          <pc:sldMk cId="107328894" sldId="377"/>
        </pc:sldMkLst>
        <pc:picChg chg="del">
          <ac:chgData name="Nasir Uddin Ahmed" userId="S::s2015449@siswa365.um.edu.my::87a249bb-48da-4ce2-9c91-d685af1ebfa6" providerId="AD" clId="Web-{7BB8772D-0FF4-4114-81E7-F2BAAB22890E}" dt="2023-05-17T08:56:23.235" v="338"/>
          <ac:picMkLst>
            <pc:docMk/>
            <pc:sldMk cId="107328894" sldId="377"/>
            <ac:picMk id="2" creationId="{6EA3BB3E-2BC0-E008-3C6B-852C4377363E}"/>
          </ac:picMkLst>
        </pc:picChg>
        <pc:picChg chg="del">
          <ac:chgData name="Nasir Uddin Ahmed" userId="S::s2015449@siswa365.um.edu.my::87a249bb-48da-4ce2-9c91-d685af1ebfa6" providerId="AD" clId="Web-{7BB8772D-0FF4-4114-81E7-F2BAAB22890E}" dt="2023-05-17T08:56:22.267" v="337"/>
          <ac:picMkLst>
            <pc:docMk/>
            <pc:sldMk cId="107328894" sldId="377"/>
            <ac:picMk id="3" creationId="{67E24F8D-7969-073E-BB9D-B38B54561A9F}"/>
          </ac:picMkLst>
        </pc:picChg>
        <pc:picChg chg="add mod">
          <ac:chgData name="Nasir Uddin Ahmed" userId="S::s2015449@siswa365.um.edu.my::87a249bb-48da-4ce2-9c91-d685af1ebfa6" providerId="AD" clId="Web-{7BB8772D-0FF4-4114-81E7-F2BAAB22890E}" dt="2023-05-17T08:56:44.455" v="346" actId="1076"/>
          <ac:picMkLst>
            <pc:docMk/>
            <pc:sldMk cId="107328894" sldId="377"/>
            <ac:picMk id="4" creationId="{8342A1BA-41ED-9D7A-45B9-BB66FB5FE631}"/>
          </ac:picMkLst>
        </pc:picChg>
        <pc:picChg chg="add mod">
          <ac:chgData name="Nasir Uddin Ahmed" userId="S::s2015449@siswa365.um.edu.my::87a249bb-48da-4ce2-9c91-d685af1ebfa6" providerId="AD" clId="Web-{7BB8772D-0FF4-4114-81E7-F2BAAB22890E}" dt="2023-05-17T08:56:48.267" v="348" actId="14100"/>
          <ac:picMkLst>
            <pc:docMk/>
            <pc:sldMk cId="107328894" sldId="377"/>
            <ac:picMk id="19" creationId="{12A6DC30-D694-6BA9-5F46-B6141EF56485}"/>
          </ac:picMkLst>
        </pc:picChg>
      </pc:sldChg>
      <pc:sldChg chg="addSp delSp modSp add replId">
        <pc:chgData name="Nasir Uddin Ahmed" userId="S::s2015449@siswa365.um.edu.my::87a249bb-48da-4ce2-9c91-d685af1ebfa6" providerId="AD" clId="Web-{7BB8772D-0FF4-4114-81E7-F2BAAB22890E}" dt="2023-05-17T08:59:22.553" v="394" actId="1076"/>
        <pc:sldMkLst>
          <pc:docMk/>
          <pc:sldMk cId="1291956682" sldId="378"/>
        </pc:sldMkLst>
        <pc:picChg chg="add mod">
          <ac:chgData name="Nasir Uddin Ahmed" userId="S::s2015449@siswa365.um.edu.my::87a249bb-48da-4ce2-9c91-d685af1ebfa6" providerId="AD" clId="Web-{7BB8772D-0FF4-4114-81E7-F2BAAB22890E}" dt="2023-05-17T08:57:26.847" v="361" actId="1076"/>
          <ac:picMkLst>
            <pc:docMk/>
            <pc:sldMk cId="1291956682" sldId="378"/>
            <ac:picMk id="2" creationId="{042969F9-2D17-9909-70D8-B985FDA6400A}"/>
          </ac:picMkLst>
        </pc:picChg>
        <pc:picChg chg="add del mod">
          <ac:chgData name="Nasir Uddin Ahmed" userId="S::s2015449@siswa365.um.edu.my::87a249bb-48da-4ce2-9c91-d685af1ebfa6" providerId="AD" clId="Web-{7BB8772D-0FF4-4114-81E7-F2BAAB22890E}" dt="2023-05-17T08:57:28.784" v="362"/>
          <ac:picMkLst>
            <pc:docMk/>
            <pc:sldMk cId="1291956682" sldId="378"/>
            <ac:picMk id="3" creationId="{96827521-6398-A41D-C077-05ADDDB3C361}"/>
          </ac:picMkLst>
        </pc:picChg>
        <pc:picChg chg="del">
          <ac:chgData name="Nasir Uddin Ahmed" userId="S::s2015449@siswa365.um.edu.my::87a249bb-48da-4ce2-9c91-d685af1ebfa6" providerId="AD" clId="Web-{7BB8772D-0FF4-4114-81E7-F2BAAB22890E}" dt="2023-05-17T08:56:56.533" v="350"/>
          <ac:picMkLst>
            <pc:docMk/>
            <pc:sldMk cId="1291956682" sldId="378"/>
            <ac:picMk id="4" creationId="{8342A1BA-41ED-9D7A-45B9-BB66FB5FE631}"/>
          </ac:picMkLst>
        </pc:picChg>
        <pc:picChg chg="del">
          <ac:chgData name="Nasir Uddin Ahmed" userId="S::s2015449@siswa365.um.edu.my::87a249bb-48da-4ce2-9c91-d685af1ebfa6" providerId="AD" clId="Web-{7BB8772D-0FF4-4114-81E7-F2BAAB22890E}" dt="2023-05-17T08:56:57.252" v="351"/>
          <ac:picMkLst>
            <pc:docMk/>
            <pc:sldMk cId="1291956682" sldId="378"/>
            <ac:picMk id="19" creationId="{12A6DC30-D694-6BA9-5F46-B6141EF56485}"/>
          </ac:picMkLst>
        </pc:picChg>
        <pc:picChg chg="add del mod">
          <ac:chgData name="Nasir Uddin Ahmed" userId="S::s2015449@siswa365.um.edu.my::87a249bb-48da-4ce2-9c91-d685af1ebfa6" providerId="AD" clId="Web-{7BB8772D-0FF4-4114-81E7-F2BAAB22890E}" dt="2023-05-17T08:58:49.130" v="390"/>
          <ac:picMkLst>
            <pc:docMk/>
            <pc:sldMk cId="1291956682" sldId="378"/>
            <ac:picMk id="24" creationId="{9DAE86D1-1E9B-D833-EB92-BFE5F6A8EB75}"/>
          </ac:picMkLst>
        </pc:picChg>
        <pc:picChg chg="add mod">
          <ac:chgData name="Nasir Uddin Ahmed" userId="S::s2015449@siswa365.um.edu.my::87a249bb-48da-4ce2-9c91-d685af1ebfa6" providerId="AD" clId="Web-{7BB8772D-0FF4-4114-81E7-F2BAAB22890E}" dt="2023-05-17T08:59:22.553" v="394" actId="1076"/>
          <ac:picMkLst>
            <pc:docMk/>
            <pc:sldMk cId="1291956682" sldId="378"/>
            <ac:picMk id="26" creationId="{D66E1914-FCB1-BA7A-A82D-D1E0C9ADB10F}"/>
          </ac:picMkLst>
        </pc:picChg>
      </pc:sldChg>
      <pc:sldChg chg="addSp delSp modSp add replId">
        <pc:chgData name="Nasir Uddin Ahmed" userId="S::s2015449@siswa365.um.edu.my::87a249bb-48da-4ce2-9c91-d685af1ebfa6" providerId="AD" clId="Web-{7BB8772D-0FF4-4114-81E7-F2BAAB22890E}" dt="2023-05-17T08:59:42.553" v="396" actId="14100"/>
        <pc:sldMkLst>
          <pc:docMk/>
          <pc:sldMk cId="3605095091" sldId="379"/>
        </pc:sldMkLst>
        <pc:picChg chg="del">
          <ac:chgData name="Nasir Uddin Ahmed" userId="S::s2015449@siswa365.um.edu.my::87a249bb-48da-4ce2-9c91-d685af1ebfa6" providerId="AD" clId="Web-{7BB8772D-0FF4-4114-81E7-F2BAAB22890E}" dt="2023-05-17T08:57:45.191" v="368"/>
          <ac:picMkLst>
            <pc:docMk/>
            <pc:sldMk cId="3605095091" sldId="379"/>
            <ac:picMk id="2" creationId="{042969F9-2D17-9909-70D8-B985FDA6400A}"/>
          </ac:picMkLst>
        </pc:picChg>
        <pc:picChg chg="add mod">
          <ac:chgData name="Nasir Uddin Ahmed" userId="S::s2015449@siswa365.um.edu.my::87a249bb-48da-4ce2-9c91-d685af1ebfa6" providerId="AD" clId="Web-{7BB8772D-0FF4-4114-81E7-F2BAAB22890E}" dt="2023-05-17T08:58:27.864" v="384" actId="14100"/>
          <ac:picMkLst>
            <pc:docMk/>
            <pc:sldMk cId="3605095091" sldId="379"/>
            <ac:picMk id="3" creationId="{EC7757A5-275C-CE26-2004-2E35723598ED}"/>
          </ac:picMkLst>
        </pc:picChg>
        <pc:picChg chg="add mod">
          <ac:chgData name="Nasir Uddin Ahmed" userId="S::s2015449@siswa365.um.edu.my::87a249bb-48da-4ce2-9c91-d685af1ebfa6" providerId="AD" clId="Web-{7BB8772D-0FF4-4114-81E7-F2BAAB22890E}" dt="2023-05-17T08:59:42.553" v="396" actId="14100"/>
          <ac:picMkLst>
            <pc:docMk/>
            <pc:sldMk cId="3605095091" sldId="379"/>
            <ac:picMk id="4" creationId="{5ACBF913-3A40-44A0-BB5F-6BF867715BB5}"/>
          </ac:picMkLst>
        </pc:picChg>
        <pc:picChg chg="add mod">
          <ac:chgData name="Nasir Uddin Ahmed" userId="S::s2015449@siswa365.um.edu.my::87a249bb-48da-4ce2-9c91-d685af1ebfa6" providerId="AD" clId="Web-{7BB8772D-0FF4-4114-81E7-F2BAAB22890E}" dt="2023-05-17T08:58:19.942" v="380" actId="14100"/>
          <ac:picMkLst>
            <pc:docMk/>
            <pc:sldMk cId="3605095091" sldId="379"/>
            <ac:picMk id="19" creationId="{55CA7D2D-A816-0EDB-8CA4-193076E693E8}"/>
          </ac:picMkLst>
        </pc:picChg>
        <pc:picChg chg="del">
          <ac:chgData name="Nasir Uddin Ahmed" userId="S::s2015449@siswa365.um.edu.my::87a249bb-48da-4ce2-9c91-d685af1ebfa6" providerId="AD" clId="Web-{7BB8772D-0FF4-4114-81E7-F2BAAB22890E}" dt="2023-05-17T08:57:45.691" v="369"/>
          <ac:picMkLst>
            <pc:docMk/>
            <pc:sldMk cId="3605095091" sldId="379"/>
            <ac:picMk id="24" creationId="{9DAE86D1-1E9B-D833-EB92-BFE5F6A8EB75}"/>
          </ac:picMkLst>
        </pc:picChg>
      </pc:sldChg>
      <pc:sldChg chg="addSp delSp modSp add replId">
        <pc:chgData name="Nasir Uddin Ahmed" userId="S::s2015449@siswa365.um.edu.my::87a249bb-48da-4ce2-9c91-d685af1ebfa6" providerId="AD" clId="Web-{7BB8772D-0FF4-4114-81E7-F2BAAB22890E}" dt="2023-05-17T09:00:14.367" v="406" actId="1076"/>
        <pc:sldMkLst>
          <pc:docMk/>
          <pc:sldMk cId="596002199" sldId="380"/>
        </pc:sldMkLst>
        <pc:picChg chg="add mod">
          <ac:chgData name="Nasir Uddin Ahmed" userId="S::s2015449@siswa365.um.edu.my::87a249bb-48da-4ce2-9c91-d685af1ebfa6" providerId="AD" clId="Web-{7BB8772D-0FF4-4114-81E7-F2BAAB22890E}" dt="2023-05-17T09:00:14.367" v="406" actId="1076"/>
          <ac:picMkLst>
            <pc:docMk/>
            <pc:sldMk cId="596002199" sldId="380"/>
            <ac:picMk id="2" creationId="{969F5636-C593-450C-5CE3-EE5EDC193A30}"/>
          </ac:picMkLst>
        </pc:picChg>
        <pc:picChg chg="del">
          <ac:chgData name="Nasir Uddin Ahmed" userId="S::s2015449@siswa365.um.edu.my::87a249bb-48da-4ce2-9c91-d685af1ebfa6" providerId="AD" clId="Web-{7BB8772D-0FF4-4114-81E7-F2BAAB22890E}" dt="2023-05-17T08:59:53.491" v="398"/>
          <ac:picMkLst>
            <pc:docMk/>
            <pc:sldMk cId="596002199" sldId="380"/>
            <ac:picMk id="3" creationId="{EC7757A5-275C-CE26-2004-2E35723598ED}"/>
          </ac:picMkLst>
        </pc:picChg>
        <pc:picChg chg="del">
          <ac:chgData name="Nasir Uddin Ahmed" userId="S::s2015449@siswa365.um.edu.my::87a249bb-48da-4ce2-9c91-d685af1ebfa6" providerId="AD" clId="Web-{7BB8772D-0FF4-4114-81E7-F2BAAB22890E}" dt="2023-05-17T08:59:54.429" v="399"/>
          <ac:picMkLst>
            <pc:docMk/>
            <pc:sldMk cId="596002199" sldId="380"/>
            <ac:picMk id="4" creationId="{5ACBF913-3A40-44A0-BB5F-6BF867715BB5}"/>
          </ac:picMkLst>
        </pc:picChg>
        <pc:picChg chg="del">
          <ac:chgData name="Nasir Uddin Ahmed" userId="S::s2015449@siswa365.um.edu.my::87a249bb-48da-4ce2-9c91-d685af1ebfa6" providerId="AD" clId="Web-{7BB8772D-0FF4-4114-81E7-F2BAAB22890E}" dt="2023-05-17T08:59:55.491" v="400"/>
          <ac:picMkLst>
            <pc:docMk/>
            <pc:sldMk cId="596002199" sldId="380"/>
            <ac:picMk id="19" creationId="{55CA7D2D-A816-0EDB-8CA4-193076E693E8}"/>
          </ac:picMkLst>
        </pc:picChg>
      </pc:sldChg>
      <pc:sldChg chg="addSp delSp modSp add replId">
        <pc:chgData name="Nasir Uddin Ahmed" userId="S::s2015449@siswa365.um.edu.my::87a249bb-48da-4ce2-9c91-d685af1ebfa6" providerId="AD" clId="Web-{7BB8772D-0FF4-4114-81E7-F2BAAB22890E}" dt="2023-05-17T09:05:41.314" v="493" actId="20577"/>
        <pc:sldMkLst>
          <pc:docMk/>
          <pc:sldMk cId="3037092421" sldId="381"/>
        </pc:sldMkLst>
        <pc:spChg chg="add del mod">
          <ac:chgData name="Nasir Uddin Ahmed" userId="S::s2015449@siswa365.um.edu.my::87a249bb-48da-4ce2-9c91-d685af1ebfa6" providerId="AD" clId="Web-{7BB8772D-0FF4-4114-81E7-F2BAAB22890E}" dt="2023-05-17T09:02:25.121" v="435"/>
          <ac:spMkLst>
            <pc:docMk/>
            <pc:sldMk cId="3037092421" sldId="381"/>
            <ac:spMk id="4" creationId="{F69167EA-D2AD-AC06-50EF-DE283DDEDDE9}"/>
          </ac:spMkLst>
        </pc:spChg>
        <pc:spChg chg="mod">
          <ac:chgData name="Nasir Uddin Ahmed" userId="S::s2015449@siswa365.um.edu.my::87a249bb-48da-4ce2-9c91-d685af1ebfa6" providerId="AD" clId="Web-{7BB8772D-0FF4-4114-81E7-F2BAAB22890E}" dt="2023-05-17T09:01:01.743" v="411"/>
          <ac:spMkLst>
            <pc:docMk/>
            <pc:sldMk cId="3037092421" sldId="381"/>
            <ac:spMk id="14" creationId="{9353A497-BB36-C70D-6050-C1169BFE33BE}"/>
          </ac:spMkLst>
        </pc:spChg>
        <pc:spChg chg="mod">
          <ac:chgData name="Nasir Uddin Ahmed" userId="S::s2015449@siswa365.um.edu.my::87a249bb-48da-4ce2-9c91-d685af1ebfa6" providerId="AD" clId="Web-{7BB8772D-0FF4-4114-81E7-F2BAAB22890E}" dt="2023-05-17T09:01:30.603" v="414"/>
          <ac:spMkLst>
            <pc:docMk/>
            <pc:sldMk cId="3037092421" sldId="381"/>
            <ac:spMk id="15" creationId="{300F81D0-F055-D28C-B31E-14E5937C29E9}"/>
          </ac:spMkLst>
        </pc:spChg>
        <pc:spChg chg="mod">
          <ac:chgData name="Nasir Uddin Ahmed" userId="S::s2015449@siswa365.um.edu.my::87a249bb-48da-4ce2-9c91-d685af1ebfa6" providerId="AD" clId="Web-{7BB8772D-0FF4-4114-81E7-F2BAAB22890E}" dt="2023-05-17T09:00:52.274" v="410" actId="20577"/>
          <ac:spMkLst>
            <pc:docMk/>
            <pc:sldMk cId="3037092421" sldId="381"/>
            <ac:spMk id="22" creationId="{C20B57CF-9037-C54F-EDE2-D9F6DAC26B58}"/>
          </ac:spMkLst>
        </pc:spChg>
        <pc:spChg chg="mod">
          <ac:chgData name="Nasir Uddin Ahmed" userId="S::s2015449@siswa365.um.edu.my::87a249bb-48da-4ce2-9c91-d685af1ebfa6" providerId="AD" clId="Web-{7BB8772D-0FF4-4114-81E7-F2BAAB22890E}" dt="2023-05-17T09:01:08.087" v="412" actId="20577"/>
          <ac:spMkLst>
            <pc:docMk/>
            <pc:sldMk cId="3037092421" sldId="381"/>
            <ac:spMk id="23" creationId="{FCB76138-C019-42C7-0055-DAAC6B4E1610}"/>
          </ac:spMkLst>
        </pc:spChg>
        <pc:spChg chg="add">
          <ac:chgData name="Nasir Uddin Ahmed" userId="S::s2015449@siswa365.um.edu.my::87a249bb-48da-4ce2-9c91-d685af1ebfa6" providerId="AD" clId="Web-{7BB8772D-0FF4-4114-81E7-F2BAAB22890E}" dt="2023-05-17T09:02:17.652" v="416"/>
          <ac:spMkLst>
            <pc:docMk/>
            <pc:sldMk cId="3037092421" sldId="381"/>
            <ac:spMk id="24" creationId="{3E9898EB-5214-7F2F-AD94-72BD25269E71}"/>
          </ac:spMkLst>
        </pc:spChg>
        <pc:spChg chg="add">
          <ac:chgData name="Nasir Uddin Ahmed" userId="S::s2015449@siswa365.um.edu.my::87a249bb-48da-4ce2-9c91-d685af1ebfa6" providerId="AD" clId="Web-{7BB8772D-0FF4-4114-81E7-F2BAAB22890E}" dt="2023-05-17T09:02:17.667" v="417"/>
          <ac:spMkLst>
            <pc:docMk/>
            <pc:sldMk cId="3037092421" sldId="381"/>
            <ac:spMk id="27" creationId="{359CFCE0-C778-AA46-BD4A-A3D14B5B0466}"/>
          </ac:spMkLst>
        </pc:spChg>
        <pc:spChg chg="add">
          <ac:chgData name="Nasir Uddin Ahmed" userId="S::s2015449@siswa365.um.edu.my::87a249bb-48da-4ce2-9c91-d685af1ebfa6" providerId="AD" clId="Web-{7BB8772D-0FF4-4114-81E7-F2BAAB22890E}" dt="2023-05-17T09:02:17.667" v="418"/>
          <ac:spMkLst>
            <pc:docMk/>
            <pc:sldMk cId="3037092421" sldId="381"/>
            <ac:spMk id="29" creationId="{B44F04AB-0BF6-4C8A-A3B2-4F4BE78D92A8}"/>
          </ac:spMkLst>
        </pc:spChg>
        <pc:spChg chg="add del">
          <ac:chgData name="Nasir Uddin Ahmed" userId="S::s2015449@siswa365.um.edu.my::87a249bb-48da-4ce2-9c91-d685af1ebfa6" providerId="AD" clId="Web-{7BB8772D-0FF4-4114-81E7-F2BAAB22890E}" dt="2023-05-17T09:02:47.824" v="442"/>
          <ac:spMkLst>
            <pc:docMk/>
            <pc:sldMk cId="3037092421" sldId="381"/>
            <ac:spMk id="31" creationId="{7240626A-8EB0-4214-93EC-3823F9991C3E}"/>
          </ac:spMkLst>
        </pc:spChg>
        <pc:spChg chg="add">
          <ac:chgData name="Nasir Uddin Ahmed" userId="S::s2015449@siswa365.um.edu.my::87a249bb-48da-4ce2-9c91-d685af1ebfa6" providerId="AD" clId="Web-{7BB8772D-0FF4-4114-81E7-F2BAAB22890E}" dt="2023-05-17T09:02:17.698" v="420"/>
          <ac:spMkLst>
            <pc:docMk/>
            <pc:sldMk cId="3037092421" sldId="381"/>
            <ac:spMk id="33" creationId="{89A48FA1-DDBB-5B3B-ED98-2E613563D124}"/>
          </ac:spMkLst>
        </pc:spChg>
        <pc:spChg chg="add">
          <ac:chgData name="Nasir Uddin Ahmed" userId="S::s2015449@siswa365.um.edu.my::87a249bb-48da-4ce2-9c91-d685af1ebfa6" providerId="AD" clId="Web-{7BB8772D-0FF4-4114-81E7-F2BAAB22890E}" dt="2023-05-17T09:02:17.698" v="421"/>
          <ac:spMkLst>
            <pc:docMk/>
            <pc:sldMk cId="3037092421" sldId="381"/>
            <ac:spMk id="35" creationId="{6B6C05AA-F917-F7E5-BC94-1C93CF84460F}"/>
          </ac:spMkLst>
        </pc:spChg>
        <pc:spChg chg="add">
          <ac:chgData name="Nasir Uddin Ahmed" userId="S::s2015449@siswa365.um.edu.my::87a249bb-48da-4ce2-9c91-d685af1ebfa6" providerId="AD" clId="Web-{7BB8772D-0FF4-4114-81E7-F2BAAB22890E}" dt="2023-05-17T09:02:17.714" v="422"/>
          <ac:spMkLst>
            <pc:docMk/>
            <pc:sldMk cId="3037092421" sldId="381"/>
            <ac:spMk id="37" creationId="{9613E96C-C6CA-C226-303F-DE954DC99763}"/>
          </ac:spMkLst>
        </pc:spChg>
        <pc:spChg chg="add del">
          <ac:chgData name="Nasir Uddin Ahmed" userId="S::s2015449@siswa365.um.edu.my::87a249bb-48da-4ce2-9c91-d685af1ebfa6" providerId="AD" clId="Web-{7BB8772D-0FF4-4114-81E7-F2BAAB22890E}" dt="2023-05-17T09:02:52.793" v="444"/>
          <ac:spMkLst>
            <pc:docMk/>
            <pc:sldMk cId="3037092421" sldId="381"/>
            <ac:spMk id="39" creationId="{19AB4773-4168-16E3-2107-9493183F9C96}"/>
          </ac:spMkLst>
        </pc:spChg>
        <pc:spChg chg="add">
          <ac:chgData name="Nasir Uddin Ahmed" userId="S::s2015449@siswa365.um.edu.my::87a249bb-48da-4ce2-9c91-d685af1ebfa6" providerId="AD" clId="Web-{7BB8772D-0FF4-4114-81E7-F2BAAB22890E}" dt="2023-05-17T09:02:17.745" v="424"/>
          <ac:spMkLst>
            <pc:docMk/>
            <pc:sldMk cId="3037092421" sldId="381"/>
            <ac:spMk id="41" creationId="{37A107B9-3F7B-D531-8D07-1D5AE2B54616}"/>
          </ac:spMkLst>
        </pc:spChg>
        <pc:spChg chg="add del">
          <ac:chgData name="Nasir Uddin Ahmed" userId="S::s2015449@siswa365.um.edu.my::87a249bb-48da-4ce2-9c91-d685af1ebfa6" providerId="AD" clId="Web-{7BB8772D-0FF4-4114-81E7-F2BAAB22890E}" dt="2023-05-17T09:02:49.793" v="443"/>
          <ac:spMkLst>
            <pc:docMk/>
            <pc:sldMk cId="3037092421" sldId="381"/>
            <ac:spMk id="43" creationId="{9112D505-3198-D934-FE15-ECBEA3D648F3}"/>
          </ac:spMkLst>
        </pc:spChg>
        <pc:spChg chg="add mod">
          <ac:chgData name="Nasir Uddin Ahmed" userId="S::s2015449@siswa365.um.edu.my::87a249bb-48da-4ce2-9c91-d685af1ebfa6" providerId="AD" clId="Web-{7BB8772D-0FF4-4114-81E7-F2BAAB22890E}" dt="2023-05-17T09:05:37.923" v="492" actId="20577"/>
          <ac:spMkLst>
            <pc:docMk/>
            <pc:sldMk cId="3037092421" sldId="381"/>
            <ac:spMk id="47" creationId="{C1F6BC2D-FBFA-44E7-136A-E857A9355705}"/>
          </ac:spMkLst>
        </pc:spChg>
        <pc:spChg chg="add mod">
          <ac:chgData name="Nasir Uddin Ahmed" userId="S::s2015449@siswa365.um.edu.my::87a249bb-48da-4ce2-9c91-d685af1ebfa6" providerId="AD" clId="Web-{7BB8772D-0FF4-4114-81E7-F2BAAB22890E}" dt="2023-05-17T09:05:32.626" v="491" actId="20577"/>
          <ac:spMkLst>
            <pc:docMk/>
            <pc:sldMk cId="3037092421" sldId="381"/>
            <ac:spMk id="49" creationId="{89E6CF5F-1BBA-9EFA-0DF5-2B93D15762DF}"/>
          </ac:spMkLst>
        </pc:spChg>
        <pc:spChg chg="add mod">
          <ac:chgData name="Nasir Uddin Ahmed" userId="S::s2015449@siswa365.um.edu.my::87a249bb-48da-4ce2-9c91-d685af1ebfa6" providerId="AD" clId="Web-{7BB8772D-0FF4-4114-81E7-F2BAAB22890E}" dt="2023-05-17T09:05:29.173" v="490" actId="20577"/>
          <ac:spMkLst>
            <pc:docMk/>
            <pc:sldMk cId="3037092421" sldId="381"/>
            <ac:spMk id="51" creationId="{4B79F757-B33C-5107-726C-57914BE3A567}"/>
          </ac:spMkLst>
        </pc:spChg>
        <pc:spChg chg="add mod">
          <ac:chgData name="Nasir Uddin Ahmed" userId="S::s2015449@siswa365.um.edu.my::87a249bb-48da-4ce2-9c91-d685af1ebfa6" providerId="AD" clId="Web-{7BB8772D-0FF4-4114-81E7-F2BAAB22890E}" dt="2023-05-17T09:05:24.923" v="489" actId="20577"/>
          <ac:spMkLst>
            <pc:docMk/>
            <pc:sldMk cId="3037092421" sldId="381"/>
            <ac:spMk id="53" creationId="{770F1BD3-E5D9-535D-4953-90C2D00E020D}"/>
          </ac:spMkLst>
        </pc:spChg>
        <pc:spChg chg="add del">
          <ac:chgData name="Nasir Uddin Ahmed" userId="S::s2015449@siswa365.um.edu.my::87a249bb-48da-4ce2-9c91-d685af1ebfa6" providerId="AD" clId="Web-{7BB8772D-0FF4-4114-81E7-F2BAAB22890E}" dt="2023-05-17T09:03:03.372" v="449"/>
          <ac:spMkLst>
            <pc:docMk/>
            <pc:sldMk cId="3037092421" sldId="381"/>
            <ac:spMk id="55" creationId="{2B92CCC3-F62C-7F2E-F758-2AF8708B7F88}"/>
          </ac:spMkLst>
        </pc:spChg>
        <pc:spChg chg="add del">
          <ac:chgData name="Nasir Uddin Ahmed" userId="S::s2015449@siswa365.um.edu.my::87a249bb-48da-4ce2-9c91-d685af1ebfa6" providerId="AD" clId="Web-{7BB8772D-0FF4-4114-81E7-F2BAAB22890E}" dt="2023-05-17T09:03:01.700" v="448"/>
          <ac:spMkLst>
            <pc:docMk/>
            <pc:sldMk cId="3037092421" sldId="381"/>
            <ac:spMk id="57" creationId="{3CD358FF-718D-1DE2-30F4-0002E8D6A1C9}"/>
          </ac:spMkLst>
        </pc:spChg>
        <pc:spChg chg="add del">
          <ac:chgData name="Nasir Uddin Ahmed" userId="S::s2015449@siswa365.um.edu.my::87a249bb-48da-4ce2-9c91-d685af1ebfa6" providerId="AD" clId="Web-{7BB8772D-0FF4-4114-81E7-F2BAAB22890E}" dt="2023-05-17T09:02:59.637" v="447"/>
          <ac:spMkLst>
            <pc:docMk/>
            <pc:sldMk cId="3037092421" sldId="381"/>
            <ac:spMk id="59" creationId="{3BACBC13-9C15-0FA2-AC20-798A16682825}"/>
          </ac:spMkLst>
        </pc:spChg>
        <pc:spChg chg="add del">
          <ac:chgData name="Nasir Uddin Ahmed" userId="S::s2015449@siswa365.um.edu.my::87a249bb-48da-4ce2-9c91-d685af1ebfa6" providerId="AD" clId="Web-{7BB8772D-0FF4-4114-81E7-F2BAAB22890E}" dt="2023-05-17T09:02:57.450" v="446"/>
          <ac:spMkLst>
            <pc:docMk/>
            <pc:sldMk cId="3037092421" sldId="381"/>
            <ac:spMk id="61" creationId="{A838BBF5-D354-CFF7-F372-ABD9317897C8}"/>
          </ac:spMkLst>
        </pc:spChg>
        <pc:spChg chg="add del">
          <ac:chgData name="Nasir Uddin Ahmed" userId="S::s2015449@siswa365.um.edu.my::87a249bb-48da-4ce2-9c91-d685af1ebfa6" providerId="AD" clId="Web-{7BB8772D-0FF4-4114-81E7-F2BAAB22890E}" dt="2023-05-17T09:02:55.575" v="445"/>
          <ac:spMkLst>
            <pc:docMk/>
            <pc:sldMk cId="3037092421" sldId="381"/>
            <ac:spMk id="63" creationId="{E7385832-1C0C-B7B4-C92E-000B8377333B}"/>
          </ac:spMkLst>
        </pc:spChg>
        <pc:spChg chg="add del mod">
          <ac:chgData name="Nasir Uddin Ahmed" userId="S::s2015449@siswa365.um.edu.my::87a249bb-48da-4ce2-9c91-d685af1ebfa6" providerId="AD" clId="Web-{7BB8772D-0FF4-4114-81E7-F2BAAB22890E}" dt="2023-05-17T09:02:39.230" v="437"/>
          <ac:spMkLst>
            <pc:docMk/>
            <pc:sldMk cId="3037092421" sldId="381"/>
            <ac:spMk id="193" creationId="{3DBEE4B1-0496-4B28-75F7-47463F1A6F85}"/>
          </ac:spMkLst>
        </pc:spChg>
        <pc:spChg chg="add mod">
          <ac:chgData name="Nasir Uddin Ahmed" userId="S::s2015449@siswa365.um.edu.my::87a249bb-48da-4ce2-9c91-d685af1ebfa6" providerId="AD" clId="Web-{7BB8772D-0FF4-4114-81E7-F2BAAB22890E}" dt="2023-05-17T09:02:46.012" v="441" actId="20577"/>
          <ac:spMkLst>
            <pc:docMk/>
            <pc:sldMk cId="3037092421" sldId="381"/>
            <ac:spMk id="195" creationId="{620F5F94-7148-DE73-C8DF-834DCBE2B21C}"/>
          </ac:spMkLst>
        </pc:spChg>
        <pc:spChg chg="add mod">
          <ac:chgData name="Nasir Uddin Ahmed" userId="S::s2015449@siswa365.um.edu.my::87a249bb-48da-4ce2-9c91-d685af1ebfa6" providerId="AD" clId="Web-{7BB8772D-0FF4-4114-81E7-F2BAAB22890E}" dt="2023-05-17T09:04:53.156" v="474" actId="1076"/>
          <ac:spMkLst>
            <pc:docMk/>
            <pc:sldMk cId="3037092421" sldId="381"/>
            <ac:spMk id="196" creationId="{3C0A83B8-C55D-A3A1-B89B-954D030CCE13}"/>
          </ac:spMkLst>
        </pc:spChg>
        <pc:spChg chg="add mod">
          <ac:chgData name="Nasir Uddin Ahmed" userId="S::s2015449@siswa365.um.edu.my::87a249bb-48da-4ce2-9c91-d685af1ebfa6" providerId="AD" clId="Web-{7BB8772D-0FF4-4114-81E7-F2BAAB22890E}" dt="2023-05-17T09:05:03.422" v="479"/>
          <ac:spMkLst>
            <pc:docMk/>
            <pc:sldMk cId="3037092421" sldId="381"/>
            <ac:spMk id="197" creationId="{B719B739-01A7-E3B5-8A0E-387BED762A5C}"/>
          </ac:spMkLst>
        </pc:spChg>
        <pc:spChg chg="add mod">
          <ac:chgData name="Nasir Uddin Ahmed" userId="S::s2015449@siswa365.um.edu.my::87a249bb-48da-4ce2-9c91-d685af1ebfa6" providerId="AD" clId="Web-{7BB8772D-0FF4-4114-81E7-F2BAAB22890E}" dt="2023-05-17T09:05:41.314" v="493" actId="20577"/>
          <ac:spMkLst>
            <pc:docMk/>
            <pc:sldMk cId="3037092421" sldId="381"/>
            <ac:spMk id="198" creationId="{3F3946A4-BEDC-620E-190B-390CC108BFAB}"/>
          </ac:spMkLst>
        </pc:spChg>
        <pc:spChg chg="del">
          <ac:chgData name="Nasir Uddin Ahmed" userId="S::s2015449@siswa365.um.edu.my::87a249bb-48da-4ce2-9c91-d685af1ebfa6" providerId="AD" clId="Web-{7BB8772D-0FF4-4114-81E7-F2BAAB22890E}" dt="2023-05-17T09:00:45.430" v="409"/>
          <ac:spMkLst>
            <pc:docMk/>
            <pc:sldMk cId="3037092421" sldId="381"/>
            <ac:spMk id="273" creationId="{5E090F27-F86F-1956-DB72-9A2BA2FEE728}"/>
          </ac:spMkLst>
        </pc:spChg>
        <pc:picChg chg="del">
          <ac:chgData name="Nasir Uddin Ahmed" userId="S::s2015449@siswa365.um.edu.my::87a249bb-48da-4ce2-9c91-d685af1ebfa6" providerId="AD" clId="Web-{7BB8772D-0FF4-4114-81E7-F2BAAB22890E}" dt="2023-05-17T09:00:40.868" v="408"/>
          <ac:picMkLst>
            <pc:docMk/>
            <pc:sldMk cId="3037092421" sldId="381"/>
            <ac:picMk id="2" creationId="{969F5636-C593-450C-5CE3-EE5EDC193A3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20"/>
      <c:rotY val="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Series 1</c:v>
                </c:pt>
              </c:strCache>
            </c:strRef>
          </c:tx>
          <c:spPr>
            <a:solidFill>
              <a:schemeClr val="accent1"/>
            </a:solidFill>
            <a:ln>
              <a:noFill/>
            </a:ln>
            <a:effectLst/>
            <a:sp3d/>
          </c:spPr>
          <c:invertIfNegative val="0"/>
          <c:dPt>
            <c:idx val="1"/>
            <c:invertIfNegative val="0"/>
            <c:bubble3D val="0"/>
            <c:spPr>
              <a:solidFill>
                <a:schemeClr val="accent2"/>
              </a:solidFill>
              <a:ln>
                <a:noFill/>
              </a:ln>
              <a:effectLst/>
              <a:sp3d/>
            </c:spPr>
            <c:extLst>
              <c:ext xmlns:c16="http://schemas.microsoft.com/office/drawing/2014/chart" uri="{C3380CC4-5D6E-409C-BE32-E72D297353CC}">
                <c16:uniqueId val="{00000001-C250-4638-8659-562B1B611D3E}"/>
              </c:ext>
            </c:extLst>
          </c:dPt>
          <c:dPt>
            <c:idx val="2"/>
            <c:invertIfNegative val="0"/>
            <c:bubble3D val="0"/>
            <c:spPr>
              <a:solidFill>
                <a:schemeClr val="accent3"/>
              </a:solidFill>
              <a:ln>
                <a:noFill/>
              </a:ln>
              <a:effectLst/>
              <a:sp3d/>
            </c:spPr>
            <c:extLst>
              <c:ext xmlns:c16="http://schemas.microsoft.com/office/drawing/2014/chart" uri="{C3380CC4-5D6E-409C-BE32-E72D297353CC}">
                <c16:uniqueId val="{00000003-C250-4638-8659-562B1B611D3E}"/>
              </c:ext>
            </c:extLst>
          </c:dPt>
          <c:dPt>
            <c:idx val="3"/>
            <c:invertIfNegative val="0"/>
            <c:bubble3D val="0"/>
            <c:spPr>
              <a:solidFill>
                <a:schemeClr val="accent4"/>
              </a:solidFill>
              <a:ln>
                <a:noFill/>
              </a:ln>
              <a:effectLst/>
              <a:sp3d/>
            </c:spPr>
            <c:extLst>
              <c:ext xmlns:c16="http://schemas.microsoft.com/office/drawing/2014/chart" uri="{C3380CC4-5D6E-409C-BE32-E72D297353CC}">
                <c16:uniqueId val="{00000005-C250-4638-8659-562B1B611D3E}"/>
              </c:ext>
            </c:extLst>
          </c:dPt>
          <c:dPt>
            <c:idx val="4"/>
            <c:invertIfNegative val="0"/>
            <c:bubble3D val="0"/>
            <c:spPr>
              <a:solidFill>
                <a:schemeClr val="accent5"/>
              </a:solidFill>
              <a:ln>
                <a:noFill/>
              </a:ln>
              <a:effectLst/>
              <a:sp3d/>
            </c:spPr>
            <c:extLst>
              <c:ext xmlns:c16="http://schemas.microsoft.com/office/drawing/2014/chart" uri="{C3380CC4-5D6E-409C-BE32-E72D297353CC}">
                <c16:uniqueId val="{00000007-C250-4638-8659-562B1B611D3E}"/>
              </c:ext>
            </c:extLst>
          </c:dPt>
          <c:dPt>
            <c:idx val="5"/>
            <c:invertIfNegative val="0"/>
            <c:bubble3D val="0"/>
            <c:spPr>
              <a:solidFill>
                <a:schemeClr val="accent6"/>
              </a:solidFill>
              <a:ln>
                <a:noFill/>
              </a:ln>
              <a:effectLst/>
              <a:sp3d/>
            </c:spPr>
            <c:extLst>
              <c:ext xmlns:c16="http://schemas.microsoft.com/office/drawing/2014/chart" uri="{C3380CC4-5D6E-409C-BE32-E72D297353CC}">
                <c16:uniqueId val="{00000008-5F53-4BD0-B568-B457F6AA8588}"/>
              </c:ext>
            </c:extLst>
          </c:dPt>
          <c:cat>
            <c:strRef>
              <c:f>Sheet1!$A$2:$A$8</c:f>
              <c:strCache>
                <c:ptCount val="7"/>
                <c:pt idx="0">
                  <c:v>Netflix</c:v>
                </c:pt>
                <c:pt idx="1">
                  <c:v>Amazon Prime</c:v>
                </c:pt>
                <c:pt idx="2">
                  <c:v>Hulu</c:v>
                </c:pt>
                <c:pt idx="3">
                  <c:v>Disney+</c:v>
                </c:pt>
                <c:pt idx="4">
                  <c:v>HBO Max</c:v>
                </c:pt>
                <c:pt idx="5">
                  <c:v>Youtube Premium</c:v>
                </c:pt>
                <c:pt idx="6">
                  <c:v>Apple TV+</c:v>
                </c:pt>
              </c:strCache>
            </c:strRef>
          </c:cat>
          <c:val>
            <c:numRef>
              <c:f>Sheet1!$B$2:$B$8</c:f>
              <c:numCache>
                <c:formatCode>General</c:formatCode>
                <c:ptCount val="7"/>
                <c:pt idx="0">
                  <c:v>79</c:v>
                </c:pt>
                <c:pt idx="1">
                  <c:v>69</c:v>
                </c:pt>
                <c:pt idx="2">
                  <c:v>55</c:v>
                </c:pt>
                <c:pt idx="3">
                  <c:v>52</c:v>
                </c:pt>
                <c:pt idx="4">
                  <c:v>33</c:v>
                </c:pt>
                <c:pt idx="5">
                  <c:v>26</c:v>
                </c:pt>
                <c:pt idx="6">
                  <c:v>20</c:v>
                </c:pt>
              </c:numCache>
            </c:numRef>
          </c:val>
          <c:shape val="cylinder"/>
          <c:extLst>
            <c:ext xmlns:c16="http://schemas.microsoft.com/office/drawing/2014/chart" uri="{C3380CC4-5D6E-409C-BE32-E72D297353CC}">
              <c16:uniqueId val="{00000008-C250-4638-8659-562B1B611D3E}"/>
            </c:ext>
          </c:extLst>
        </c:ser>
        <c:dLbls>
          <c:showLegendKey val="0"/>
          <c:showVal val="0"/>
          <c:showCatName val="0"/>
          <c:showSerName val="0"/>
          <c:showPercent val="0"/>
          <c:showBubbleSize val="0"/>
        </c:dLbls>
        <c:gapWidth val="150"/>
        <c:gapDepth val="0"/>
        <c:shape val="box"/>
        <c:axId val="518862847"/>
        <c:axId val="518864511"/>
        <c:axId val="0"/>
      </c:bar3DChart>
      <c:catAx>
        <c:axId val="518862847"/>
        <c:scaling>
          <c:orientation val="minMax"/>
        </c:scaling>
        <c:delete val="1"/>
        <c:axPos val="b"/>
        <c:numFmt formatCode="General" sourceLinked="1"/>
        <c:majorTickMark val="none"/>
        <c:minorTickMark val="none"/>
        <c:tickLblPos val="nextTo"/>
        <c:crossAx val="518864511"/>
        <c:crosses val="autoZero"/>
        <c:auto val="1"/>
        <c:lblAlgn val="ctr"/>
        <c:lblOffset val="100"/>
        <c:noMultiLvlLbl val="0"/>
      </c:catAx>
      <c:valAx>
        <c:axId val="518864511"/>
        <c:scaling>
          <c:orientation val="minMax"/>
          <c:max val="100"/>
        </c:scaling>
        <c:delete val="1"/>
        <c:axPos val="l"/>
        <c:numFmt formatCode="General" sourceLinked="1"/>
        <c:majorTickMark val="none"/>
        <c:minorTickMark val="none"/>
        <c:tickLblPos val="nextTo"/>
        <c:crossAx val="5188628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7017554574765263"/>
          <c:h val="1"/>
        </c:manualLayout>
      </c:layout>
      <c:doughnutChart>
        <c:varyColors val="1"/>
        <c:ser>
          <c:idx val="0"/>
          <c:order val="0"/>
          <c:tx>
            <c:strRef>
              <c:f>Sheet1!$B$1</c:f>
              <c:strCache>
                <c:ptCount val="1"/>
                <c:pt idx="0">
                  <c:v>Sales</c:v>
                </c:pt>
              </c:strCache>
            </c:strRef>
          </c:tx>
          <c:dPt>
            <c:idx val="0"/>
            <c:bubble3D val="0"/>
            <c:spPr>
              <a:solidFill>
                <a:schemeClr val="accent3"/>
              </a:solidFill>
            </c:spPr>
            <c:extLst>
              <c:ext xmlns:c16="http://schemas.microsoft.com/office/drawing/2014/chart" uri="{C3380CC4-5D6E-409C-BE32-E72D297353CC}">
                <c16:uniqueId val="{00000001-23CD-4929-9E24-F219A80146DD}"/>
              </c:ext>
            </c:extLst>
          </c:dPt>
          <c:dPt>
            <c:idx val="1"/>
            <c:bubble3D val="0"/>
            <c:spPr>
              <a:solidFill>
                <a:srgbClr val="BEBFBF">
                  <a:alpha val="30000"/>
                </a:srgbClr>
              </a:solidFill>
            </c:spPr>
            <c:extLst>
              <c:ext xmlns:c16="http://schemas.microsoft.com/office/drawing/2014/chart" uri="{C3380CC4-5D6E-409C-BE32-E72D297353CC}">
                <c16:uniqueId val="{00000003-23CD-4929-9E24-F219A80146DD}"/>
              </c:ext>
            </c:extLst>
          </c:dPt>
          <c:cat>
            <c:strRef>
              <c:f>Sheet1!$A$2:$A$3</c:f>
              <c:strCache>
                <c:ptCount val="2"/>
                <c:pt idx="0">
                  <c:v>1st Qtr</c:v>
                </c:pt>
                <c:pt idx="1">
                  <c:v>2nd Qtr</c:v>
                </c:pt>
              </c:strCache>
            </c:strRef>
          </c:cat>
          <c:val>
            <c:numRef>
              <c:f>Sheet1!$B$2:$B$3</c:f>
              <c:numCache>
                <c:formatCode>General</c:formatCode>
                <c:ptCount val="2"/>
                <c:pt idx="0">
                  <c:v>8</c:v>
                </c:pt>
                <c:pt idx="1">
                  <c:v>2</c:v>
                </c:pt>
              </c:numCache>
            </c:numRef>
          </c:val>
          <c:extLst>
            <c:ext xmlns:c16="http://schemas.microsoft.com/office/drawing/2014/chart" uri="{C3380CC4-5D6E-409C-BE32-E72D297353CC}">
              <c16:uniqueId val="{00000004-23CD-4929-9E24-F219A80146DD}"/>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7017554574765263"/>
          <c:h val="1"/>
        </c:manualLayout>
      </c:layout>
      <c:doughnutChart>
        <c:varyColors val="1"/>
        <c:ser>
          <c:idx val="0"/>
          <c:order val="0"/>
          <c:tx>
            <c:strRef>
              <c:f>Sheet1!$B$1</c:f>
              <c:strCache>
                <c:ptCount val="1"/>
                <c:pt idx="0">
                  <c:v>Sales</c:v>
                </c:pt>
              </c:strCache>
            </c:strRef>
          </c:tx>
          <c:dPt>
            <c:idx val="0"/>
            <c:bubble3D val="0"/>
            <c:spPr>
              <a:solidFill>
                <a:schemeClr val="accent4"/>
              </a:solidFill>
            </c:spPr>
            <c:extLst>
              <c:ext xmlns:c16="http://schemas.microsoft.com/office/drawing/2014/chart" uri="{C3380CC4-5D6E-409C-BE32-E72D297353CC}">
                <c16:uniqueId val="{00000001-5992-41B1-84FC-5A2CD3BCB266}"/>
              </c:ext>
            </c:extLst>
          </c:dPt>
          <c:dPt>
            <c:idx val="1"/>
            <c:bubble3D val="0"/>
            <c:spPr>
              <a:solidFill>
                <a:srgbClr val="BEBFBF">
                  <a:alpha val="30000"/>
                </a:srgbClr>
              </a:solidFill>
            </c:spPr>
            <c:extLst>
              <c:ext xmlns:c16="http://schemas.microsoft.com/office/drawing/2014/chart" uri="{C3380CC4-5D6E-409C-BE32-E72D297353CC}">
                <c16:uniqueId val="{00000003-5992-41B1-84FC-5A2CD3BCB266}"/>
              </c:ext>
            </c:extLst>
          </c:dPt>
          <c:cat>
            <c:strRef>
              <c:f>Sheet1!$A$2:$A$3</c:f>
              <c:strCache>
                <c:ptCount val="2"/>
                <c:pt idx="0">
                  <c:v>1st Qtr</c:v>
                </c:pt>
                <c:pt idx="1">
                  <c:v>2nd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5992-41B1-84FC-5A2CD3BCB266}"/>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7017554574765263"/>
          <c:h val="1"/>
        </c:manualLayout>
      </c:layout>
      <c:doughnut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F40A-435B-8FEC-40DD748377E0}"/>
              </c:ext>
            </c:extLst>
          </c:dPt>
          <c:dPt>
            <c:idx val="1"/>
            <c:bubble3D val="0"/>
            <c:spPr>
              <a:solidFill>
                <a:srgbClr val="BEBFBF">
                  <a:alpha val="30000"/>
                </a:srgbClr>
              </a:solidFill>
            </c:spPr>
            <c:extLst>
              <c:ext xmlns:c16="http://schemas.microsoft.com/office/drawing/2014/chart" uri="{C3380CC4-5D6E-409C-BE32-E72D297353CC}">
                <c16:uniqueId val="{00000003-F40A-435B-8FEC-40DD748377E0}"/>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F40A-435B-8FEC-40DD748377E0}"/>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7017554574765263"/>
          <c:h val="1"/>
        </c:manualLayout>
      </c:layout>
      <c:doughnutChart>
        <c:varyColors val="1"/>
        <c:ser>
          <c:idx val="0"/>
          <c:order val="0"/>
          <c:tx>
            <c:strRef>
              <c:f>Sheet1!$B$1</c:f>
              <c:strCache>
                <c:ptCount val="1"/>
                <c:pt idx="0">
                  <c:v>Sales</c:v>
                </c:pt>
              </c:strCache>
            </c:strRef>
          </c:tx>
          <c:dPt>
            <c:idx val="0"/>
            <c:bubble3D val="0"/>
            <c:spPr>
              <a:solidFill>
                <a:schemeClr val="accent2"/>
              </a:solidFill>
            </c:spPr>
            <c:extLst>
              <c:ext xmlns:c16="http://schemas.microsoft.com/office/drawing/2014/chart" uri="{C3380CC4-5D6E-409C-BE32-E72D297353CC}">
                <c16:uniqueId val="{00000001-9DD7-40B7-BAF8-8759FCCF4453}"/>
              </c:ext>
            </c:extLst>
          </c:dPt>
          <c:dPt>
            <c:idx val="1"/>
            <c:bubble3D val="0"/>
            <c:spPr>
              <a:solidFill>
                <a:srgbClr val="BEBFBF">
                  <a:alpha val="30000"/>
                </a:srgbClr>
              </a:solidFill>
            </c:spPr>
            <c:extLst>
              <c:ext xmlns:c16="http://schemas.microsoft.com/office/drawing/2014/chart" uri="{C3380CC4-5D6E-409C-BE32-E72D297353CC}">
                <c16:uniqueId val="{00000003-9DD7-40B7-BAF8-8759FCCF4453}"/>
              </c:ext>
            </c:extLst>
          </c:dPt>
          <c:cat>
            <c:strRef>
              <c:f>Sheet1!$A$2:$A$3</c:f>
              <c:strCache>
                <c:ptCount val="2"/>
                <c:pt idx="0">
                  <c:v>1st Qtr</c:v>
                </c:pt>
                <c:pt idx="1">
                  <c:v>2nd Qtr</c:v>
                </c:pt>
              </c:strCache>
            </c:strRef>
          </c:cat>
          <c:val>
            <c:numRef>
              <c:f>Sheet1!$B$2:$B$3</c:f>
              <c:numCache>
                <c:formatCode>General</c:formatCode>
                <c:ptCount val="2"/>
                <c:pt idx="0">
                  <c:v>30</c:v>
                </c:pt>
                <c:pt idx="1">
                  <c:v>70</c:v>
                </c:pt>
              </c:numCache>
            </c:numRef>
          </c:val>
          <c:extLst>
            <c:ext xmlns:c16="http://schemas.microsoft.com/office/drawing/2014/chart" uri="{C3380CC4-5D6E-409C-BE32-E72D297353CC}">
              <c16:uniqueId val="{00000004-9DD7-40B7-BAF8-8759FCCF4453}"/>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20"/>
      <c:rotY val="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Series 1</c:v>
                </c:pt>
              </c:strCache>
            </c:strRef>
          </c:tx>
          <c:spPr>
            <a:solidFill>
              <a:schemeClr val="accent1"/>
            </a:solidFill>
            <a:ln>
              <a:noFill/>
            </a:ln>
            <a:effectLst/>
            <a:sp3d/>
          </c:spPr>
          <c:invertIfNegative val="0"/>
          <c:dPt>
            <c:idx val="1"/>
            <c:invertIfNegative val="0"/>
            <c:bubble3D val="0"/>
            <c:spPr>
              <a:solidFill>
                <a:schemeClr val="accent2"/>
              </a:solidFill>
              <a:ln>
                <a:noFill/>
              </a:ln>
              <a:effectLst/>
              <a:sp3d/>
            </c:spPr>
            <c:extLst>
              <c:ext xmlns:c16="http://schemas.microsoft.com/office/drawing/2014/chart" uri="{C3380CC4-5D6E-409C-BE32-E72D297353CC}">
                <c16:uniqueId val="{00000001-C250-4638-8659-562B1B611D3E}"/>
              </c:ext>
            </c:extLst>
          </c:dPt>
          <c:dPt>
            <c:idx val="2"/>
            <c:invertIfNegative val="0"/>
            <c:bubble3D val="0"/>
            <c:spPr>
              <a:solidFill>
                <a:schemeClr val="accent3"/>
              </a:solidFill>
              <a:ln>
                <a:noFill/>
              </a:ln>
              <a:effectLst/>
              <a:sp3d/>
            </c:spPr>
            <c:extLst>
              <c:ext xmlns:c16="http://schemas.microsoft.com/office/drawing/2014/chart" uri="{C3380CC4-5D6E-409C-BE32-E72D297353CC}">
                <c16:uniqueId val="{00000003-C250-4638-8659-562B1B611D3E}"/>
              </c:ext>
            </c:extLst>
          </c:dPt>
          <c:dPt>
            <c:idx val="3"/>
            <c:invertIfNegative val="0"/>
            <c:bubble3D val="0"/>
            <c:spPr>
              <a:solidFill>
                <a:schemeClr val="accent4"/>
              </a:solidFill>
              <a:ln>
                <a:noFill/>
              </a:ln>
              <a:effectLst/>
              <a:sp3d/>
            </c:spPr>
            <c:extLst>
              <c:ext xmlns:c16="http://schemas.microsoft.com/office/drawing/2014/chart" uri="{C3380CC4-5D6E-409C-BE32-E72D297353CC}">
                <c16:uniqueId val="{00000005-C250-4638-8659-562B1B611D3E}"/>
              </c:ext>
            </c:extLst>
          </c:dPt>
          <c:dPt>
            <c:idx val="4"/>
            <c:invertIfNegative val="0"/>
            <c:bubble3D val="0"/>
            <c:spPr>
              <a:solidFill>
                <a:schemeClr val="accent5"/>
              </a:solidFill>
              <a:ln>
                <a:noFill/>
              </a:ln>
              <a:effectLst/>
              <a:sp3d/>
            </c:spPr>
            <c:extLst>
              <c:ext xmlns:c16="http://schemas.microsoft.com/office/drawing/2014/chart" uri="{C3380CC4-5D6E-409C-BE32-E72D297353CC}">
                <c16:uniqueId val="{00000007-C250-4638-8659-562B1B611D3E}"/>
              </c:ext>
            </c:extLst>
          </c:dPt>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50</c:v>
                </c:pt>
                <c:pt idx="1">
                  <c:v>42</c:v>
                </c:pt>
                <c:pt idx="2">
                  <c:v>56</c:v>
                </c:pt>
                <c:pt idx="3">
                  <c:v>71</c:v>
                </c:pt>
                <c:pt idx="4">
                  <c:v>36</c:v>
                </c:pt>
              </c:numCache>
            </c:numRef>
          </c:val>
          <c:shape val="cylinder"/>
          <c:extLst>
            <c:ext xmlns:c16="http://schemas.microsoft.com/office/drawing/2014/chart" uri="{C3380CC4-5D6E-409C-BE32-E72D297353CC}">
              <c16:uniqueId val="{00000008-C250-4638-8659-562B1B611D3E}"/>
            </c:ext>
          </c:extLst>
        </c:ser>
        <c:dLbls>
          <c:showLegendKey val="0"/>
          <c:showVal val="0"/>
          <c:showCatName val="0"/>
          <c:showSerName val="0"/>
          <c:showPercent val="0"/>
          <c:showBubbleSize val="0"/>
        </c:dLbls>
        <c:gapWidth val="150"/>
        <c:gapDepth val="0"/>
        <c:shape val="box"/>
        <c:axId val="518862847"/>
        <c:axId val="518864511"/>
        <c:axId val="0"/>
      </c:bar3DChart>
      <c:catAx>
        <c:axId val="518862847"/>
        <c:scaling>
          <c:orientation val="minMax"/>
        </c:scaling>
        <c:delete val="1"/>
        <c:axPos val="b"/>
        <c:numFmt formatCode="General" sourceLinked="1"/>
        <c:majorTickMark val="none"/>
        <c:minorTickMark val="none"/>
        <c:tickLblPos val="nextTo"/>
        <c:crossAx val="518864511"/>
        <c:crosses val="autoZero"/>
        <c:auto val="1"/>
        <c:lblAlgn val="ctr"/>
        <c:lblOffset val="100"/>
        <c:noMultiLvlLbl val="0"/>
      </c:catAx>
      <c:valAx>
        <c:axId val="518864511"/>
        <c:scaling>
          <c:orientation val="minMax"/>
          <c:max val="100"/>
        </c:scaling>
        <c:delete val="1"/>
        <c:axPos val="l"/>
        <c:numFmt formatCode="General" sourceLinked="1"/>
        <c:majorTickMark val="none"/>
        <c:minorTickMark val="none"/>
        <c:tickLblPos val="nextTo"/>
        <c:crossAx val="5188628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22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3_Contents slide layout">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0DDF6FE0-281C-4D2F-A786-8A4549C10353}"/>
              </a:ext>
            </a:extLst>
          </p:cNvPr>
          <p:cNvSpPr>
            <a:spLocks noGrp="1"/>
          </p:cNvSpPr>
          <p:nvPr>
            <p:ph type="pic" sz="quarter" idx="10" hasCustomPrompt="1"/>
          </p:nvPr>
        </p:nvSpPr>
        <p:spPr>
          <a:xfrm>
            <a:off x="2785633" y="1708875"/>
            <a:ext cx="6624970" cy="2826000"/>
          </a:xfrm>
          <a:prstGeom prst="rect">
            <a:avLst/>
          </a:prstGeom>
          <a:solidFill>
            <a:schemeClr val="bg1">
              <a:lumMod val="95000"/>
            </a:schemeClr>
          </a:solidFill>
        </p:spPr>
        <p:txBody>
          <a:bodyPr tIns="72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a:t>Insert Your Image And Send To Back</a:t>
            </a:r>
            <a:endParaRPr lang="ko-KR" altLang="en-US"/>
          </a:p>
          <a:p>
            <a:endParaRPr lang="ko-KR" altLang="en-US"/>
          </a:p>
        </p:txBody>
      </p:sp>
      <p:sp>
        <p:nvSpPr>
          <p:cNvPr id="3" name="Text Placeholder 9">
            <a:extLst>
              <a:ext uri="{FF2B5EF4-FFF2-40B4-BE49-F238E27FC236}">
                <a16:creationId xmlns:a16="http://schemas.microsoft.com/office/drawing/2014/main" id="{C97A4AB4-28AF-4933-8D79-FA2A00E5AFB1}"/>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557143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5_Contents slide layout">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BD4CE2F6-28E8-4441-BFB4-5627240BB3D9}"/>
              </a:ext>
            </a:extLst>
          </p:cNvPr>
          <p:cNvSpPr/>
          <p:nvPr userDrawn="1"/>
        </p:nvSpPr>
        <p:spPr>
          <a:xfrm>
            <a:off x="0" y="0"/>
            <a:ext cx="388775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Picture Placeholder 2">
            <a:extLst>
              <a:ext uri="{FF2B5EF4-FFF2-40B4-BE49-F238E27FC236}">
                <a16:creationId xmlns:a16="http://schemas.microsoft.com/office/drawing/2014/main" id="{4BDD2349-AC71-4BA4-A8DA-6CAF1F1BE0FD}"/>
              </a:ext>
            </a:extLst>
          </p:cNvPr>
          <p:cNvSpPr>
            <a:spLocks noGrp="1"/>
          </p:cNvSpPr>
          <p:nvPr>
            <p:ph type="pic" idx="14" hasCustomPrompt="1"/>
          </p:nvPr>
        </p:nvSpPr>
        <p:spPr>
          <a:xfrm>
            <a:off x="3887755" y="0"/>
            <a:ext cx="8304245" cy="3429000"/>
          </a:xfrm>
          <a:prstGeom prst="rect">
            <a:avLst/>
          </a:prstGeom>
          <a:solidFill>
            <a:schemeClr val="bg1">
              <a:lumMod val="95000"/>
            </a:schemeClr>
          </a:solidFill>
        </p:spPr>
        <p:txBody>
          <a:bodyPr anchor="ctr"/>
          <a:lstStyle>
            <a:lvl1pPr marL="0" indent="0" algn="ctr">
              <a:buNone/>
              <a:defRPr sz="16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4250805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a:t>PNG &amp; Shapes Layout</a:t>
            </a:r>
          </a:p>
        </p:txBody>
      </p:sp>
    </p:spTree>
    <p:extLst>
      <p:ext uri="{BB962C8B-B14F-4D97-AF65-F5344CB8AC3E}">
        <p14:creationId xmlns:p14="http://schemas.microsoft.com/office/powerpoint/2010/main" val="2299147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Resize without losing quality</a:t>
            </a:r>
            <a:endParaRPr lang="ko-KR" altLang="en-US" sz="1400" b="1">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Change Fill Color &amp;</a:t>
            </a:r>
          </a:p>
          <a:p>
            <a:r>
              <a:rPr lang="en-US" altLang="ko-KR" sz="1400" b="1">
                <a:solidFill>
                  <a:schemeClr val="bg1"/>
                </a:solidFill>
                <a:latin typeface="Arial" pitchFamily="34" charset="0"/>
                <a:cs typeface="Arial" pitchFamily="34" charset="0"/>
              </a:rPr>
              <a:t>Line Color</a:t>
            </a:r>
            <a:endParaRPr lang="ko-KR" altLang="en-US" sz="1400" b="1">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a:solidFill>
                  <a:schemeClr val="bg1"/>
                </a:solidFill>
                <a:latin typeface="Arial" pitchFamily="34" charset="0"/>
                <a:cs typeface="Arial" pitchFamily="34" charset="0"/>
              </a:rPr>
              <a:t>www.allppt.com</a:t>
            </a:r>
            <a:endParaRPr lang="ko-KR" altLang="en-US" sz="140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a:solidFill>
                  <a:schemeClr val="bg1"/>
                </a:solidFill>
                <a:latin typeface="+mn-lt"/>
                <a:ea typeface="+mn-ea"/>
                <a:cs typeface="Arial" pitchFamily="34" charset="0"/>
              </a:rPr>
              <a:t>FREE </a:t>
            </a:r>
          </a:p>
          <a:p>
            <a:r>
              <a:rPr lang="en-US" altLang="ko-KR" sz="2800" b="1">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0224822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018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21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Contents slide layout">
    <p:spTree>
      <p:nvGrpSpPr>
        <p:cNvPr id="1" name=""/>
        <p:cNvGrpSpPr/>
        <p:nvPr/>
      </p:nvGrpSpPr>
      <p:grpSpPr>
        <a:xfrm>
          <a:off x="0" y="0"/>
          <a:ext cx="0" cy="0"/>
          <a:chOff x="0" y="0"/>
          <a:chExt cx="0" cy="0"/>
        </a:xfrm>
      </p:grpSpPr>
      <p:sp>
        <p:nvSpPr>
          <p:cNvPr id="2" name="그림 개체 틀 13">
            <a:extLst>
              <a:ext uri="{FF2B5EF4-FFF2-40B4-BE49-F238E27FC236}">
                <a16:creationId xmlns:a16="http://schemas.microsoft.com/office/drawing/2014/main" id="{9BBF72CF-6564-4AA3-8EE2-384EF2B4354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329856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41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8436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612542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
        <p:nvSpPr>
          <p:cNvPr id="2" name="그림 개체 틀 13">
            <a:extLst>
              <a:ext uri="{FF2B5EF4-FFF2-40B4-BE49-F238E27FC236}">
                <a16:creationId xmlns:a16="http://schemas.microsoft.com/office/drawing/2014/main" id="{9BBF72CF-6564-4AA3-8EE2-384EF2B4354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40172000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a:t>Our Team LAYOUT</a:t>
            </a:r>
          </a:p>
        </p:txBody>
      </p:sp>
      <p:grpSp>
        <p:nvGrpSpPr>
          <p:cNvPr id="4" name="Group 15">
            <a:extLst>
              <a:ext uri="{FF2B5EF4-FFF2-40B4-BE49-F238E27FC236}">
                <a16:creationId xmlns:a16="http://schemas.microsoft.com/office/drawing/2014/main" id="{349A6F25-D684-43E9-989A-FC348DCF8785}"/>
              </a:ext>
            </a:extLst>
          </p:cNvPr>
          <p:cNvGrpSpPr/>
          <p:nvPr userDrawn="1"/>
        </p:nvGrpSpPr>
        <p:grpSpPr>
          <a:xfrm>
            <a:off x="8849596" y="1640697"/>
            <a:ext cx="2368653" cy="2327423"/>
            <a:chOff x="854381" y="1786930"/>
            <a:chExt cx="2080490" cy="2044276"/>
          </a:xfrm>
          <a:solidFill>
            <a:schemeClr val="accent4"/>
          </a:solidFill>
        </p:grpSpPr>
        <p:sp>
          <p:nvSpPr>
            <p:cNvPr id="5" name="Chord 16">
              <a:extLst>
                <a:ext uri="{FF2B5EF4-FFF2-40B4-BE49-F238E27FC236}">
                  <a16:creationId xmlns:a16="http://schemas.microsoft.com/office/drawing/2014/main" id="{CB42EC0F-9376-4419-8D61-4ECF695F8A62}"/>
                </a:ext>
              </a:extLst>
            </p:cNvPr>
            <p:cNvSpPr/>
            <p:nvPr userDrawn="1"/>
          </p:nvSpPr>
          <p:spPr>
            <a:xfrm rot="2768328">
              <a:off x="1062871" y="1786930"/>
              <a:ext cx="1872000" cy="1872000"/>
            </a:xfrm>
            <a:prstGeom prst="chord">
              <a:avLst>
                <a:gd name="adj1" fmla="val 542035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hord 17">
              <a:extLst>
                <a:ext uri="{FF2B5EF4-FFF2-40B4-BE49-F238E27FC236}">
                  <a16:creationId xmlns:a16="http://schemas.microsoft.com/office/drawing/2014/main" id="{A2BA0EC1-99A9-48F1-8A30-8E74C37AF9AE}"/>
                </a:ext>
              </a:extLst>
            </p:cNvPr>
            <p:cNvSpPr/>
            <p:nvPr userDrawn="1"/>
          </p:nvSpPr>
          <p:spPr>
            <a:xfrm rot="13500000">
              <a:off x="854381" y="1959206"/>
              <a:ext cx="1872000" cy="1872000"/>
            </a:xfrm>
            <a:prstGeom prst="chord">
              <a:avLst>
                <a:gd name="adj1" fmla="val 5420356"/>
                <a:gd name="adj2" fmla="val 163429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12">
            <a:extLst>
              <a:ext uri="{FF2B5EF4-FFF2-40B4-BE49-F238E27FC236}">
                <a16:creationId xmlns:a16="http://schemas.microsoft.com/office/drawing/2014/main" id="{5FF4291B-7A2C-4736-B558-E2BF67FBEF9C}"/>
              </a:ext>
            </a:extLst>
          </p:cNvPr>
          <p:cNvGrpSpPr/>
          <p:nvPr userDrawn="1"/>
        </p:nvGrpSpPr>
        <p:grpSpPr>
          <a:xfrm>
            <a:off x="6123306" y="1640697"/>
            <a:ext cx="2368653" cy="2327423"/>
            <a:chOff x="854381" y="1786930"/>
            <a:chExt cx="2080490" cy="2044276"/>
          </a:xfrm>
          <a:solidFill>
            <a:schemeClr val="accent3"/>
          </a:solidFill>
        </p:grpSpPr>
        <p:sp>
          <p:nvSpPr>
            <p:cNvPr id="8" name="Chord 13">
              <a:extLst>
                <a:ext uri="{FF2B5EF4-FFF2-40B4-BE49-F238E27FC236}">
                  <a16:creationId xmlns:a16="http://schemas.microsoft.com/office/drawing/2014/main" id="{E5185914-0E0D-4C18-8BBF-4CB816B22973}"/>
                </a:ext>
              </a:extLst>
            </p:cNvPr>
            <p:cNvSpPr/>
            <p:nvPr userDrawn="1"/>
          </p:nvSpPr>
          <p:spPr>
            <a:xfrm rot="2768328">
              <a:off x="1062871" y="1786930"/>
              <a:ext cx="1872000" cy="1872000"/>
            </a:xfrm>
            <a:prstGeom prst="chord">
              <a:avLst>
                <a:gd name="adj1" fmla="val 542035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ord 14">
              <a:extLst>
                <a:ext uri="{FF2B5EF4-FFF2-40B4-BE49-F238E27FC236}">
                  <a16:creationId xmlns:a16="http://schemas.microsoft.com/office/drawing/2014/main" id="{C9BAF8FB-A2CE-4A0C-AE5C-46C1E1B00FD4}"/>
                </a:ext>
              </a:extLst>
            </p:cNvPr>
            <p:cNvSpPr/>
            <p:nvPr userDrawn="1"/>
          </p:nvSpPr>
          <p:spPr>
            <a:xfrm rot="13500000">
              <a:off x="854381" y="1959206"/>
              <a:ext cx="1872000" cy="1872000"/>
            </a:xfrm>
            <a:prstGeom prst="chord">
              <a:avLst>
                <a:gd name="adj1" fmla="val 5420356"/>
                <a:gd name="adj2" fmla="val 163429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3D67A35F-2462-4BDA-943D-E23FFEA8228E}"/>
              </a:ext>
            </a:extLst>
          </p:cNvPr>
          <p:cNvGrpSpPr/>
          <p:nvPr userDrawn="1"/>
        </p:nvGrpSpPr>
        <p:grpSpPr>
          <a:xfrm>
            <a:off x="3397016" y="1640697"/>
            <a:ext cx="2368653" cy="2327423"/>
            <a:chOff x="854381" y="1786930"/>
            <a:chExt cx="2080490" cy="2044276"/>
          </a:xfrm>
          <a:solidFill>
            <a:schemeClr val="accent2"/>
          </a:solidFill>
        </p:grpSpPr>
        <p:sp>
          <p:nvSpPr>
            <p:cNvPr id="11" name="Chord 10">
              <a:extLst>
                <a:ext uri="{FF2B5EF4-FFF2-40B4-BE49-F238E27FC236}">
                  <a16:creationId xmlns:a16="http://schemas.microsoft.com/office/drawing/2014/main" id="{F6C9A1B9-C186-4B87-B5FF-7647AC112CFC}"/>
                </a:ext>
              </a:extLst>
            </p:cNvPr>
            <p:cNvSpPr/>
            <p:nvPr userDrawn="1"/>
          </p:nvSpPr>
          <p:spPr>
            <a:xfrm rot="2768328">
              <a:off x="1062871" y="1786930"/>
              <a:ext cx="1872000" cy="1872000"/>
            </a:xfrm>
            <a:prstGeom prst="chord">
              <a:avLst>
                <a:gd name="adj1" fmla="val 542035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hord 11">
              <a:extLst>
                <a:ext uri="{FF2B5EF4-FFF2-40B4-BE49-F238E27FC236}">
                  <a16:creationId xmlns:a16="http://schemas.microsoft.com/office/drawing/2014/main" id="{116A8905-12A5-4E46-A325-D8AA4BF8FB64}"/>
                </a:ext>
              </a:extLst>
            </p:cNvPr>
            <p:cNvSpPr/>
            <p:nvPr userDrawn="1"/>
          </p:nvSpPr>
          <p:spPr>
            <a:xfrm rot="13500000">
              <a:off x="854381" y="1959206"/>
              <a:ext cx="1872000" cy="1872000"/>
            </a:xfrm>
            <a:prstGeom prst="chord">
              <a:avLst>
                <a:gd name="adj1" fmla="val 5420356"/>
                <a:gd name="adj2" fmla="val 163429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8">
            <a:extLst>
              <a:ext uri="{FF2B5EF4-FFF2-40B4-BE49-F238E27FC236}">
                <a16:creationId xmlns:a16="http://schemas.microsoft.com/office/drawing/2014/main" id="{060ED8B7-1780-4283-A506-3304B6EFE3BB}"/>
              </a:ext>
            </a:extLst>
          </p:cNvPr>
          <p:cNvGrpSpPr/>
          <p:nvPr userDrawn="1"/>
        </p:nvGrpSpPr>
        <p:grpSpPr>
          <a:xfrm>
            <a:off x="716373" y="1640698"/>
            <a:ext cx="2368653" cy="2327423"/>
            <a:chOff x="854381" y="1786930"/>
            <a:chExt cx="2080490" cy="2044276"/>
          </a:xfrm>
        </p:grpSpPr>
        <p:sp>
          <p:nvSpPr>
            <p:cNvPr id="14" name="Chord 1">
              <a:extLst>
                <a:ext uri="{FF2B5EF4-FFF2-40B4-BE49-F238E27FC236}">
                  <a16:creationId xmlns:a16="http://schemas.microsoft.com/office/drawing/2014/main" id="{A83A0F11-4E2A-4128-9909-ED0A2C64F750}"/>
                </a:ext>
              </a:extLst>
            </p:cNvPr>
            <p:cNvSpPr/>
            <p:nvPr userDrawn="1"/>
          </p:nvSpPr>
          <p:spPr>
            <a:xfrm rot="2768328">
              <a:off x="1062871" y="1786930"/>
              <a:ext cx="1872000" cy="1872000"/>
            </a:xfrm>
            <a:prstGeom prst="chord">
              <a:avLst>
                <a:gd name="adj1" fmla="val 5420356"/>
                <a:gd name="adj2" fmla="val 162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hord 7">
              <a:extLst>
                <a:ext uri="{FF2B5EF4-FFF2-40B4-BE49-F238E27FC236}">
                  <a16:creationId xmlns:a16="http://schemas.microsoft.com/office/drawing/2014/main" id="{EA240C15-92D4-4C82-89BD-E3CB9DBE8051}"/>
                </a:ext>
              </a:extLst>
            </p:cNvPr>
            <p:cNvSpPr/>
            <p:nvPr userDrawn="1"/>
          </p:nvSpPr>
          <p:spPr>
            <a:xfrm rot="13500000">
              <a:off x="854381" y="1959206"/>
              <a:ext cx="1872000" cy="1872000"/>
            </a:xfrm>
            <a:prstGeom prst="chord">
              <a:avLst>
                <a:gd name="adj1" fmla="val 5420356"/>
                <a:gd name="adj2" fmla="val 163429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13">
            <a:extLst>
              <a:ext uri="{FF2B5EF4-FFF2-40B4-BE49-F238E27FC236}">
                <a16:creationId xmlns:a16="http://schemas.microsoft.com/office/drawing/2014/main" id="{AAFE9571-C701-4BBC-8DD1-D22B90DC0402}"/>
              </a:ext>
            </a:extLst>
          </p:cNvPr>
          <p:cNvSpPr>
            <a:spLocks noGrp="1"/>
          </p:cNvSpPr>
          <p:nvPr>
            <p:ph type="pic" sz="quarter" idx="11" hasCustomPrompt="1"/>
          </p:nvPr>
        </p:nvSpPr>
        <p:spPr>
          <a:xfrm>
            <a:off x="919053" y="1868409"/>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a:t>Insert Your Images</a:t>
            </a:r>
            <a:endParaRPr lang="ko-KR" altLang="en-US"/>
          </a:p>
        </p:txBody>
      </p:sp>
      <p:sp>
        <p:nvSpPr>
          <p:cNvPr id="17" name="Picture Placeholder 13">
            <a:extLst>
              <a:ext uri="{FF2B5EF4-FFF2-40B4-BE49-F238E27FC236}">
                <a16:creationId xmlns:a16="http://schemas.microsoft.com/office/drawing/2014/main" id="{72DB8784-D5BB-421F-91A9-920F4721C278}"/>
              </a:ext>
            </a:extLst>
          </p:cNvPr>
          <p:cNvSpPr>
            <a:spLocks noGrp="1"/>
          </p:cNvSpPr>
          <p:nvPr>
            <p:ph type="pic" sz="quarter" idx="12" hasCustomPrompt="1"/>
          </p:nvPr>
        </p:nvSpPr>
        <p:spPr>
          <a:xfrm>
            <a:off x="3645343" y="1868410"/>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a:t>Insert Your Images</a:t>
            </a:r>
            <a:endParaRPr lang="ko-KR" altLang="en-US"/>
          </a:p>
        </p:txBody>
      </p:sp>
      <p:sp>
        <p:nvSpPr>
          <p:cNvPr id="18" name="Picture Placeholder 13">
            <a:extLst>
              <a:ext uri="{FF2B5EF4-FFF2-40B4-BE49-F238E27FC236}">
                <a16:creationId xmlns:a16="http://schemas.microsoft.com/office/drawing/2014/main" id="{179D04E7-6263-461B-B051-C5546503D0CD}"/>
              </a:ext>
            </a:extLst>
          </p:cNvPr>
          <p:cNvSpPr>
            <a:spLocks noGrp="1"/>
          </p:cNvSpPr>
          <p:nvPr>
            <p:ph type="pic" sz="quarter" idx="13" hasCustomPrompt="1"/>
          </p:nvPr>
        </p:nvSpPr>
        <p:spPr>
          <a:xfrm>
            <a:off x="6371633" y="1868410"/>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a:t>Insert Your Images</a:t>
            </a:r>
            <a:endParaRPr lang="ko-KR" altLang="en-US"/>
          </a:p>
        </p:txBody>
      </p:sp>
      <p:sp>
        <p:nvSpPr>
          <p:cNvPr id="19" name="Picture Placeholder 13">
            <a:extLst>
              <a:ext uri="{FF2B5EF4-FFF2-40B4-BE49-F238E27FC236}">
                <a16:creationId xmlns:a16="http://schemas.microsoft.com/office/drawing/2014/main" id="{28BFBF40-18B0-4721-8D45-F9474DA7CBFD}"/>
              </a:ext>
            </a:extLst>
          </p:cNvPr>
          <p:cNvSpPr>
            <a:spLocks noGrp="1"/>
          </p:cNvSpPr>
          <p:nvPr>
            <p:ph type="pic" sz="quarter" idx="14" hasCustomPrompt="1"/>
          </p:nvPr>
        </p:nvSpPr>
        <p:spPr>
          <a:xfrm>
            <a:off x="9097922" y="1868410"/>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a:t>Insert Your Images</a:t>
            </a:r>
            <a:endParaRPr lang="ko-KR" altLang="en-US"/>
          </a:p>
        </p:txBody>
      </p:sp>
    </p:spTree>
    <p:extLst>
      <p:ext uri="{BB962C8B-B14F-4D97-AF65-F5344CB8AC3E}">
        <p14:creationId xmlns:p14="http://schemas.microsoft.com/office/powerpoint/2010/main" val="25693943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4753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8D48161-AA73-4C2D-A331-749973B82A73}"/>
              </a:ext>
            </a:extLst>
          </p:cNvPr>
          <p:cNvSpPr>
            <a:spLocks noGrp="1"/>
          </p:cNvSpPr>
          <p:nvPr>
            <p:ph type="pic" sz="quarter" idx="16" hasCustomPrompt="1"/>
          </p:nvPr>
        </p:nvSpPr>
        <p:spPr>
          <a:xfrm>
            <a:off x="6095999" y="0"/>
            <a:ext cx="6096001" cy="68580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a:t>Place Your Picture Here And Send To Back</a:t>
            </a:r>
            <a:endParaRPr lang="ko-KR" altLang="en-US"/>
          </a:p>
        </p:txBody>
      </p:sp>
      <p:sp>
        <p:nvSpPr>
          <p:cNvPr id="3" name="그림 개체 틀 2">
            <a:extLst>
              <a:ext uri="{FF2B5EF4-FFF2-40B4-BE49-F238E27FC236}">
                <a16:creationId xmlns:a16="http://schemas.microsoft.com/office/drawing/2014/main" id="{B1B29EEB-4B04-4C71-96D0-321D7A858898}"/>
              </a:ext>
            </a:extLst>
          </p:cNvPr>
          <p:cNvSpPr>
            <a:spLocks noGrp="1"/>
          </p:cNvSpPr>
          <p:nvPr>
            <p:ph type="pic" sz="quarter" idx="17" hasCustomPrompt="1"/>
          </p:nvPr>
        </p:nvSpPr>
        <p:spPr>
          <a:xfrm>
            <a:off x="819150" y="928689"/>
            <a:ext cx="5276849" cy="5000622"/>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33828962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4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87F238CE-749C-4175-A41A-B09E703BE709}"/>
              </a:ext>
            </a:extLst>
          </p:cNvPr>
          <p:cNvSpPr>
            <a:spLocks noGrp="1"/>
          </p:cNvSpPr>
          <p:nvPr>
            <p:ph type="pic" sz="quarter" idx="10" hasCustomPrompt="1"/>
          </p:nvPr>
        </p:nvSpPr>
        <p:spPr>
          <a:xfrm>
            <a:off x="895966" y="457200"/>
            <a:ext cx="5418966" cy="6400800"/>
          </a:xfrm>
          <a:custGeom>
            <a:avLst/>
            <a:gdLst>
              <a:gd name="connsiteX0" fmla="*/ 5076966 w 5418966"/>
              <a:gd name="connsiteY0" fmla="*/ 1878594 h 6400800"/>
              <a:gd name="connsiteX1" fmla="*/ 5418966 w 5418966"/>
              <a:gd name="connsiteY1" fmla="*/ 2220594 h 6400800"/>
              <a:gd name="connsiteX2" fmla="*/ 5418966 w 5418966"/>
              <a:gd name="connsiteY2" fmla="*/ 6400800 h 6400800"/>
              <a:gd name="connsiteX3" fmla="*/ 4734966 w 5418966"/>
              <a:gd name="connsiteY3" fmla="*/ 6400800 h 6400800"/>
              <a:gd name="connsiteX4" fmla="*/ 4734966 w 5418966"/>
              <a:gd name="connsiteY4" fmla="*/ 2220594 h 6400800"/>
              <a:gd name="connsiteX5" fmla="*/ 5076966 w 5418966"/>
              <a:gd name="connsiteY5" fmla="*/ 1878594 h 6400800"/>
              <a:gd name="connsiteX6" fmla="*/ 342000 w 5418966"/>
              <a:gd name="connsiteY6" fmla="*/ 1878594 h 6400800"/>
              <a:gd name="connsiteX7" fmla="*/ 684000 w 5418966"/>
              <a:gd name="connsiteY7" fmla="*/ 2220594 h 6400800"/>
              <a:gd name="connsiteX8" fmla="*/ 684000 w 5418966"/>
              <a:gd name="connsiteY8" fmla="*/ 6400800 h 6400800"/>
              <a:gd name="connsiteX9" fmla="*/ 0 w 5418966"/>
              <a:gd name="connsiteY9" fmla="*/ 6400800 h 6400800"/>
              <a:gd name="connsiteX10" fmla="*/ 0 w 5418966"/>
              <a:gd name="connsiteY10" fmla="*/ 2220594 h 6400800"/>
              <a:gd name="connsiteX11" fmla="*/ 342000 w 5418966"/>
              <a:gd name="connsiteY11" fmla="*/ 1878594 h 6400800"/>
              <a:gd name="connsiteX12" fmla="*/ 4287805 w 5418966"/>
              <a:gd name="connsiteY12" fmla="*/ 1252396 h 6400800"/>
              <a:gd name="connsiteX13" fmla="*/ 4629805 w 5418966"/>
              <a:gd name="connsiteY13" fmla="*/ 1594396 h 6400800"/>
              <a:gd name="connsiteX14" fmla="*/ 4629805 w 5418966"/>
              <a:gd name="connsiteY14" fmla="*/ 6400800 h 6400800"/>
              <a:gd name="connsiteX15" fmla="*/ 3945805 w 5418966"/>
              <a:gd name="connsiteY15" fmla="*/ 6400800 h 6400800"/>
              <a:gd name="connsiteX16" fmla="*/ 3945805 w 5418966"/>
              <a:gd name="connsiteY16" fmla="*/ 1594396 h 6400800"/>
              <a:gd name="connsiteX17" fmla="*/ 4287805 w 5418966"/>
              <a:gd name="connsiteY17" fmla="*/ 1252396 h 6400800"/>
              <a:gd name="connsiteX18" fmla="*/ 1131160 w 5418966"/>
              <a:gd name="connsiteY18" fmla="*/ 1252396 h 6400800"/>
              <a:gd name="connsiteX19" fmla="*/ 1473161 w 5418966"/>
              <a:gd name="connsiteY19" fmla="*/ 1594396 h 6400800"/>
              <a:gd name="connsiteX20" fmla="*/ 1473161 w 5418966"/>
              <a:gd name="connsiteY20" fmla="*/ 6400800 h 6400800"/>
              <a:gd name="connsiteX21" fmla="*/ 789161 w 5418966"/>
              <a:gd name="connsiteY21" fmla="*/ 6400800 h 6400800"/>
              <a:gd name="connsiteX22" fmla="*/ 789161 w 5418966"/>
              <a:gd name="connsiteY22" fmla="*/ 1594396 h 6400800"/>
              <a:gd name="connsiteX23" fmla="*/ 1131160 w 5418966"/>
              <a:gd name="connsiteY23" fmla="*/ 1252396 h 6400800"/>
              <a:gd name="connsiteX24" fmla="*/ 3498644 w 5418966"/>
              <a:gd name="connsiteY24" fmla="*/ 626198 h 6400800"/>
              <a:gd name="connsiteX25" fmla="*/ 3840644 w 5418966"/>
              <a:gd name="connsiteY25" fmla="*/ 968198 h 6400800"/>
              <a:gd name="connsiteX26" fmla="*/ 3840644 w 5418966"/>
              <a:gd name="connsiteY26" fmla="*/ 6400800 h 6400800"/>
              <a:gd name="connsiteX27" fmla="*/ 3156644 w 5418966"/>
              <a:gd name="connsiteY27" fmla="*/ 6400800 h 6400800"/>
              <a:gd name="connsiteX28" fmla="*/ 3156644 w 5418966"/>
              <a:gd name="connsiteY28" fmla="*/ 968198 h 6400800"/>
              <a:gd name="connsiteX29" fmla="*/ 3498644 w 5418966"/>
              <a:gd name="connsiteY29" fmla="*/ 626198 h 6400800"/>
              <a:gd name="connsiteX30" fmla="*/ 1920322 w 5418966"/>
              <a:gd name="connsiteY30" fmla="*/ 626198 h 6400800"/>
              <a:gd name="connsiteX31" fmla="*/ 2262322 w 5418966"/>
              <a:gd name="connsiteY31" fmla="*/ 968198 h 6400800"/>
              <a:gd name="connsiteX32" fmla="*/ 2262322 w 5418966"/>
              <a:gd name="connsiteY32" fmla="*/ 6400800 h 6400800"/>
              <a:gd name="connsiteX33" fmla="*/ 1578322 w 5418966"/>
              <a:gd name="connsiteY33" fmla="*/ 6400800 h 6400800"/>
              <a:gd name="connsiteX34" fmla="*/ 1578322 w 5418966"/>
              <a:gd name="connsiteY34" fmla="*/ 968198 h 6400800"/>
              <a:gd name="connsiteX35" fmla="*/ 1920322 w 5418966"/>
              <a:gd name="connsiteY35" fmla="*/ 626198 h 6400800"/>
              <a:gd name="connsiteX36" fmla="*/ 2709483 w 5418966"/>
              <a:gd name="connsiteY36" fmla="*/ 0 h 6400800"/>
              <a:gd name="connsiteX37" fmla="*/ 3051483 w 5418966"/>
              <a:gd name="connsiteY37" fmla="*/ 342000 h 6400800"/>
              <a:gd name="connsiteX38" fmla="*/ 3051483 w 5418966"/>
              <a:gd name="connsiteY38" fmla="*/ 6375964 h 6400800"/>
              <a:gd name="connsiteX39" fmla="*/ 3048979 w 5418966"/>
              <a:gd name="connsiteY39" fmla="*/ 6400800 h 6400800"/>
              <a:gd name="connsiteX40" fmla="*/ 2369987 w 5418966"/>
              <a:gd name="connsiteY40" fmla="*/ 6400800 h 6400800"/>
              <a:gd name="connsiteX41" fmla="*/ 2367483 w 5418966"/>
              <a:gd name="connsiteY41" fmla="*/ 6375964 h 6400800"/>
              <a:gd name="connsiteX42" fmla="*/ 2367483 w 5418966"/>
              <a:gd name="connsiteY42" fmla="*/ 342000 h 6400800"/>
              <a:gd name="connsiteX43" fmla="*/ 2709483 w 5418966"/>
              <a:gd name="connsiteY43"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418966" h="6400800">
                <a:moveTo>
                  <a:pt x="5076966" y="1878594"/>
                </a:moveTo>
                <a:cubicBezTo>
                  <a:pt x="5265847" y="1878594"/>
                  <a:pt x="5418966" y="2031713"/>
                  <a:pt x="5418966" y="2220594"/>
                </a:cubicBezTo>
                <a:lnTo>
                  <a:pt x="5418966" y="6400800"/>
                </a:lnTo>
                <a:lnTo>
                  <a:pt x="4734966" y="6400800"/>
                </a:lnTo>
                <a:lnTo>
                  <a:pt x="4734966" y="2220594"/>
                </a:lnTo>
                <a:cubicBezTo>
                  <a:pt x="4734966" y="2031713"/>
                  <a:pt x="4888085" y="1878594"/>
                  <a:pt x="5076966" y="1878594"/>
                </a:cubicBezTo>
                <a:close/>
                <a:moveTo>
                  <a:pt x="342000" y="1878594"/>
                </a:moveTo>
                <a:cubicBezTo>
                  <a:pt x="530881" y="1878594"/>
                  <a:pt x="684000" y="2031713"/>
                  <a:pt x="684000" y="2220594"/>
                </a:cubicBezTo>
                <a:lnTo>
                  <a:pt x="684000" y="6400800"/>
                </a:lnTo>
                <a:lnTo>
                  <a:pt x="0" y="6400800"/>
                </a:lnTo>
                <a:lnTo>
                  <a:pt x="0" y="2220594"/>
                </a:lnTo>
                <a:cubicBezTo>
                  <a:pt x="0" y="2031713"/>
                  <a:pt x="153119" y="1878594"/>
                  <a:pt x="342000" y="1878594"/>
                </a:cubicBezTo>
                <a:close/>
                <a:moveTo>
                  <a:pt x="4287805" y="1252396"/>
                </a:moveTo>
                <a:cubicBezTo>
                  <a:pt x="4476686" y="1252396"/>
                  <a:pt x="4629805" y="1405515"/>
                  <a:pt x="4629805" y="1594396"/>
                </a:cubicBezTo>
                <a:lnTo>
                  <a:pt x="4629805" y="6400800"/>
                </a:lnTo>
                <a:lnTo>
                  <a:pt x="3945805" y="6400800"/>
                </a:lnTo>
                <a:lnTo>
                  <a:pt x="3945805" y="1594396"/>
                </a:lnTo>
                <a:cubicBezTo>
                  <a:pt x="3945805" y="1405515"/>
                  <a:pt x="4098924" y="1252396"/>
                  <a:pt x="4287805" y="1252396"/>
                </a:cubicBezTo>
                <a:close/>
                <a:moveTo>
                  <a:pt x="1131160" y="1252396"/>
                </a:moveTo>
                <a:cubicBezTo>
                  <a:pt x="1320042" y="1252396"/>
                  <a:pt x="1473161" y="1405515"/>
                  <a:pt x="1473161" y="1594396"/>
                </a:cubicBezTo>
                <a:lnTo>
                  <a:pt x="1473161" y="6400800"/>
                </a:lnTo>
                <a:lnTo>
                  <a:pt x="789161" y="6400800"/>
                </a:lnTo>
                <a:lnTo>
                  <a:pt x="789161" y="1594396"/>
                </a:lnTo>
                <a:cubicBezTo>
                  <a:pt x="789161" y="1405515"/>
                  <a:pt x="942280" y="1252396"/>
                  <a:pt x="1131160" y="1252396"/>
                </a:cubicBezTo>
                <a:close/>
                <a:moveTo>
                  <a:pt x="3498644" y="626198"/>
                </a:moveTo>
                <a:cubicBezTo>
                  <a:pt x="3687525" y="626198"/>
                  <a:pt x="3840644" y="779317"/>
                  <a:pt x="3840644" y="968198"/>
                </a:cubicBezTo>
                <a:lnTo>
                  <a:pt x="3840644" y="6400800"/>
                </a:lnTo>
                <a:lnTo>
                  <a:pt x="3156644" y="6400800"/>
                </a:lnTo>
                <a:lnTo>
                  <a:pt x="3156644" y="968198"/>
                </a:lnTo>
                <a:cubicBezTo>
                  <a:pt x="3156644" y="779317"/>
                  <a:pt x="3309763" y="626198"/>
                  <a:pt x="3498644" y="626198"/>
                </a:cubicBezTo>
                <a:close/>
                <a:moveTo>
                  <a:pt x="1920322" y="626198"/>
                </a:moveTo>
                <a:cubicBezTo>
                  <a:pt x="2109203" y="626198"/>
                  <a:pt x="2262322" y="779317"/>
                  <a:pt x="2262322" y="968198"/>
                </a:cubicBezTo>
                <a:lnTo>
                  <a:pt x="2262322" y="6400800"/>
                </a:lnTo>
                <a:lnTo>
                  <a:pt x="1578322" y="6400800"/>
                </a:lnTo>
                <a:lnTo>
                  <a:pt x="1578322" y="968198"/>
                </a:lnTo>
                <a:cubicBezTo>
                  <a:pt x="1578322" y="779317"/>
                  <a:pt x="1731441" y="626198"/>
                  <a:pt x="1920322" y="626198"/>
                </a:cubicBezTo>
                <a:close/>
                <a:moveTo>
                  <a:pt x="2709483" y="0"/>
                </a:moveTo>
                <a:cubicBezTo>
                  <a:pt x="2898364" y="0"/>
                  <a:pt x="3051483" y="153119"/>
                  <a:pt x="3051483" y="342000"/>
                </a:cubicBezTo>
                <a:lnTo>
                  <a:pt x="3051483" y="6375964"/>
                </a:lnTo>
                <a:lnTo>
                  <a:pt x="3048979" y="6400800"/>
                </a:lnTo>
                <a:lnTo>
                  <a:pt x="2369987" y="6400800"/>
                </a:lnTo>
                <a:lnTo>
                  <a:pt x="2367483" y="6375964"/>
                </a:lnTo>
                <a:lnTo>
                  <a:pt x="2367483" y="342000"/>
                </a:lnTo>
                <a:cubicBezTo>
                  <a:pt x="2367483" y="153119"/>
                  <a:pt x="2520602" y="0"/>
                  <a:pt x="2709483"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a:t>Place Your Picture Here And Send To Back</a:t>
            </a:r>
            <a:endParaRPr lang="ko-KR" altLang="en-US"/>
          </a:p>
        </p:txBody>
      </p:sp>
    </p:spTree>
    <p:extLst>
      <p:ext uri="{BB962C8B-B14F-4D97-AF65-F5344CB8AC3E}">
        <p14:creationId xmlns:p14="http://schemas.microsoft.com/office/powerpoint/2010/main" val="3680642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6_Contents slide layout">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282FE827-9FF1-46BC-A04E-C3488E68B7A3}"/>
              </a:ext>
            </a:extLst>
          </p:cNvPr>
          <p:cNvSpPr/>
          <p:nvPr userDrawn="1"/>
        </p:nvSpPr>
        <p:spPr>
          <a:xfrm>
            <a:off x="0" y="0"/>
            <a:ext cx="12192000" cy="42497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2">
            <a:extLst>
              <a:ext uri="{FF2B5EF4-FFF2-40B4-BE49-F238E27FC236}">
                <a16:creationId xmlns:a16="http://schemas.microsoft.com/office/drawing/2014/main" id="{35387570-A0E3-4861-9A55-FFD3F5ACF3CE}"/>
              </a:ext>
            </a:extLst>
          </p:cNvPr>
          <p:cNvGrpSpPr/>
          <p:nvPr userDrawn="1"/>
        </p:nvGrpSpPr>
        <p:grpSpPr>
          <a:xfrm>
            <a:off x="6357379" y="701878"/>
            <a:ext cx="5179940" cy="2846026"/>
            <a:chOff x="-548507" y="477868"/>
            <a:chExt cx="11570449" cy="6357177"/>
          </a:xfrm>
        </p:grpSpPr>
        <p:sp>
          <p:nvSpPr>
            <p:cNvPr id="5" name="Freeform: Shape 4">
              <a:extLst>
                <a:ext uri="{FF2B5EF4-FFF2-40B4-BE49-F238E27FC236}">
                  <a16:creationId xmlns:a16="http://schemas.microsoft.com/office/drawing/2014/main" id="{CAB97186-BDFA-41F7-9A67-9256EAA538B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2EB97C42-CCF1-4A6C-8B5B-A7675AE23972}"/>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F81027FE-AB80-49CB-8408-B04622DCD7B2}"/>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ADE743D-5E99-4C87-976A-A5DB9604C59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07ACA27-68AC-4600-94B1-A3025E9B5ABA}"/>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82065F06-F719-4038-A33A-95F708E961E5}"/>
                </a:ext>
              </a:extLst>
            </p:cNvPr>
            <p:cNvGrpSpPr/>
            <p:nvPr/>
          </p:nvGrpSpPr>
          <p:grpSpPr>
            <a:xfrm>
              <a:off x="1606" y="6382978"/>
              <a:ext cx="413937" cy="115242"/>
              <a:chOff x="5955" y="6353672"/>
              <a:chExt cx="413937" cy="115242"/>
            </a:xfrm>
          </p:grpSpPr>
          <p:sp>
            <p:nvSpPr>
              <p:cNvPr id="15" name="Rectangle: Rounded Corners 14">
                <a:extLst>
                  <a:ext uri="{FF2B5EF4-FFF2-40B4-BE49-F238E27FC236}">
                    <a16:creationId xmlns:a16="http://schemas.microsoft.com/office/drawing/2014/main" id="{EC0EE3A6-81D8-4F58-9097-B64E666C499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E20AEF-5E2F-4976-A561-A45F58E69E12}"/>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1EA7BC0F-052F-4211-9494-0E672EFD57C0}"/>
                </a:ext>
              </a:extLst>
            </p:cNvPr>
            <p:cNvGrpSpPr/>
            <p:nvPr/>
          </p:nvGrpSpPr>
          <p:grpSpPr>
            <a:xfrm>
              <a:off x="9855291" y="6381600"/>
              <a:ext cx="885989" cy="115242"/>
              <a:chOff x="5955" y="6353672"/>
              <a:chExt cx="413937" cy="115242"/>
            </a:xfrm>
          </p:grpSpPr>
          <p:sp>
            <p:nvSpPr>
              <p:cNvPr id="13" name="Rectangle: Rounded Corners 12">
                <a:extLst>
                  <a:ext uri="{FF2B5EF4-FFF2-40B4-BE49-F238E27FC236}">
                    <a16:creationId xmlns:a16="http://schemas.microsoft.com/office/drawing/2014/main" id="{933113B8-6CBE-4D7D-AEB6-D6DB13F1E35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19FF68E1-63A1-439F-A3B5-0354700BF21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reeform: Shape 11">
              <a:extLst>
                <a:ext uri="{FF2B5EF4-FFF2-40B4-BE49-F238E27FC236}">
                  <a16:creationId xmlns:a16="http://schemas.microsoft.com/office/drawing/2014/main" id="{011F4108-B308-4693-89FF-04BEF9EE45E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a:p>
          </p:txBody>
        </p:sp>
      </p:grpSp>
      <p:sp>
        <p:nvSpPr>
          <p:cNvPr id="17" name="그림 개체 틀 2">
            <a:extLst>
              <a:ext uri="{FF2B5EF4-FFF2-40B4-BE49-F238E27FC236}">
                <a16:creationId xmlns:a16="http://schemas.microsoft.com/office/drawing/2014/main" id="{9FEB1B6B-F741-4FAD-9208-2364C8549656}"/>
              </a:ext>
            </a:extLst>
          </p:cNvPr>
          <p:cNvSpPr>
            <a:spLocks noGrp="1"/>
          </p:cNvSpPr>
          <p:nvPr>
            <p:ph type="pic" sz="quarter" idx="11" hasCustomPrompt="1"/>
          </p:nvPr>
        </p:nvSpPr>
        <p:spPr>
          <a:xfrm>
            <a:off x="7053321" y="861723"/>
            <a:ext cx="3814976" cy="2298759"/>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Tree>
    <p:extLst>
      <p:ext uri="{BB962C8B-B14F-4D97-AF65-F5344CB8AC3E}">
        <p14:creationId xmlns:p14="http://schemas.microsoft.com/office/powerpoint/2010/main" val="2229368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7_Contents slide layout">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0DDF6FE0-281C-4D2F-A786-8A4549C10353}"/>
              </a:ext>
            </a:extLst>
          </p:cNvPr>
          <p:cNvSpPr>
            <a:spLocks noGrp="1"/>
          </p:cNvSpPr>
          <p:nvPr>
            <p:ph type="pic" sz="quarter" idx="10" hasCustomPrompt="1"/>
          </p:nvPr>
        </p:nvSpPr>
        <p:spPr>
          <a:xfrm>
            <a:off x="2785633" y="1708875"/>
            <a:ext cx="6624970" cy="2826000"/>
          </a:xfrm>
          <a:prstGeom prst="rect">
            <a:avLst/>
          </a:prstGeom>
          <a:solidFill>
            <a:schemeClr val="bg1">
              <a:lumMod val="95000"/>
            </a:schemeClr>
          </a:solidFill>
        </p:spPr>
        <p:txBody>
          <a:bodyPr tIns="72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a:t>Insert Your Image And Send To Back</a:t>
            </a:r>
            <a:endParaRPr lang="ko-KR" altLang="en-US"/>
          </a:p>
          <a:p>
            <a:endParaRPr lang="ko-KR" altLang="en-US"/>
          </a:p>
        </p:txBody>
      </p:sp>
      <p:sp>
        <p:nvSpPr>
          <p:cNvPr id="3" name="Text Placeholder 9">
            <a:extLst>
              <a:ext uri="{FF2B5EF4-FFF2-40B4-BE49-F238E27FC236}">
                <a16:creationId xmlns:a16="http://schemas.microsoft.com/office/drawing/2014/main" id="{C97A4AB4-28AF-4933-8D79-FA2A00E5AFB1}"/>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5261444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BD4CE2F6-28E8-4441-BFB4-5627240BB3D9}"/>
              </a:ext>
            </a:extLst>
          </p:cNvPr>
          <p:cNvSpPr/>
          <p:nvPr userDrawn="1"/>
        </p:nvSpPr>
        <p:spPr>
          <a:xfrm>
            <a:off x="0" y="0"/>
            <a:ext cx="388775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Picture Placeholder 2">
            <a:extLst>
              <a:ext uri="{FF2B5EF4-FFF2-40B4-BE49-F238E27FC236}">
                <a16:creationId xmlns:a16="http://schemas.microsoft.com/office/drawing/2014/main" id="{4BDD2349-AC71-4BA4-A8DA-6CAF1F1BE0FD}"/>
              </a:ext>
            </a:extLst>
          </p:cNvPr>
          <p:cNvSpPr>
            <a:spLocks noGrp="1"/>
          </p:cNvSpPr>
          <p:nvPr>
            <p:ph type="pic" idx="14" hasCustomPrompt="1"/>
          </p:nvPr>
        </p:nvSpPr>
        <p:spPr>
          <a:xfrm>
            <a:off x="3887755" y="0"/>
            <a:ext cx="8304245" cy="3429000"/>
          </a:xfrm>
          <a:prstGeom prst="rect">
            <a:avLst/>
          </a:prstGeom>
          <a:solidFill>
            <a:schemeClr val="bg1">
              <a:lumMod val="95000"/>
            </a:schemeClr>
          </a:solidFill>
        </p:spPr>
        <p:txBody>
          <a:bodyPr anchor="ctr"/>
          <a:lstStyle>
            <a:lvl1pPr marL="0" indent="0" algn="ctr">
              <a:buNone/>
              <a:defRPr sz="16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16532139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a:t>PNG &amp; Shapes Layout</a:t>
            </a:r>
          </a:p>
        </p:txBody>
      </p:sp>
    </p:spTree>
    <p:extLst>
      <p:ext uri="{BB962C8B-B14F-4D97-AF65-F5344CB8AC3E}">
        <p14:creationId xmlns:p14="http://schemas.microsoft.com/office/powerpoint/2010/main" val="18900040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Resize without losing quality</a:t>
            </a:r>
            <a:endParaRPr lang="ko-KR" altLang="en-US" sz="1400" b="1">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Change Fill Color &amp;</a:t>
            </a:r>
          </a:p>
          <a:p>
            <a:r>
              <a:rPr lang="en-US" altLang="ko-KR" sz="1400" b="1">
                <a:solidFill>
                  <a:schemeClr val="bg1"/>
                </a:solidFill>
                <a:latin typeface="Arial" pitchFamily="34" charset="0"/>
                <a:cs typeface="Arial" pitchFamily="34" charset="0"/>
              </a:rPr>
              <a:t>Line Color</a:t>
            </a:r>
            <a:endParaRPr lang="ko-KR" altLang="en-US" sz="1400" b="1">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a:solidFill>
                  <a:schemeClr val="bg1"/>
                </a:solidFill>
                <a:latin typeface="Arial" pitchFamily="34" charset="0"/>
                <a:cs typeface="Arial" pitchFamily="34" charset="0"/>
              </a:rPr>
              <a:t>www.allppt.com</a:t>
            </a:r>
            <a:endParaRPr lang="ko-KR" altLang="en-US" sz="140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a:solidFill>
                  <a:schemeClr val="bg1"/>
                </a:solidFill>
                <a:latin typeface="+mn-lt"/>
                <a:ea typeface="+mn-ea"/>
                <a:cs typeface="Arial" pitchFamily="34" charset="0"/>
              </a:rPr>
              <a:t>FREE </a:t>
            </a:r>
          </a:p>
          <a:p>
            <a:r>
              <a:rPr lang="en-US" altLang="ko-KR" sz="2800" b="1">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8172323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431906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0444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4990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a:t>Our Team LAYOUT</a:t>
            </a:r>
          </a:p>
        </p:txBody>
      </p:sp>
      <p:grpSp>
        <p:nvGrpSpPr>
          <p:cNvPr id="4" name="Group 15">
            <a:extLst>
              <a:ext uri="{FF2B5EF4-FFF2-40B4-BE49-F238E27FC236}">
                <a16:creationId xmlns:a16="http://schemas.microsoft.com/office/drawing/2014/main" id="{349A6F25-D684-43E9-989A-FC348DCF8785}"/>
              </a:ext>
            </a:extLst>
          </p:cNvPr>
          <p:cNvGrpSpPr/>
          <p:nvPr userDrawn="1"/>
        </p:nvGrpSpPr>
        <p:grpSpPr>
          <a:xfrm>
            <a:off x="8849596" y="1640697"/>
            <a:ext cx="2368653" cy="2327423"/>
            <a:chOff x="854381" y="1786930"/>
            <a:chExt cx="2080490" cy="2044276"/>
          </a:xfrm>
          <a:solidFill>
            <a:schemeClr val="accent4"/>
          </a:solidFill>
        </p:grpSpPr>
        <p:sp>
          <p:nvSpPr>
            <p:cNvPr id="5" name="Chord 16">
              <a:extLst>
                <a:ext uri="{FF2B5EF4-FFF2-40B4-BE49-F238E27FC236}">
                  <a16:creationId xmlns:a16="http://schemas.microsoft.com/office/drawing/2014/main" id="{CB42EC0F-9376-4419-8D61-4ECF695F8A62}"/>
                </a:ext>
              </a:extLst>
            </p:cNvPr>
            <p:cNvSpPr/>
            <p:nvPr userDrawn="1"/>
          </p:nvSpPr>
          <p:spPr>
            <a:xfrm rot="2768328">
              <a:off x="1062871" y="1786930"/>
              <a:ext cx="1872000" cy="1872000"/>
            </a:xfrm>
            <a:prstGeom prst="chord">
              <a:avLst>
                <a:gd name="adj1" fmla="val 542035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hord 17">
              <a:extLst>
                <a:ext uri="{FF2B5EF4-FFF2-40B4-BE49-F238E27FC236}">
                  <a16:creationId xmlns:a16="http://schemas.microsoft.com/office/drawing/2014/main" id="{A2BA0EC1-99A9-48F1-8A30-8E74C37AF9AE}"/>
                </a:ext>
              </a:extLst>
            </p:cNvPr>
            <p:cNvSpPr/>
            <p:nvPr userDrawn="1"/>
          </p:nvSpPr>
          <p:spPr>
            <a:xfrm rot="13500000">
              <a:off x="854381" y="1959206"/>
              <a:ext cx="1872000" cy="1872000"/>
            </a:xfrm>
            <a:prstGeom prst="chord">
              <a:avLst>
                <a:gd name="adj1" fmla="val 5420356"/>
                <a:gd name="adj2" fmla="val 163429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12">
            <a:extLst>
              <a:ext uri="{FF2B5EF4-FFF2-40B4-BE49-F238E27FC236}">
                <a16:creationId xmlns:a16="http://schemas.microsoft.com/office/drawing/2014/main" id="{5FF4291B-7A2C-4736-B558-E2BF67FBEF9C}"/>
              </a:ext>
            </a:extLst>
          </p:cNvPr>
          <p:cNvGrpSpPr/>
          <p:nvPr userDrawn="1"/>
        </p:nvGrpSpPr>
        <p:grpSpPr>
          <a:xfrm>
            <a:off x="6123306" y="1640697"/>
            <a:ext cx="2368653" cy="2327423"/>
            <a:chOff x="854381" y="1786930"/>
            <a:chExt cx="2080490" cy="2044276"/>
          </a:xfrm>
          <a:solidFill>
            <a:schemeClr val="accent3"/>
          </a:solidFill>
        </p:grpSpPr>
        <p:sp>
          <p:nvSpPr>
            <p:cNvPr id="8" name="Chord 13">
              <a:extLst>
                <a:ext uri="{FF2B5EF4-FFF2-40B4-BE49-F238E27FC236}">
                  <a16:creationId xmlns:a16="http://schemas.microsoft.com/office/drawing/2014/main" id="{E5185914-0E0D-4C18-8BBF-4CB816B22973}"/>
                </a:ext>
              </a:extLst>
            </p:cNvPr>
            <p:cNvSpPr/>
            <p:nvPr userDrawn="1"/>
          </p:nvSpPr>
          <p:spPr>
            <a:xfrm rot="2768328">
              <a:off x="1062871" y="1786930"/>
              <a:ext cx="1872000" cy="1872000"/>
            </a:xfrm>
            <a:prstGeom prst="chord">
              <a:avLst>
                <a:gd name="adj1" fmla="val 542035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ord 14">
              <a:extLst>
                <a:ext uri="{FF2B5EF4-FFF2-40B4-BE49-F238E27FC236}">
                  <a16:creationId xmlns:a16="http://schemas.microsoft.com/office/drawing/2014/main" id="{C9BAF8FB-A2CE-4A0C-AE5C-46C1E1B00FD4}"/>
                </a:ext>
              </a:extLst>
            </p:cNvPr>
            <p:cNvSpPr/>
            <p:nvPr userDrawn="1"/>
          </p:nvSpPr>
          <p:spPr>
            <a:xfrm rot="13500000">
              <a:off x="854381" y="1959206"/>
              <a:ext cx="1872000" cy="1872000"/>
            </a:xfrm>
            <a:prstGeom prst="chord">
              <a:avLst>
                <a:gd name="adj1" fmla="val 5420356"/>
                <a:gd name="adj2" fmla="val 163429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3D67A35F-2462-4BDA-943D-E23FFEA8228E}"/>
              </a:ext>
            </a:extLst>
          </p:cNvPr>
          <p:cNvGrpSpPr/>
          <p:nvPr userDrawn="1"/>
        </p:nvGrpSpPr>
        <p:grpSpPr>
          <a:xfrm>
            <a:off x="3397016" y="1640697"/>
            <a:ext cx="2368653" cy="2327423"/>
            <a:chOff x="854381" y="1786930"/>
            <a:chExt cx="2080490" cy="2044276"/>
          </a:xfrm>
          <a:solidFill>
            <a:schemeClr val="accent2"/>
          </a:solidFill>
        </p:grpSpPr>
        <p:sp>
          <p:nvSpPr>
            <p:cNvPr id="11" name="Chord 10">
              <a:extLst>
                <a:ext uri="{FF2B5EF4-FFF2-40B4-BE49-F238E27FC236}">
                  <a16:creationId xmlns:a16="http://schemas.microsoft.com/office/drawing/2014/main" id="{F6C9A1B9-C186-4B87-B5FF-7647AC112CFC}"/>
                </a:ext>
              </a:extLst>
            </p:cNvPr>
            <p:cNvSpPr/>
            <p:nvPr userDrawn="1"/>
          </p:nvSpPr>
          <p:spPr>
            <a:xfrm rot="2768328">
              <a:off x="1062871" y="1786930"/>
              <a:ext cx="1872000" cy="1872000"/>
            </a:xfrm>
            <a:prstGeom prst="chord">
              <a:avLst>
                <a:gd name="adj1" fmla="val 542035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hord 11">
              <a:extLst>
                <a:ext uri="{FF2B5EF4-FFF2-40B4-BE49-F238E27FC236}">
                  <a16:creationId xmlns:a16="http://schemas.microsoft.com/office/drawing/2014/main" id="{116A8905-12A5-4E46-A325-D8AA4BF8FB64}"/>
                </a:ext>
              </a:extLst>
            </p:cNvPr>
            <p:cNvSpPr/>
            <p:nvPr userDrawn="1"/>
          </p:nvSpPr>
          <p:spPr>
            <a:xfrm rot="13500000">
              <a:off x="854381" y="1959206"/>
              <a:ext cx="1872000" cy="1872000"/>
            </a:xfrm>
            <a:prstGeom prst="chord">
              <a:avLst>
                <a:gd name="adj1" fmla="val 5420356"/>
                <a:gd name="adj2" fmla="val 163429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8">
            <a:extLst>
              <a:ext uri="{FF2B5EF4-FFF2-40B4-BE49-F238E27FC236}">
                <a16:creationId xmlns:a16="http://schemas.microsoft.com/office/drawing/2014/main" id="{060ED8B7-1780-4283-A506-3304B6EFE3BB}"/>
              </a:ext>
            </a:extLst>
          </p:cNvPr>
          <p:cNvGrpSpPr/>
          <p:nvPr userDrawn="1"/>
        </p:nvGrpSpPr>
        <p:grpSpPr>
          <a:xfrm>
            <a:off x="716373" y="1640698"/>
            <a:ext cx="2368653" cy="2327423"/>
            <a:chOff x="854381" y="1786930"/>
            <a:chExt cx="2080490" cy="2044276"/>
          </a:xfrm>
        </p:grpSpPr>
        <p:sp>
          <p:nvSpPr>
            <p:cNvPr id="14" name="Chord 1">
              <a:extLst>
                <a:ext uri="{FF2B5EF4-FFF2-40B4-BE49-F238E27FC236}">
                  <a16:creationId xmlns:a16="http://schemas.microsoft.com/office/drawing/2014/main" id="{A83A0F11-4E2A-4128-9909-ED0A2C64F750}"/>
                </a:ext>
              </a:extLst>
            </p:cNvPr>
            <p:cNvSpPr/>
            <p:nvPr userDrawn="1"/>
          </p:nvSpPr>
          <p:spPr>
            <a:xfrm rot="2768328">
              <a:off x="1062871" y="1786930"/>
              <a:ext cx="1872000" cy="1872000"/>
            </a:xfrm>
            <a:prstGeom prst="chord">
              <a:avLst>
                <a:gd name="adj1" fmla="val 5420356"/>
                <a:gd name="adj2" fmla="val 162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hord 7">
              <a:extLst>
                <a:ext uri="{FF2B5EF4-FFF2-40B4-BE49-F238E27FC236}">
                  <a16:creationId xmlns:a16="http://schemas.microsoft.com/office/drawing/2014/main" id="{EA240C15-92D4-4C82-89BD-E3CB9DBE8051}"/>
                </a:ext>
              </a:extLst>
            </p:cNvPr>
            <p:cNvSpPr/>
            <p:nvPr userDrawn="1"/>
          </p:nvSpPr>
          <p:spPr>
            <a:xfrm rot="13500000">
              <a:off x="854381" y="1959206"/>
              <a:ext cx="1872000" cy="1872000"/>
            </a:xfrm>
            <a:prstGeom prst="chord">
              <a:avLst>
                <a:gd name="adj1" fmla="val 5420356"/>
                <a:gd name="adj2" fmla="val 163429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13">
            <a:extLst>
              <a:ext uri="{FF2B5EF4-FFF2-40B4-BE49-F238E27FC236}">
                <a16:creationId xmlns:a16="http://schemas.microsoft.com/office/drawing/2014/main" id="{AAFE9571-C701-4BBC-8DD1-D22B90DC0402}"/>
              </a:ext>
            </a:extLst>
          </p:cNvPr>
          <p:cNvSpPr>
            <a:spLocks noGrp="1"/>
          </p:cNvSpPr>
          <p:nvPr>
            <p:ph type="pic" sz="quarter" idx="11" hasCustomPrompt="1"/>
          </p:nvPr>
        </p:nvSpPr>
        <p:spPr>
          <a:xfrm>
            <a:off x="919053" y="1868409"/>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a:t>Insert Your Images</a:t>
            </a:r>
            <a:endParaRPr lang="ko-KR" altLang="en-US"/>
          </a:p>
        </p:txBody>
      </p:sp>
      <p:sp>
        <p:nvSpPr>
          <p:cNvPr id="17" name="Picture Placeholder 13">
            <a:extLst>
              <a:ext uri="{FF2B5EF4-FFF2-40B4-BE49-F238E27FC236}">
                <a16:creationId xmlns:a16="http://schemas.microsoft.com/office/drawing/2014/main" id="{72DB8784-D5BB-421F-91A9-920F4721C278}"/>
              </a:ext>
            </a:extLst>
          </p:cNvPr>
          <p:cNvSpPr>
            <a:spLocks noGrp="1"/>
          </p:cNvSpPr>
          <p:nvPr>
            <p:ph type="pic" sz="quarter" idx="12" hasCustomPrompt="1"/>
          </p:nvPr>
        </p:nvSpPr>
        <p:spPr>
          <a:xfrm>
            <a:off x="3645343" y="1868410"/>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a:t>Insert Your Images</a:t>
            </a:r>
            <a:endParaRPr lang="ko-KR" altLang="en-US"/>
          </a:p>
        </p:txBody>
      </p:sp>
      <p:sp>
        <p:nvSpPr>
          <p:cNvPr id="18" name="Picture Placeholder 13">
            <a:extLst>
              <a:ext uri="{FF2B5EF4-FFF2-40B4-BE49-F238E27FC236}">
                <a16:creationId xmlns:a16="http://schemas.microsoft.com/office/drawing/2014/main" id="{179D04E7-6263-461B-B051-C5546503D0CD}"/>
              </a:ext>
            </a:extLst>
          </p:cNvPr>
          <p:cNvSpPr>
            <a:spLocks noGrp="1"/>
          </p:cNvSpPr>
          <p:nvPr>
            <p:ph type="pic" sz="quarter" idx="13" hasCustomPrompt="1"/>
          </p:nvPr>
        </p:nvSpPr>
        <p:spPr>
          <a:xfrm>
            <a:off x="6371633" y="1868410"/>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a:t>Insert Your Images</a:t>
            </a:r>
            <a:endParaRPr lang="ko-KR" altLang="en-US"/>
          </a:p>
        </p:txBody>
      </p:sp>
      <p:sp>
        <p:nvSpPr>
          <p:cNvPr id="19" name="Picture Placeholder 13">
            <a:extLst>
              <a:ext uri="{FF2B5EF4-FFF2-40B4-BE49-F238E27FC236}">
                <a16:creationId xmlns:a16="http://schemas.microsoft.com/office/drawing/2014/main" id="{28BFBF40-18B0-4721-8D45-F9474DA7CBFD}"/>
              </a:ext>
            </a:extLst>
          </p:cNvPr>
          <p:cNvSpPr>
            <a:spLocks noGrp="1"/>
          </p:cNvSpPr>
          <p:nvPr>
            <p:ph type="pic" sz="quarter" idx="14" hasCustomPrompt="1"/>
          </p:nvPr>
        </p:nvSpPr>
        <p:spPr>
          <a:xfrm>
            <a:off x="9097922" y="1868410"/>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a:t>Insert Your Images</a:t>
            </a:r>
            <a:endParaRPr lang="ko-KR" altLang="en-US"/>
          </a:p>
        </p:txBody>
      </p:sp>
    </p:spTree>
    <p:extLst>
      <p:ext uri="{BB962C8B-B14F-4D97-AF65-F5344CB8AC3E}">
        <p14:creationId xmlns:p14="http://schemas.microsoft.com/office/powerpoint/2010/main" val="20098140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그림 개체 틀 13">
            <a:extLst>
              <a:ext uri="{FF2B5EF4-FFF2-40B4-BE49-F238E27FC236}">
                <a16:creationId xmlns:a16="http://schemas.microsoft.com/office/drawing/2014/main" id="{9BBF72CF-6564-4AA3-8EE2-384EF2B4354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33214187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1595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8D48161-AA73-4C2D-A331-749973B82A73}"/>
              </a:ext>
            </a:extLst>
          </p:cNvPr>
          <p:cNvSpPr>
            <a:spLocks noGrp="1"/>
          </p:cNvSpPr>
          <p:nvPr>
            <p:ph type="pic" sz="quarter" idx="16" hasCustomPrompt="1"/>
          </p:nvPr>
        </p:nvSpPr>
        <p:spPr>
          <a:xfrm>
            <a:off x="6095999" y="0"/>
            <a:ext cx="6096001" cy="68580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a:t>Place Your Picture Here And Send To Back</a:t>
            </a:r>
            <a:endParaRPr lang="ko-KR" altLang="en-US"/>
          </a:p>
        </p:txBody>
      </p:sp>
      <p:sp>
        <p:nvSpPr>
          <p:cNvPr id="3" name="그림 개체 틀 2">
            <a:extLst>
              <a:ext uri="{FF2B5EF4-FFF2-40B4-BE49-F238E27FC236}">
                <a16:creationId xmlns:a16="http://schemas.microsoft.com/office/drawing/2014/main" id="{B1B29EEB-4B04-4C71-96D0-321D7A858898}"/>
              </a:ext>
            </a:extLst>
          </p:cNvPr>
          <p:cNvSpPr>
            <a:spLocks noGrp="1"/>
          </p:cNvSpPr>
          <p:nvPr>
            <p:ph type="pic" sz="quarter" idx="17" hasCustomPrompt="1"/>
          </p:nvPr>
        </p:nvSpPr>
        <p:spPr>
          <a:xfrm>
            <a:off x="819150" y="928689"/>
            <a:ext cx="5276849" cy="5000622"/>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32463541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6239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87F238CE-749C-4175-A41A-B09E703BE709}"/>
              </a:ext>
            </a:extLst>
          </p:cNvPr>
          <p:cNvSpPr>
            <a:spLocks noGrp="1"/>
          </p:cNvSpPr>
          <p:nvPr>
            <p:ph type="pic" sz="quarter" idx="10" hasCustomPrompt="1"/>
          </p:nvPr>
        </p:nvSpPr>
        <p:spPr>
          <a:xfrm>
            <a:off x="895966" y="457200"/>
            <a:ext cx="5418966" cy="6400800"/>
          </a:xfrm>
          <a:custGeom>
            <a:avLst/>
            <a:gdLst>
              <a:gd name="connsiteX0" fmla="*/ 5076966 w 5418966"/>
              <a:gd name="connsiteY0" fmla="*/ 1878594 h 6400800"/>
              <a:gd name="connsiteX1" fmla="*/ 5418966 w 5418966"/>
              <a:gd name="connsiteY1" fmla="*/ 2220594 h 6400800"/>
              <a:gd name="connsiteX2" fmla="*/ 5418966 w 5418966"/>
              <a:gd name="connsiteY2" fmla="*/ 6400800 h 6400800"/>
              <a:gd name="connsiteX3" fmla="*/ 4734966 w 5418966"/>
              <a:gd name="connsiteY3" fmla="*/ 6400800 h 6400800"/>
              <a:gd name="connsiteX4" fmla="*/ 4734966 w 5418966"/>
              <a:gd name="connsiteY4" fmla="*/ 2220594 h 6400800"/>
              <a:gd name="connsiteX5" fmla="*/ 5076966 w 5418966"/>
              <a:gd name="connsiteY5" fmla="*/ 1878594 h 6400800"/>
              <a:gd name="connsiteX6" fmla="*/ 342000 w 5418966"/>
              <a:gd name="connsiteY6" fmla="*/ 1878594 h 6400800"/>
              <a:gd name="connsiteX7" fmla="*/ 684000 w 5418966"/>
              <a:gd name="connsiteY7" fmla="*/ 2220594 h 6400800"/>
              <a:gd name="connsiteX8" fmla="*/ 684000 w 5418966"/>
              <a:gd name="connsiteY8" fmla="*/ 6400800 h 6400800"/>
              <a:gd name="connsiteX9" fmla="*/ 0 w 5418966"/>
              <a:gd name="connsiteY9" fmla="*/ 6400800 h 6400800"/>
              <a:gd name="connsiteX10" fmla="*/ 0 w 5418966"/>
              <a:gd name="connsiteY10" fmla="*/ 2220594 h 6400800"/>
              <a:gd name="connsiteX11" fmla="*/ 342000 w 5418966"/>
              <a:gd name="connsiteY11" fmla="*/ 1878594 h 6400800"/>
              <a:gd name="connsiteX12" fmla="*/ 4287805 w 5418966"/>
              <a:gd name="connsiteY12" fmla="*/ 1252396 h 6400800"/>
              <a:gd name="connsiteX13" fmla="*/ 4629805 w 5418966"/>
              <a:gd name="connsiteY13" fmla="*/ 1594396 h 6400800"/>
              <a:gd name="connsiteX14" fmla="*/ 4629805 w 5418966"/>
              <a:gd name="connsiteY14" fmla="*/ 6400800 h 6400800"/>
              <a:gd name="connsiteX15" fmla="*/ 3945805 w 5418966"/>
              <a:gd name="connsiteY15" fmla="*/ 6400800 h 6400800"/>
              <a:gd name="connsiteX16" fmla="*/ 3945805 w 5418966"/>
              <a:gd name="connsiteY16" fmla="*/ 1594396 h 6400800"/>
              <a:gd name="connsiteX17" fmla="*/ 4287805 w 5418966"/>
              <a:gd name="connsiteY17" fmla="*/ 1252396 h 6400800"/>
              <a:gd name="connsiteX18" fmla="*/ 1131160 w 5418966"/>
              <a:gd name="connsiteY18" fmla="*/ 1252396 h 6400800"/>
              <a:gd name="connsiteX19" fmla="*/ 1473161 w 5418966"/>
              <a:gd name="connsiteY19" fmla="*/ 1594396 h 6400800"/>
              <a:gd name="connsiteX20" fmla="*/ 1473161 w 5418966"/>
              <a:gd name="connsiteY20" fmla="*/ 6400800 h 6400800"/>
              <a:gd name="connsiteX21" fmla="*/ 789161 w 5418966"/>
              <a:gd name="connsiteY21" fmla="*/ 6400800 h 6400800"/>
              <a:gd name="connsiteX22" fmla="*/ 789161 w 5418966"/>
              <a:gd name="connsiteY22" fmla="*/ 1594396 h 6400800"/>
              <a:gd name="connsiteX23" fmla="*/ 1131160 w 5418966"/>
              <a:gd name="connsiteY23" fmla="*/ 1252396 h 6400800"/>
              <a:gd name="connsiteX24" fmla="*/ 3498644 w 5418966"/>
              <a:gd name="connsiteY24" fmla="*/ 626198 h 6400800"/>
              <a:gd name="connsiteX25" fmla="*/ 3840644 w 5418966"/>
              <a:gd name="connsiteY25" fmla="*/ 968198 h 6400800"/>
              <a:gd name="connsiteX26" fmla="*/ 3840644 w 5418966"/>
              <a:gd name="connsiteY26" fmla="*/ 6400800 h 6400800"/>
              <a:gd name="connsiteX27" fmla="*/ 3156644 w 5418966"/>
              <a:gd name="connsiteY27" fmla="*/ 6400800 h 6400800"/>
              <a:gd name="connsiteX28" fmla="*/ 3156644 w 5418966"/>
              <a:gd name="connsiteY28" fmla="*/ 968198 h 6400800"/>
              <a:gd name="connsiteX29" fmla="*/ 3498644 w 5418966"/>
              <a:gd name="connsiteY29" fmla="*/ 626198 h 6400800"/>
              <a:gd name="connsiteX30" fmla="*/ 1920322 w 5418966"/>
              <a:gd name="connsiteY30" fmla="*/ 626198 h 6400800"/>
              <a:gd name="connsiteX31" fmla="*/ 2262322 w 5418966"/>
              <a:gd name="connsiteY31" fmla="*/ 968198 h 6400800"/>
              <a:gd name="connsiteX32" fmla="*/ 2262322 w 5418966"/>
              <a:gd name="connsiteY32" fmla="*/ 6400800 h 6400800"/>
              <a:gd name="connsiteX33" fmla="*/ 1578322 w 5418966"/>
              <a:gd name="connsiteY33" fmla="*/ 6400800 h 6400800"/>
              <a:gd name="connsiteX34" fmla="*/ 1578322 w 5418966"/>
              <a:gd name="connsiteY34" fmla="*/ 968198 h 6400800"/>
              <a:gd name="connsiteX35" fmla="*/ 1920322 w 5418966"/>
              <a:gd name="connsiteY35" fmla="*/ 626198 h 6400800"/>
              <a:gd name="connsiteX36" fmla="*/ 2709483 w 5418966"/>
              <a:gd name="connsiteY36" fmla="*/ 0 h 6400800"/>
              <a:gd name="connsiteX37" fmla="*/ 3051483 w 5418966"/>
              <a:gd name="connsiteY37" fmla="*/ 342000 h 6400800"/>
              <a:gd name="connsiteX38" fmla="*/ 3051483 w 5418966"/>
              <a:gd name="connsiteY38" fmla="*/ 6375964 h 6400800"/>
              <a:gd name="connsiteX39" fmla="*/ 3048979 w 5418966"/>
              <a:gd name="connsiteY39" fmla="*/ 6400800 h 6400800"/>
              <a:gd name="connsiteX40" fmla="*/ 2369987 w 5418966"/>
              <a:gd name="connsiteY40" fmla="*/ 6400800 h 6400800"/>
              <a:gd name="connsiteX41" fmla="*/ 2367483 w 5418966"/>
              <a:gd name="connsiteY41" fmla="*/ 6375964 h 6400800"/>
              <a:gd name="connsiteX42" fmla="*/ 2367483 w 5418966"/>
              <a:gd name="connsiteY42" fmla="*/ 342000 h 6400800"/>
              <a:gd name="connsiteX43" fmla="*/ 2709483 w 5418966"/>
              <a:gd name="connsiteY43"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418966" h="6400800">
                <a:moveTo>
                  <a:pt x="5076966" y="1878594"/>
                </a:moveTo>
                <a:cubicBezTo>
                  <a:pt x="5265847" y="1878594"/>
                  <a:pt x="5418966" y="2031713"/>
                  <a:pt x="5418966" y="2220594"/>
                </a:cubicBezTo>
                <a:lnTo>
                  <a:pt x="5418966" y="6400800"/>
                </a:lnTo>
                <a:lnTo>
                  <a:pt x="4734966" y="6400800"/>
                </a:lnTo>
                <a:lnTo>
                  <a:pt x="4734966" y="2220594"/>
                </a:lnTo>
                <a:cubicBezTo>
                  <a:pt x="4734966" y="2031713"/>
                  <a:pt x="4888085" y="1878594"/>
                  <a:pt x="5076966" y="1878594"/>
                </a:cubicBezTo>
                <a:close/>
                <a:moveTo>
                  <a:pt x="342000" y="1878594"/>
                </a:moveTo>
                <a:cubicBezTo>
                  <a:pt x="530881" y="1878594"/>
                  <a:pt x="684000" y="2031713"/>
                  <a:pt x="684000" y="2220594"/>
                </a:cubicBezTo>
                <a:lnTo>
                  <a:pt x="684000" y="6400800"/>
                </a:lnTo>
                <a:lnTo>
                  <a:pt x="0" y="6400800"/>
                </a:lnTo>
                <a:lnTo>
                  <a:pt x="0" y="2220594"/>
                </a:lnTo>
                <a:cubicBezTo>
                  <a:pt x="0" y="2031713"/>
                  <a:pt x="153119" y="1878594"/>
                  <a:pt x="342000" y="1878594"/>
                </a:cubicBezTo>
                <a:close/>
                <a:moveTo>
                  <a:pt x="4287805" y="1252396"/>
                </a:moveTo>
                <a:cubicBezTo>
                  <a:pt x="4476686" y="1252396"/>
                  <a:pt x="4629805" y="1405515"/>
                  <a:pt x="4629805" y="1594396"/>
                </a:cubicBezTo>
                <a:lnTo>
                  <a:pt x="4629805" y="6400800"/>
                </a:lnTo>
                <a:lnTo>
                  <a:pt x="3945805" y="6400800"/>
                </a:lnTo>
                <a:lnTo>
                  <a:pt x="3945805" y="1594396"/>
                </a:lnTo>
                <a:cubicBezTo>
                  <a:pt x="3945805" y="1405515"/>
                  <a:pt x="4098924" y="1252396"/>
                  <a:pt x="4287805" y="1252396"/>
                </a:cubicBezTo>
                <a:close/>
                <a:moveTo>
                  <a:pt x="1131160" y="1252396"/>
                </a:moveTo>
                <a:cubicBezTo>
                  <a:pt x="1320042" y="1252396"/>
                  <a:pt x="1473161" y="1405515"/>
                  <a:pt x="1473161" y="1594396"/>
                </a:cubicBezTo>
                <a:lnTo>
                  <a:pt x="1473161" y="6400800"/>
                </a:lnTo>
                <a:lnTo>
                  <a:pt x="789161" y="6400800"/>
                </a:lnTo>
                <a:lnTo>
                  <a:pt x="789161" y="1594396"/>
                </a:lnTo>
                <a:cubicBezTo>
                  <a:pt x="789161" y="1405515"/>
                  <a:pt x="942280" y="1252396"/>
                  <a:pt x="1131160" y="1252396"/>
                </a:cubicBezTo>
                <a:close/>
                <a:moveTo>
                  <a:pt x="3498644" y="626198"/>
                </a:moveTo>
                <a:cubicBezTo>
                  <a:pt x="3687525" y="626198"/>
                  <a:pt x="3840644" y="779317"/>
                  <a:pt x="3840644" y="968198"/>
                </a:cubicBezTo>
                <a:lnTo>
                  <a:pt x="3840644" y="6400800"/>
                </a:lnTo>
                <a:lnTo>
                  <a:pt x="3156644" y="6400800"/>
                </a:lnTo>
                <a:lnTo>
                  <a:pt x="3156644" y="968198"/>
                </a:lnTo>
                <a:cubicBezTo>
                  <a:pt x="3156644" y="779317"/>
                  <a:pt x="3309763" y="626198"/>
                  <a:pt x="3498644" y="626198"/>
                </a:cubicBezTo>
                <a:close/>
                <a:moveTo>
                  <a:pt x="1920322" y="626198"/>
                </a:moveTo>
                <a:cubicBezTo>
                  <a:pt x="2109203" y="626198"/>
                  <a:pt x="2262322" y="779317"/>
                  <a:pt x="2262322" y="968198"/>
                </a:cubicBezTo>
                <a:lnTo>
                  <a:pt x="2262322" y="6400800"/>
                </a:lnTo>
                <a:lnTo>
                  <a:pt x="1578322" y="6400800"/>
                </a:lnTo>
                <a:lnTo>
                  <a:pt x="1578322" y="968198"/>
                </a:lnTo>
                <a:cubicBezTo>
                  <a:pt x="1578322" y="779317"/>
                  <a:pt x="1731441" y="626198"/>
                  <a:pt x="1920322" y="626198"/>
                </a:cubicBezTo>
                <a:close/>
                <a:moveTo>
                  <a:pt x="2709483" y="0"/>
                </a:moveTo>
                <a:cubicBezTo>
                  <a:pt x="2898364" y="0"/>
                  <a:pt x="3051483" y="153119"/>
                  <a:pt x="3051483" y="342000"/>
                </a:cubicBezTo>
                <a:lnTo>
                  <a:pt x="3051483" y="6375964"/>
                </a:lnTo>
                <a:lnTo>
                  <a:pt x="3048979" y="6400800"/>
                </a:lnTo>
                <a:lnTo>
                  <a:pt x="2369987" y="6400800"/>
                </a:lnTo>
                <a:lnTo>
                  <a:pt x="2367483" y="6375964"/>
                </a:lnTo>
                <a:lnTo>
                  <a:pt x="2367483" y="342000"/>
                </a:lnTo>
                <a:cubicBezTo>
                  <a:pt x="2367483" y="153119"/>
                  <a:pt x="2520602" y="0"/>
                  <a:pt x="2709483"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a:t>Place Your Picture Here And Send To Back</a:t>
            </a:r>
            <a:endParaRPr lang="ko-KR" altLang="en-US"/>
          </a:p>
        </p:txBody>
      </p:sp>
    </p:spTree>
    <p:extLst>
      <p:ext uri="{BB962C8B-B14F-4D97-AF65-F5344CB8AC3E}">
        <p14:creationId xmlns:p14="http://schemas.microsoft.com/office/powerpoint/2010/main" val="18740609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40730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282FE827-9FF1-46BC-A04E-C3488E68B7A3}"/>
              </a:ext>
            </a:extLst>
          </p:cNvPr>
          <p:cNvSpPr/>
          <p:nvPr userDrawn="1"/>
        </p:nvSpPr>
        <p:spPr>
          <a:xfrm>
            <a:off x="0" y="0"/>
            <a:ext cx="12192000" cy="42497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2">
            <a:extLst>
              <a:ext uri="{FF2B5EF4-FFF2-40B4-BE49-F238E27FC236}">
                <a16:creationId xmlns:a16="http://schemas.microsoft.com/office/drawing/2014/main" id="{35387570-A0E3-4861-9A55-FFD3F5ACF3CE}"/>
              </a:ext>
            </a:extLst>
          </p:cNvPr>
          <p:cNvGrpSpPr/>
          <p:nvPr userDrawn="1"/>
        </p:nvGrpSpPr>
        <p:grpSpPr>
          <a:xfrm>
            <a:off x="6357379" y="701878"/>
            <a:ext cx="5179940" cy="2846026"/>
            <a:chOff x="-548507" y="477868"/>
            <a:chExt cx="11570449" cy="6357177"/>
          </a:xfrm>
        </p:grpSpPr>
        <p:sp>
          <p:nvSpPr>
            <p:cNvPr id="5" name="Freeform: Shape 4">
              <a:extLst>
                <a:ext uri="{FF2B5EF4-FFF2-40B4-BE49-F238E27FC236}">
                  <a16:creationId xmlns:a16="http://schemas.microsoft.com/office/drawing/2014/main" id="{CAB97186-BDFA-41F7-9A67-9256EAA538B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2EB97C42-CCF1-4A6C-8B5B-A7675AE23972}"/>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F81027FE-AB80-49CB-8408-B04622DCD7B2}"/>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ADE743D-5E99-4C87-976A-A5DB9604C59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07ACA27-68AC-4600-94B1-A3025E9B5ABA}"/>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82065F06-F719-4038-A33A-95F708E961E5}"/>
                </a:ext>
              </a:extLst>
            </p:cNvPr>
            <p:cNvGrpSpPr/>
            <p:nvPr/>
          </p:nvGrpSpPr>
          <p:grpSpPr>
            <a:xfrm>
              <a:off x="1606" y="6382978"/>
              <a:ext cx="413937" cy="115242"/>
              <a:chOff x="5955" y="6353672"/>
              <a:chExt cx="413937" cy="115242"/>
            </a:xfrm>
          </p:grpSpPr>
          <p:sp>
            <p:nvSpPr>
              <p:cNvPr id="15" name="Rectangle: Rounded Corners 14">
                <a:extLst>
                  <a:ext uri="{FF2B5EF4-FFF2-40B4-BE49-F238E27FC236}">
                    <a16:creationId xmlns:a16="http://schemas.microsoft.com/office/drawing/2014/main" id="{EC0EE3A6-81D8-4F58-9097-B64E666C499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E20AEF-5E2F-4976-A561-A45F58E69E12}"/>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1EA7BC0F-052F-4211-9494-0E672EFD57C0}"/>
                </a:ext>
              </a:extLst>
            </p:cNvPr>
            <p:cNvGrpSpPr/>
            <p:nvPr/>
          </p:nvGrpSpPr>
          <p:grpSpPr>
            <a:xfrm>
              <a:off x="9855291" y="6381600"/>
              <a:ext cx="885989" cy="115242"/>
              <a:chOff x="5955" y="6353672"/>
              <a:chExt cx="413937" cy="115242"/>
            </a:xfrm>
          </p:grpSpPr>
          <p:sp>
            <p:nvSpPr>
              <p:cNvPr id="13" name="Rectangle: Rounded Corners 12">
                <a:extLst>
                  <a:ext uri="{FF2B5EF4-FFF2-40B4-BE49-F238E27FC236}">
                    <a16:creationId xmlns:a16="http://schemas.microsoft.com/office/drawing/2014/main" id="{933113B8-6CBE-4D7D-AEB6-D6DB13F1E35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19FF68E1-63A1-439F-A3B5-0354700BF21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reeform: Shape 11">
              <a:extLst>
                <a:ext uri="{FF2B5EF4-FFF2-40B4-BE49-F238E27FC236}">
                  <a16:creationId xmlns:a16="http://schemas.microsoft.com/office/drawing/2014/main" id="{011F4108-B308-4693-89FF-04BEF9EE45E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a:p>
          </p:txBody>
        </p:sp>
      </p:grpSp>
      <p:sp>
        <p:nvSpPr>
          <p:cNvPr id="17" name="그림 개체 틀 2">
            <a:extLst>
              <a:ext uri="{FF2B5EF4-FFF2-40B4-BE49-F238E27FC236}">
                <a16:creationId xmlns:a16="http://schemas.microsoft.com/office/drawing/2014/main" id="{9FEB1B6B-F741-4FAD-9208-2364C8549656}"/>
              </a:ext>
            </a:extLst>
          </p:cNvPr>
          <p:cNvSpPr>
            <a:spLocks noGrp="1"/>
          </p:cNvSpPr>
          <p:nvPr>
            <p:ph type="pic" sz="quarter" idx="11" hasCustomPrompt="1"/>
          </p:nvPr>
        </p:nvSpPr>
        <p:spPr>
          <a:xfrm>
            <a:off x="7053321" y="861723"/>
            <a:ext cx="3814976" cy="2298759"/>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Tree>
    <p:extLst>
      <p:ext uri="{BB962C8B-B14F-4D97-AF65-F5344CB8AC3E}">
        <p14:creationId xmlns:p14="http://schemas.microsoft.com/office/powerpoint/2010/main" val="35079216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797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1617930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0DDF6FE0-281C-4D2F-A786-8A4549C10353}"/>
              </a:ext>
            </a:extLst>
          </p:cNvPr>
          <p:cNvSpPr>
            <a:spLocks noGrp="1"/>
          </p:cNvSpPr>
          <p:nvPr>
            <p:ph type="pic" sz="quarter" idx="10" hasCustomPrompt="1"/>
          </p:nvPr>
        </p:nvSpPr>
        <p:spPr>
          <a:xfrm>
            <a:off x="2785633" y="1708875"/>
            <a:ext cx="6624970" cy="2826000"/>
          </a:xfrm>
          <a:prstGeom prst="rect">
            <a:avLst/>
          </a:prstGeom>
          <a:solidFill>
            <a:schemeClr val="bg1">
              <a:lumMod val="95000"/>
            </a:schemeClr>
          </a:solidFill>
        </p:spPr>
        <p:txBody>
          <a:bodyPr tIns="72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a:t>Insert Your Image And Send To Back</a:t>
            </a:r>
            <a:endParaRPr lang="ko-KR" altLang="en-US"/>
          </a:p>
          <a:p>
            <a:endParaRPr lang="ko-KR" altLang="en-US"/>
          </a:p>
        </p:txBody>
      </p:sp>
      <p:sp>
        <p:nvSpPr>
          <p:cNvPr id="3" name="Text Placeholder 9">
            <a:extLst>
              <a:ext uri="{FF2B5EF4-FFF2-40B4-BE49-F238E27FC236}">
                <a16:creationId xmlns:a16="http://schemas.microsoft.com/office/drawing/2014/main" id="{C97A4AB4-28AF-4933-8D79-FA2A00E5AFB1}"/>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4661328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81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BD4CE2F6-28E8-4441-BFB4-5627240BB3D9}"/>
              </a:ext>
            </a:extLst>
          </p:cNvPr>
          <p:cNvSpPr/>
          <p:nvPr userDrawn="1"/>
        </p:nvSpPr>
        <p:spPr>
          <a:xfrm>
            <a:off x="0" y="0"/>
            <a:ext cx="388775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Picture Placeholder 2">
            <a:extLst>
              <a:ext uri="{FF2B5EF4-FFF2-40B4-BE49-F238E27FC236}">
                <a16:creationId xmlns:a16="http://schemas.microsoft.com/office/drawing/2014/main" id="{4BDD2349-AC71-4BA4-A8DA-6CAF1F1BE0FD}"/>
              </a:ext>
            </a:extLst>
          </p:cNvPr>
          <p:cNvSpPr>
            <a:spLocks noGrp="1"/>
          </p:cNvSpPr>
          <p:nvPr>
            <p:ph type="pic" idx="14" hasCustomPrompt="1"/>
          </p:nvPr>
        </p:nvSpPr>
        <p:spPr>
          <a:xfrm>
            <a:off x="3887755" y="0"/>
            <a:ext cx="8304245" cy="3429000"/>
          </a:xfrm>
          <a:prstGeom prst="rect">
            <a:avLst/>
          </a:prstGeom>
          <a:solidFill>
            <a:schemeClr val="bg1">
              <a:lumMod val="95000"/>
            </a:schemeClr>
          </a:solidFill>
        </p:spPr>
        <p:txBody>
          <a:bodyPr anchor="ctr"/>
          <a:lstStyle>
            <a:lvl1pPr marL="0" indent="0" algn="ctr">
              <a:buNone/>
              <a:defRPr sz="16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3708140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9489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2402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a:t>PNG &amp; Shapes Layout</a:t>
            </a:r>
          </a:p>
        </p:txBody>
      </p:sp>
    </p:spTree>
    <p:extLst>
      <p:ext uri="{BB962C8B-B14F-4D97-AF65-F5344CB8AC3E}">
        <p14:creationId xmlns:p14="http://schemas.microsoft.com/office/powerpoint/2010/main" val="29349223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Resize without losing quality</a:t>
            </a:r>
            <a:endParaRPr lang="ko-KR" altLang="en-US" sz="1400" b="1">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Change Fill Color &amp;</a:t>
            </a:r>
          </a:p>
          <a:p>
            <a:r>
              <a:rPr lang="en-US" altLang="ko-KR" sz="1400" b="1">
                <a:solidFill>
                  <a:schemeClr val="bg1"/>
                </a:solidFill>
                <a:latin typeface="Arial" pitchFamily="34" charset="0"/>
                <a:cs typeface="Arial" pitchFamily="34" charset="0"/>
              </a:rPr>
              <a:t>Line Color</a:t>
            </a:r>
            <a:endParaRPr lang="ko-KR" altLang="en-US" sz="1400" b="1">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a:solidFill>
                  <a:schemeClr val="bg1"/>
                </a:solidFill>
                <a:latin typeface="Arial" pitchFamily="34" charset="0"/>
                <a:cs typeface="Arial" pitchFamily="34" charset="0"/>
              </a:rPr>
              <a:t>www.allppt.com</a:t>
            </a:r>
            <a:endParaRPr lang="ko-KR" altLang="en-US" sz="140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a:solidFill>
                  <a:schemeClr val="bg1"/>
                </a:solidFill>
                <a:latin typeface="+mn-lt"/>
                <a:ea typeface="+mn-ea"/>
                <a:cs typeface="Arial" pitchFamily="34" charset="0"/>
              </a:rPr>
              <a:t>FREE </a:t>
            </a:r>
          </a:p>
          <a:p>
            <a:r>
              <a:rPr lang="en-US" altLang="ko-KR" sz="2800" b="1">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178895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a:t>Our Team LAYOUT</a:t>
            </a:r>
          </a:p>
        </p:txBody>
      </p:sp>
      <p:grpSp>
        <p:nvGrpSpPr>
          <p:cNvPr id="4" name="Group 15">
            <a:extLst>
              <a:ext uri="{FF2B5EF4-FFF2-40B4-BE49-F238E27FC236}">
                <a16:creationId xmlns:a16="http://schemas.microsoft.com/office/drawing/2014/main" id="{349A6F25-D684-43E9-989A-FC348DCF8785}"/>
              </a:ext>
            </a:extLst>
          </p:cNvPr>
          <p:cNvGrpSpPr/>
          <p:nvPr userDrawn="1"/>
        </p:nvGrpSpPr>
        <p:grpSpPr>
          <a:xfrm>
            <a:off x="8849596" y="1640697"/>
            <a:ext cx="2368653" cy="2327423"/>
            <a:chOff x="854381" y="1786930"/>
            <a:chExt cx="2080490" cy="2044276"/>
          </a:xfrm>
          <a:solidFill>
            <a:schemeClr val="accent4"/>
          </a:solidFill>
        </p:grpSpPr>
        <p:sp>
          <p:nvSpPr>
            <p:cNvPr id="5" name="Chord 16">
              <a:extLst>
                <a:ext uri="{FF2B5EF4-FFF2-40B4-BE49-F238E27FC236}">
                  <a16:creationId xmlns:a16="http://schemas.microsoft.com/office/drawing/2014/main" id="{CB42EC0F-9376-4419-8D61-4ECF695F8A62}"/>
                </a:ext>
              </a:extLst>
            </p:cNvPr>
            <p:cNvSpPr/>
            <p:nvPr userDrawn="1"/>
          </p:nvSpPr>
          <p:spPr>
            <a:xfrm rot="2768328">
              <a:off x="1062871" y="1786930"/>
              <a:ext cx="1872000" cy="1872000"/>
            </a:xfrm>
            <a:prstGeom prst="chord">
              <a:avLst>
                <a:gd name="adj1" fmla="val 542035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hord 17">
              <a:extLst>
                <a:ext uri="{FF2B5EF4-FFF2-40B4-BE49-F238E27FC236}">
                  <a16:creationId xmlns:a16="http://schemas.microsoft.com/office/drawing/2014/main" id="{A2BA0EC1-99A9-48F1-8A30-8E74C37AF9AE}"/>
                </a:ext>
              </a:extLst>
            </p:cNvPr>
            <p:cNvSpPr/>
            <p:nvPr userDrawn="1"/>
          </p:nvSpPr>
          <p:spPr>
            <a:xfrm rot="13500000">
              <a:off x="854381" y="1959206"/>
              <a:ext cx="1872000" cy="1872000"/>
            </a:xfrm>
            <a:prstGeom prst="chord">
              <a:avLst>
                <a:gd name="adj1" fmla="val 5420356"/>
                <a:gd name="adj2" fmla="val 163429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12">
            <a:extLst>
              <a:ext uri="{FF2B5EF4-FFF2-40B4-BE49-F238E27FC236}">
                <a16:creationId xmlns:a16="http://schemas.microsoft.com/office/drawing/2014/main" id="{5FF4291B-7A2C-4736-B558-E2BF67FBEF9C}"/>
              </a:ext>
            </a:extLst>
          </p:cNvPr>
          <p:cNvGrpSpPr/>
          <p:nvPr userDrawn="1"/>
        </p:nvGrpSpPr>
        <p:grpSpPr>
          <a:xfrm>
            <a:off x="6123306" y="1640697"/>
            <a:ext cx="2368653" cy="2327423"/>
            <a:chOff x="854381" y="1786930"/>
            <a:chExt cx="2080490" cy="2044276"/>
          </a:xfrm>
          <a:solidFill>
            <a:schemeClr val="accent3"/>
          </a:solidFill>
        </p:grpSpPr>
        <p:sp>
          <p:nvSpPr>
            <p:cNvPr id="8" name="Chord 13">
              <a:extLst>
                <a:ext uri="{FF2B5EF4-FFF2-40B4-BE49-F238E27FC236}">
                  <a16:creationId xmlns:a16="http://schemas.microsoft.com/office/drawing/2014/main" id="{E5185914-0E0D-4C18-8BBF-4CB816B22973}"/>
                </a:ext>
              </a:extLst>
            </p:cNvPr>
            <p:cNvSpPr/>
            <p:nvPr userDrawn="1"/>
          </p:nvSpPr>
          <p:spPr>
            <a:xfrm rot="2768328">
              <a:off x="1062871" y="1786930"/>
              <a:ext cx="1872000" cy="1872000"/>
            </a:xfrm>
            <a:prstGeom prst="chord">
              <a:avLst>
                <a:gd name="adj1" fmla="val 542035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ord 14">
              <a:extLst>
                <a:ext uri="{FF2B5EF4-FFF2-40B4-BE49-F238E27FC236}">
                  <a16:creationId xmlns:a16="http://schemas.microsoft.com/office/drawing/2014/main" id="{C9BAF8FB-A2CE-4A0C-AE5C-46C1E1B00FD4}"/>
                </a:ext>
              </a:extLst>
            </p:cNvPr>
            <p:cNvSpPr/>
            <p:nvPr userDrawn="1"/>
          </p:nvSpPr>
          <p:spPr>
            <a:xfrm rot="13500000">
              <a:off x="854381" y="1959206"/>
              <a:ext cx="1872000" cy="1872000"/>
            </a:xfrm>
            <a:prstGeom prst="chord">
              <a:avLst>
                <a:gd name="adj1" fmla="val 5420356"/>
                <a:gd name="adj2" fmla="val 163429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3D67A35F-2462-4BDA-943D-E23FFEA8228E}"/>
              </a:ext>
            </a:extLst>
          </p:cNvPr>
          <p:cNvGrpSpPr/>
          <p:nvPr userDrawn="1"/>
        </p:nvGrpSpPr>
        <p:grpSpPr>
          <a:xfrm>
            <a:off x="3397016" y="1640697"/>
            <a:ext cx="2368653" cy="2327423"/>
            <a:chOff x="854381" y="1786930"/>
            <a:chExt cx="2080490" cy="2044276"/>
          </a:xfrm>
          <a:solidFill>
            <a:schemeClr val="accent2"/>
          </a:solidFill>
        </p:grpSpPr>
        <p:sp>
          <p:nvSpPr>
            <p:cNvPr id="11" name="Chord 10">
              <a:extLst>
                <a:ext uri="{FF2B5EF4-FFF2-40B4-BE49-F238E27FC236}">
                  <a16:creationId xmlns:a16="http://schemas.microsoft.com/office/drawing/2014/main" id="{F6C9A1B9-C186-4B87-B5FF-7647AC112CFC}"/>
                </a:ext>
              </a:extLst>
            </p:cNvPr>
            <p:cNvSpPr/>
            <p:nvPr userDrawn="1"/>
          </p:nvSpPr>
          <p:spPr>
            <a:xfrm rot="2768328">
              <a:off x="1062871" y="1786930"/>
              <a:ext cx="1872000" cy="1872000"/>
            </a:xfrm>
            <a:prstGeom prst="chord">
              <a:avLst>
                <a:gd name="adj1" fmla="val 542035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hord 11">
              <a:extLst>
                <a:ext uri="{FF2B5EF4-FFF2-40B4-BE49-F238E27FC236}">
                  <a16:creationId xmlns:a16="http://schemas.microsoft.com/office/drawing/2014/main" id="{116A8905-12A5-4E46-A325-D8AA4BF8FB64}"/>
                </a:ext>
              </a:extLst>
            </p:cNvPr>
            <p:cNvSpPr/>
            <p:nvPr userDrawn="1"/>
          </p:nvSpPr>
          <p:spPr>
            <a:xfrm rot="13500000">
              <a:off x="854381" y="1959206"/>
              <a:ext cx="1872000" cy="1872000"/>
            </a:xfrm>
            <a:prstGeom prst="chord">
              <a:avLst>
                <a:gd name="adj1" fmla="val 5420356"/>
                <a:gd name="adj2" fmla="val 163429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8">
            <a:extLst>
              <a:ext uri="{FF2B5EF4-FFF2-40B4-BE49-F238E27FC236}">
                <a16:creationId xmlns:a16="http://schemas.microsoft.com/office/drawing/2014/main" id="{060ED8B7-1780-4283-A506-3304B6EFE3BB}"/>
              </a:ext>
            </a:extLst>
          </p:cNvPr>
          <p:cNvGrpSpPr/>
          <p:nvPr userDrawn="1"/>
        </p:nvGrpSpPr>
        <p:grpSpPr>
          <a:xfrm>
            <a:off x="716373" y="1640698"/>
            <a:ext cx="2368653" cy="2327423"/>
            <a:chOff x="854381" y="1786930"/>
            <a:chExt cx="2080490" cy="2044276"/>
          </a:xfrm>
        </p:grpSpPr>
        <p:sp>
          <p:nvSpPr>
            <p:cNvPr id="14" name="Chord 1">
              <a:extLst>
                <a:ext uri="{FF2B5EF4-FFF2-40B4-BE49-F238E27FC236}">
                  <a16:creationId xmlns:a16="http://schemas.microsoft.com/office/drawing/2014/main" id="{A83A0F11-4E2A-4128-9909-ED0A2C64F750}"/>
                </a:ext>
              </a:extLst>
            </p:cNvPr>
            <p:cNvSpPr/>
            <p:nvPr userDrawn="1"/>
          </p:nvSpPr>
          <p:spPr>
            <a:xfrm rot="2768328">
              <a:off x="1062871" y="1786930"/>
              <a:ext cx="1872000" cy="1872000"/>
            </a:xfrm>
            <a:prstGeom prst="chord">
              <a:avLst>
                <a:gd name="adj1" fmla="val 5420356"/>
                <a:gd name="adj2" fmla="val 162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hord 7">
              <a:extLst>
                <a:ext uri="{FF2B5EF4-FFF2-40B4-BE49-F238E27FC236}">
                  <a16:creationId xmlns:a16="http://schemas.microsoft.com/office/drawing/2014/main" id="{EA240C15-92D4-4C82-89BD-E3CB9DBE8051}"/>
                </a:ext>
              </a:extLst>
            </p:cNvPr>
            <p:cNvSpPr/>
            <p:nvPr userDrawn="1"/>
          </p:nvSpPr>
          <p:spPr>
            <a:xfrm rot="13500000">
              <a:off x="854381" y="1959206"/>
              <a:ext cx="1872000" cy="1872000"/>
            </a:xfrm>
            <a:prstGeom prst="chord">
              <a:avLst>
                <a:gd name="adj1" fmla="val 5420356"/>
                <a:gd name="adj2" fmla="val 163429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13">
            <a:extLst>
              <a:ext uri="{FF2B5EF4-FFF2-40B4-BE49-F238E27FC236}">
                <a16:creationId xmlns:a16="http://schemas.microsoft.com/office/drawing/2014/main" id="{AAFE9571-C701-4BBC-8DD1-D22B90DC0402}"/>
              </a:ext>
            </a:extLst>
          </p:cNvPr>
          <p:cNvSpPr>
            <a:spLocks noGrp="1"/>
          </p:cNvSpPr>
          <p:nvPr>
            <p:ph type="pic" sz="quarter" idx="11" hasCustomPrompt="1"/>
          </p:nvPr>
        </p:nvSpPr>
        <p:spPr>
          <a:xfrm>
            <a:off x="919053" y="1868409"/>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a:t>Insert Your Images</a:t>
            </a:r>
            <a:endParaRPr lang="ko-KR" altLang="en-US"/>
          </a:p>
        </p:txBody>
      </p:sp>
      <p:sp>
        <p:nvSpPr>
          <p:cNvPr id="17" name="Picture Placeholder 13">
            <a:extLst>
              <a:ext uri="{FF2B5EF4-FFF2-40B4-BE49-F238E27FC236}">
                <a16:creationId xmlns:a16="http://schemas.microsoft.com/office/drawing/2014/main" id="{72DB8784-D5BB-421F-91A9-920F4721C278}"/>
              </a:ext>
            </a:extLst>
          </p:cNvPr>
          <p:cNvSpPr>
            <a:spLocks noGrp="1"/>
          </p:cNvSpPr>
          <p:nvPr>
            <p:ph type="pic" sz="quarter" idx="12" hasCustomPrompt="1"/>
          </p:nvPr>
        </p:nvSpPr>
        <p:spPr>
          <a:xfrm>
            <a:off x="3645343" y="1868410"/>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a:t>Insert Your Images</a:t>
            </a:r>
            <a:endParaRPr lang="ko-KR" altLang="en-US"/>
          </a:p>
        </p:txBody>
      </p:sp>
      <p:sp>
        <p:nvSpPr>
          <p:cNvPr id="18" name="Picture Placeholder 13">
            <a:extLst>
              <a:ext uri="{FF2B5EF4-FFF2-40B4-BE49-F238E27FC236}">
                <a16:creationId xmlns:a16="http://schemas.microsoft.com/office/drawing/2014/main" id="{179D04E7-6263-461B-B051-C5546503D0CD}"/>
              </a:ext>
            </a:extLst>
          </p:cNvPr>
          <p:cNvSpPr>
            <a:spLocks noGrp="1"/>
          </p:cNvSpPr>
          <p:nvPr>
            <p:ph type="pic" sz="quarter" idx="13" hasCustomPrompt="1"/>
          </p:nvPr>
        </p:nvSpPr>
        <p:spPr>
          <a:xfrm>
            <a:off x="6371633" y="1868410"/>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a:t>Insert Your Images</a:t>
            </a:r>
            <a:endParaRPr lang="ko-KR" altLang="en-US"/>
          </a:p>
        </p:txBody>
      </p:sp>
      <p:sp>
        <p:nvSpPr>
          <p:cNvPr id="19" name="Picture Placeholder 13">
            <a:extLst>
              <a:ext uri="{FF2B5EF4-FFF2-40B4-BE49-F238E27FC236}">
                <a16:creationId xmlns:a16="http://schemas.microsoft.com/office/drawing/2014/main" id="{28BFBF40-18B0-4721-8D45-F9474DA7CBFD}"/>
              </a:ext>
            </a:extLst>
          </p:cNvPr>
          <p:cNvSpPr>
            <a:spLocks noGrp="1"/>
          </p:cNvSpPr>
          <p:nvPr>
            <p:ph type="pic" sz="quarter" idx="14" hasCustomPrompt="1"/>
          </p:nvPr>
        </p:nvSpPr>
        <p:spPr>
          <a:xfrm>
            <a:off x="9097922" y="1868410"/>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a:t>Insert Your Images</a:t>
            </a:r>
            <a:endParaRPr lang="ko-KR" altLang="en-US"/>
          </a:p>
        </p:txBody>
      </p:sp>
    </p:spTree>
    <p:extLst>
      <p:ext uri="{BB962C8B-B14F-4D97-AF65-F5344CB8AC3E}">
        <p14:creationId xmlns:p14="http://schemas.microsoft.com/office/powerpoint/2010/main" val="309436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169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7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8D48161-AA73-4C2D-A331-749973B82A73}"/>
              </a:ext>
            </a:extLst>
          </p:cNvPr>
          <p:cNvSpPr>
            <a:spLocks noGrp="1"/>
          </p:cNvSpPr>
          <p:nvPr>
            <p:ph type="pic" sz="quarter" idx="16" hasCustomPrompt="1"/>
          </p:nvPr>
        </p:nvSpPr>
        <p:spPr>
          <a:xfrm>
            <a:off x="6095999" y="0"/>
            <a:ext cx="6096001" cy="68580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a:t>Place Your Picture Here And Send To Back</a:t>
            </a:r>
            <a:endParaRPr lang="ko-KR" altLang="en-US"/>
          </a:p>
        </p:txBody>
      </p:sp>
      <p:sp>
        <p:nvSpPr>
          <p:cNvPr id="3" name="그림 개체 틀 2">
            <a:extLst>
              <a:ext uri="{FF2B5EF4-FFF2-40B4-BE49-F238E27FC236}">
                <a16:creationId xmlns:a16="http://schemas.microsoft.com/office/drawing/2014/main" id="{B1B29EEB-4B04-4C71-96D0-321D7A858898}"/>
              </a:ext>
            </a:extLst>
          </p:cNvPr>
          <p:cNvSpPr>
            <a:spLocks noGrp="1"/>
          </p:cNvSpPr>
          <p:nvPr>
            <p:ph type="pic" sz="quarter" idx="17" hasCustomPrompt="1"/>
          </p:nvPr>
        </p:nvSpPr>
        <p:spPr>
          <a:xfrm>
            <a:off x="819150" y="928689"/>
            <a:ext cx="5276849" cy="5000622"/>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3743133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9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87F238CE-749C-4175-A41A-B09E703BE709}"/>
              </a:ext>
            </a:extLst>
          </p:cNvPr>
          <p:cNvSpPr>
            <a:spLocks noGrp="1"/>
          </p:cNvSpPr>
          <p:nvPr>
            <p:ph type="pic" sz="quarter" idx="10" hasCustomPrompt="1"/>
          </p:nvPr>
        </p:nvSpPr>
        <p:spPr>
          <a:xfrm>
            <a:off x="895966" y="457200"/>
            <a:ext cx="5418966" cy="6400800"/>
          </a:xfrm>
          <a:custGeom>
            <a:avLst/>
            <a:gdLst>
              <a:gd name="connsiteX0" fmla="*/ 5076966 w 5418966"/>
              <a:gd name="connsiteY0" fmla="*/ 1878594 h 6400800"/>
              <a:gd name="connsiteX1" fmla="*/ 5418966 w 5418966"/>
              <a:gd name="connsiteY1" fmla="*/ 2220594 h 6400800"/>
              <a:gd name="connsiteX2" fmla="*/ 5418966 w 5418966"/>
              <a:gd name="connsiteY2" fmla="*/ 6400800 h 6400800"/>
              <a:gd name="connsiteX3" fmla="*/ 4734966 w 5418966"/>
              <a:gd name="connsiteY3" fmla="*/ 6400800 h 6400800"/>
              <a:gd name="connsiteX4" fmla="*/ 4734966 w 5418966"/>
              <a:gd name="connsiteY4" fmla="*/ 2220594 h 6400800"/>
              <a:gd name="connsiteX5" fmla="*/ 5076966 w 5418966"/>
              <a:gd name="connsiteY5" fmla="*/ 1878594 h 6400800"/>
              <a:gd name="connsiteX6" fmla="*/ 342000 w 5418966"/>
              <a:gd name="connsiteY6" fmla="*/ 1878594 h 6400800"/>
              <a:gd name="connsiteX7" fmla="*/ 684000 w 5418966"/>
              <a:gd name="connsiteY7" fmla="*/ 2220594 h 6400800"/>
              <a:gd name="connsiteX8" fmla="*/ 684000 w 5418966"/>
              <a:gd name="connsiteY8" fmla="*/ 6400800 h 6400800"/>
              <a:gd name="connsiteX9" fmla="*/ 0 w 5418966"/>
              <a:gd name="connsiteY9" fmla="*/ 6400800 h 6400800"/>
              <a:gd name="connsiteX10" fmla="*/ 0 w 5418966"/>
              <a:gd name="connsiteY10" fmla="*/ 2220594 h 6400800"/>
              <a:gd name="connsiteX11" fmla="*/ 342000 w 5418966"/>
              <a:gd name="connsiteY11" fmla="*/ 1878594 h 6400800"/>
              <a:gd name="connsiteX12" fmla="*/ 4287805 w 5418966"/>
              <a:gd name="connsiteY12" fmla="*/ 1252396 h 6400800"/>
              <a:gd name="connsiteX13" fmla="*/ 4629805 w 5418966"/>
              <a:gd name="connsiteY13" fmla="*/ 1594396 h 6400800"/>
              <a:gd name="connsiteX14" fmla="*/ 4629805 w 5418966"/>
              <a:gd name="connsiteY14" fmla="*/ 6400800 h 6400800"/>
              <a:gd name="connsiteX15" fmla="*/ 3945805 w 5418966"/>
              <a:gd name="connsiteY15" fmla="*/ 6400800 h 6400800"/>
              <a:gd name="connsiteX16" fmla="*/ 3945805 w 5418966"/>
              <a:gd name="connsiteY16" fmla="*/ 1594396 h 6400800"/>
              <a:gd name="connsiteX17" fmla="*/ 4287805 w 5418966"/>
              <a:gd name="connsiteY17" fmla="*/ 1252396 h 6400800"/>
              <a:gd name="connsiteX18" fmla="*/ 1131160 w 5418966"/>
              <a:gd name="connsiteY18" fmla="*/ 1252396 h 6400800"/>
              <a:gd name="connsiteX19" fmla="*/ 1473161 w 5418966"/>
              <a:gd name="connsiteY19" fmla="*/ 1594396 h 6400800"/>
              <a:gd name="connsiteX20" fmla="*/ 1473161 w 5418966"/>
              <a:gd name="connsiteY20" fmla="*/ 6400800 h 6400800"/>
              <a:gd name="connsiteX21" fmla="*/ 789161 w 5418966"/>
              <a:gd name="connsiteY21" fmla="*/ 6400800 h 6400800"/>
              <a:gd name="connsiteX22" fmla="*/ 789161 w 5418966"/>
              <a:gd name="connsiteY22" fmla="*/ 1594396 h 6400800"/>
              <a:gd name="connsiteX23" fmla="*/ 1131160 w 5418966"/>
              <a:gd name="connsiteY23" fmla="*/ 1252396 h 6400800"/>
              <a:gd name="connsiteX24" fmla="*/ 3498644 w 5418966"/>
              <a:gd name="connsiteY24" fmla="*/ 626198 h 6400800"/>
              <a:gd name="connsiteX25" fmla="*/ 3840644 w 5418966"/>
              <a:gd name="connsiteY25" fmla="*/ 968198 h 6400800"/>
              <a:gd name="connsiteX26" fmla="*/ 3840644 w 5418966"/>
              <a:gd name="connsiteY26" fmla="*/ 6400800 h 6400800"/>
              <a:gd name="connsiteX27" fmla="*/ 3156644 w 5418966"/>
              <a:gd name="connsiteY27" fmla="*/ 6400800 h 6400800"/>
              <a:gd name="connsiteX28" fmla="*/ 3156644 w 5418966"/>
              <a:gd name="connsiteY28" fmla="*/ 968198 h 6400800"/>
              <a:gd name="connsiteX29" fmla="*/ 3498644 w 5418966"/>
              <a:gd name="connsiteY29" fmla="*/ 626198 h 6400800"/>
              <a:gd name="connsiteX30" fmla="*/ 1920322 w 5418966"/>
              <a:gd name="connsiteY30" fmla="*/ 626198 h 6400800"/>
              <a:gd name="connsiteX31" fmla="*/ 2262322 w 5418966"/>
              <a:gd name="connsiteY31" fmla="*/ 968198 h 6400800"/>
              <a:gd name="connsiteX32" fmla="*/ 2262322 w 5418966"/>
              <a:gd name="connsiteY32" fmla="*/ 6400800 h 6400800"/>
              <a:gd name="connsiteX33" fmla="*/ 1578322 w 5418966"/>
              <a:gd name="connsiteY33" fmla="*/ 6400800 h 6400800"/>
              <a:gd name="connsiteX34" fmla="*/ 1578322 w 5418966"/>
              <a:gd name="connsiteY34" fmla="*/ 968198 h 6400800"/>
              <a:gd name="connsiteX35" fmla="*/ 1920322 w 5418966"/>
              <a:gd name="connsiteY35" fmla="*/ 626198 h 6400800"/>
              <a:gd name="connsiteX36" fmla="*/ 2709483 w 5418966"/>
              <a:gd name="connsiteY36" fmla="*/ 0 h 6400800"/>
              <a:gd name="connsiteX37" fmla="*/ 3051483 w 5418966"/>
              <a:gd name="connsiteY37" fmla="*/ 342000 h 6400800"/>
              <a:gd name="connsiteX38" fmla="*/ 3051483 w 5418966"/>
              <a:gd name="connsiteY38" fmla="*/ 6375964 h 6400800"/>
              <a:gd name="connsiteX39" fmla="*/ 3048979 w 5418966"/>
              <a:gd name="connsiteY39" fmla="*/ 6400800 h 6400800"/>
              <a:gd name="connsiteX40" fmla="*/ 2369987 w 5418966"/>
              <a:gd name="connsiteY40" fmla="*/ 6400800 h 6400800"/>
              <a:gd name="connsiteX41" fmla="*/ 2367483 w 5418966"/>
              <a:gd name="connsiteY41" fmla="*/ 6375964 h 6400800"/>
              <a:gd name="connsiteX42" fmla="*/ 2367483 w 5418966"/>
              <a:gd name="connsiteY42" fmla="*/ 342000 h 6400800"/>
              <a:gd name="connsiteX43" fmla="*/ 2709483 w 5418966"/>
              <a:gd name="connsiteY43"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418966" h="6400800">
                <a:moveTo>
                  <a:pt x="5076966" y="1878594"/>
                </a:moveTo>
                <a:cubicBezTo>
                  <a:pt x="5265847" y="1878594"/>
                  <a:pt x="5418966" y="2031713"/>
                  <a:pt x="5418966" y="2220594"/>
                </a:cubicBezTo>
                <a:lnTo>
                  <a:pt x="5418966" y="6400800"/>
                </a:lnTo>
                <a:lnTo>
                  <a:pt x="4734966" y="6400800"/>
                </a:lnTo>
                <a:lnTo>
                  <a:pt x="4734966" y="2220594"/>
                </a:lnTo>
                <a:cubicBezTo>
                  <a:pt x="4734966" y="2031713"/>
                  <a:pt x="4888085" y="1878594"/>
                  <a:pt x="5076966" y="1878594"/>
                </a:cubicBezTo>
                <a:close/>
                <a:moveTo>
                  <a:pt x="342000" y="1878594"/>
                </a:moveTo>
                <a:cubicBezTo>
                  <a:pt x="530881" y="1878594"/>
                  <a:pt x="684000" y="2031713"/>
                  <a:pt x="684000" y="2220594"/>
                </a:cubicBezTo>
                <a:lnTo>
                  <a:pt x="684000" y="6400800"/>
                </a:lnTo>
                <a:lnTo>
                  <a:pt x="0" y="6400800"/>
                </a:lnTo>
                <a:lnTo>
                  <a:pt x="0" y="2220594"/>
                </a:lnTo>
                <a:cubicBezTo>
                  <a:pt x="0" y="2031713"/>
                  <a:pt x="153119" y="1878594"/>
                  <a:pt x="342000" y="1878594"/>
                </a:cubicBezTo>
                <a:close/>
                <a:moveTo>
                  <a:pt x="4287805" y="1252396"/>
                </a:moveTo>
                <a:cubicBezTo>
                  <a:pt x="4476686" y="1252396"/>
                  <a:pt x="4629805" y="1405515"/>
                  <a:pt x="4629805" y="1594396"/>
                </a:cubicBezTo>
                <a:lnTo>
                  <a:pt x="4629805" y="6400800"/>
                </a:lnTo>
                <a:lnTo>
                  <a:pt x="3945805" y="6400800"/>
                </a:lnTo>
                <a:lnTo>
                  <a:pt x="3945805" y="1594396"/>
                </a:lnTo>
                <a:cubicBezTo>
                  <a:pt x="3945805" y="1405515"/>
                  <a:pt x="4098924" y="1252396"/>
                  <a:pt x="4287805" y="1252396"/>
                </a:cubicBezTo>
                <a:close/>
                <a:moveTo>
                  <a:pt x="1131160" y="1252396"/>
                </a:moveTo>
                <a:cubicBezTo>
                  <a:pt x="1320042" y="1252396"/>
                  <a:pt x="1473161" y="1405515"/>
                  <a:pt x="1473161" y="1594396"/>
                </a:cubicBezTo>
                <a:lnTo>
                  <a:pt x="1473161" y="6400800"/>
                </a:lnTo>
                <a:lnTo>
                  <a:pt x="789161" y="6400800"/>
                </a:lnTo>
                <a:lnTo>
                  <a:pt x="789161" y="1594396"/>
                </a:lnTo>
                <a:cubicBezTo>
                  <a:pt x="789161" y="1405515"/>
                  <a:pt x="942280" y="1252396"/>
                  <a:pt x="1131160" y="1252396"/>
                </a:cubicBezTo>
                <a:close/>
                <a:moveTo>
                  <a:pt x="3498644" y="626198"/>
                </a:moveTo>
                <a:cubicBezTo>
                  <a:pt x="3687525" y="626198"/>
                  <a:pt x="3840644" y="779317"/>
                  <a:pt x="3840644" y="968198"/>
                </a:cubicBezTo>
                <a:lnTo>
                  <a:pt x="3840644" y="6400800"/>
                </a:lnTo>
                <a:lnTo>
                  <a:pt x="3156644" y="6400800"/>
                </a:lnTo>
                <a:lnTo>
                  <a:pt x="3156644" y="968198"/>
                </a:lnTo>
                <a:cubicBezTo>
                  <a:pt x="3156644" y="779317"/>
                  <a:pt x="3309763" y="626198"/>
                  <a:pt x="3498644" y="626198"/>
                </a:cubicBezTo>
                <a:close/>
                <a:moveTo>
                  <a:pt x="1920322" y="626198"/>
                </a:moveTo>
                <a:cubicBezTo>
                  <a:pt x="2109203" y="626198"/>
                  <a:pt x="2262322" y="779317"/>
                  <a:pt x="2262322" y="968198"/>
                </a:cubicBezTo>
                <a:lnTo>
                  <a:pt x="2262322" y="6400800"/>
                </a:lnTo>
                <a:lnTo>
                  <a:pt x="1578322" y="6400800"/>
                </a:lnTo>
                <a:lnTo>
                  <a:pt x="1578322" y="968198"/>
                </a:lnTo>
                <a:cubicBezTo>
                  <a:pt x="1578322" y="779317"/>
                  <a:pt x="1731441" y="626198"/>
                  <a:pt x="1920322" y="626198"/>
                </a:cubicBezTo>
                <a:close/>
                <a:moveTo>
                  <a:pt x="2709483" y="0"/>
                </a:moveTo>
                <a:cubicBezTo>
                  <a:pt x="2898364" y="0"/>
                  <a:pt x="3051483" y="153119"/>
                  <a:pt x="3051483" y="342000"/>
                </a:cubicBezTo>
                <a:lnTo>
                  <a:pt x="3051483" y="6375964"/>
                </a:lnTo>
                <a:lnTo>
                  <a:pt x="3048979" y="6400800"/>
                </a:lnTo>
                <a:lnTo>
                  <a:pt x="2369987" y="6400800"/>
                </a:lnTo>
                <a:lnTo>
                  <a:pt x="2367483" y="6375964"/>
                </a:lnTo>
                <a:lnTo>
                  <a:pt x="2367483" y="342000"/>
                </a:lnTo>
                <a:cubicBezTo>
                  <a:pt x="2367483" y="153119"/>
                  <a:pt x="2520602" y="0"/>
                  <a:pt x="2709483"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a:t>Place Your Picture Here And Send To Back</a:t>
            </a:r>
            <a:endParaRPr lang="ko-KR" altLang="en-US"/>
          </a:p>
        </p:txBody>
      </p:sp>
    </p:spTree>
    <p:extLst>
      <p:ext uri="{BB962C8B-B14F-4D97-AF65-F5344CB8AC3E}">
        <p14:creationId xmlns:p14="http://schemas.microsoft.com/office/powerpoint/2010/main" val="4218706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1_Contents slide layout">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282FE827-9FF1-46BC-A04E-C3488E68B7A3}"/>
              </a:ext>
            </a:extLst>
          </p:cNvPr>
          <p:cNvSpPr/>
          <p:nvPr userDrawn="1"/>
        </p:nvSpPr>
        <p:spPr>
          <a:xfrm>
            <a:off x="0" y="0"/>
            <a:ext cx="12192000" cy="42497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2">
            <a:extLst>
              <a:ext uri="{FF2B5EF4-FFF2-40B4-BE49-F238E27FC236}">
                <a16:creationId xmlns:a16="http://schemas.microsoft.com/office/drawing/2014/main" id="{35387570-A0E3-4861-9A55-FFD3F5ACF3CE}"/>
              </a:ext>
            </a:extLst>
          </p:cNvPr>
          <p:cNvGrpSpPr/>
          <p:nvPr userDrawn="1"/>
        </p:nvGrpSpPr>
        <p:grpSpPr>
          <a:xfrm>
            <a:off x="6357379" y="701878"/>
            <a:ext cx="5179940" cy="2846026"/>
            <a:chOff x="-548507" y="477868"/>
            <a:chExt cx="11570449" cy="6357177"/>
          </a:xfrm>
        </p:grpSpPr>
        <p:sp>
          <p:nvSpPr>
            <p:cNvPr id="5" name="Freeform: Shape 4">
              <a:extLst>
                <a:ext uri="{FF2B5EF4-FFF2-40B4-BE49-F238E27FC236}">
                  <a16:creationId xmlns:a16="http://schemas.microsoft.com/office/drawing/2014/main" id="{CAB97186-BDFA-41F7-9A67-9256EAA538B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2EB97C42-CCF1-4A6C-8B5B-A7675AE23972}"/>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F81027FE-AB80-49CB-8408-B04622DCD7B2}"/>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ADE743D-5E99-4C87-976A-A5DB9604C59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07ACA27-68AC-4600-94B1-A3025E9B5ABA}"/>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82065F06-F719-4038-A33A-95F708E961E5}"/>
                </a:ext>
              </a:extLst>
            </p:cNvPr>
            <p:cNvGrpSpPr/>
            <p:nvPr/>
          </p:nvGrpSpPr>
          <p:grpSpPr>
            <a:xfrm>
              <a:off x="1606" y="6382978"/>
              <a:ext cx="413937" cy="115242"/>
              <a:chOff x="5955" y="6353672"/>
              <a:chExt cx="413937" cy="115242"/>
            </a:xfrm>
          </p:grpSpPr>
          <p:sp>
            <p:nvSpPr>
              <p:cNvPr id="15" name="Rectangle: Rounded Corners 14">
                <a:extLst>
                  <a:ext uri="{FF2B5EF4-FFF2-40B4-BE49-F238E27FC236}">
                    <a16:creationId xmlns:a16="http://schemas.microsoft.com/office/drawing/2014/main" id="{EC0EE3A6-81D8-4F58-9097-B64E666C499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E20AEF-5E2F-4976-A561-A45F58E69E12}"/>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1EA7BC0F-052F-4211-9494-0E672EFD57C0}"/>
                </a:ext>
              </a:extLst>
            </p:cNvPr>
            <p:cNvGrpSpPr/>
            <p:nvPr/>
          </p:nvGrpSpPr>
          <p:grpSpPr>
            <a:xfrm>
              <a:off x="9855291" y="6381600"/>
              <a:ext cx="885989" cy="115242"/>
              <a:chOff x="5955" y="6353672"/>
              <a:chExt cx="413937" cy="115242"/>
            </a:xfrm>
          </p:grpSpPr>
          <p:sp>
            <p:nvSpPr>
              <p:cNvPr id="13" name="Rectangle: Rounded Corners 12">
                <a:extLst>
                  <a:ext uri="{FF2B5EF4-FFF2-40B4-BE49-F238E27FC236}">
                    <a16:creationId xmlns:a16="http://schemas.microsoft.com/office/drawing/2014/main" id="{933113B8-6CBE-4D7D-AEB6-D6DB13F1E35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19FF68E1-63A1-439F-A3B5-0354700BF21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reeform: Shape 11">
              <a:extLst>
                <a:ext uri="{FF2B5EF4-FFF2-40B4-BE49-F238E27FC236}">
                  <a16:creationId xmlns:a16="http://schemas.microsoft.com/office/drawing/2014/main" id="{011F4108-B308-4693-89FF-04BEF9EE45E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a:p>
          </p:txBody>
        </p:sp>
      </p:grpSp>
      <p:sp>
        <p:nvSpPr>
          <p:cNvPr id="17" name="그림 개체 틀 2">
            <a:extLst>
              <a:ext uri="{FF2B5EF4-FFF2-40B4-BE49-F238E27FC236}">
                <a16:creationId xmlns:a16="http://schemas.microsoft.com/office/drawing/2014/main" id="{9FEB1B6B-F741-4FAD-9208-2364C8549656}"/>
              </a:ext>
            </a:extLst>
          </p:cNvPr>
          <p:cNvSpPr>
            <a:spLocks noGrp="1"/>
          </p:cNvSpPr>
          <p:nvPr>
            <p:ph type="pic" sz="quarter" idx="11" hasCustomPrompt="1"/>
          </p:nvPr>
        </p:nvSpPr>
        <p:spPr>
          <a:xfrm>
            <a:off x="7053321" y="861723"/>
            <a:ext cx="3814976" cy="2298759"/>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Tree>
    <p:extLst>
      <p:ext uri="{BB962C8B-B14F-4D97-AF65-F5344CB8AC3E}">
        <p14:creationId xmlns:p14="http://schemas.microsoft.com/office/powerpoint/2010/main" val="3734822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3218272"/>
      </p:ext>
    </p:extLst>
  </p:cSld>
  <p:clrMap bg1="lt1" tx1="dk1" bg2="lt2" tx2="dk2" accent1="accent1" accent2="accent2" accent3="accent3" accent4="accent4" accent5="accent5" accent6="accent6" hlink="hlink" folHlink="folHlink"/>
  <p:sldLayoutIdLst>
    <p:sldLayoutId id="2147483676"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154" r:id="rId14"/>
    <p:sldLayoutId id="2147484155" r:id="rId15"/>
    <p:sldLayoutId id="2147484139" r:id="rId16"/>
    <p:sldLayoutId id="2147484141" r:id="rId17"/>
    <p:sldLayoutId id="2147484142" r:id="rId18"/>
    <p:sldLayoutId id="2147484143" r:id="rId19"/>
    <p:sldLayoutId id="2147484144" r:id="rId20"/>
    <p:sldLayoutId id="2147484145" r:id="rId21"/>
    <p:sldLayoutId id="2147484146" r:id="rId22"/>
    <p:sldLayoutId id="2147484147" r:id="rId23"/>
    <p:sldLayoutId id="2147484148" r:id="rId24"/>
    <p:sldLayoutId id="2147484149" r:id="rId25"/>
    <p:sldLayoutId id="2147484150" r:id="rId26"/>
    <p:sldLayoutId id="2147484152" r:id="rId27"/>
    <p:sldLayoutId id="2147484153" r:id="rId2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423867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 Id="rId5" Type="http://schemas.openxmlformats.org/officeDocument/2006/relationships/chart" Target="../charts/chart5.xml"/><Relationship Id="rId4" Type="http://schemas.openxmlformats.org/officeDocument/2006/relationships/chart" Target="../charts/chart4.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36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50F8DB-50B5-4BE0-9088-21FC9A7684D0}"/>
              </a:ext>
            </a:extLst>
          </p:cNvPr>
          <p:cNvSpPr txBox="1"/>
          <p:nvPr/>
        </p:nvSpPr>
        <p:spPr>
          <a:xfrm>
            <a:off x="744297" y="4025985"/>
            <a:ext cx="4634255" cy="307777"/>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effectLst/>
                <a:uLnTx/>
                <a:uFillTx/>
                <a:latin typeface="Arial"/>
                <a:cs typeface="Arial" pitchFamily="34" charset="0"/>
              </a:rPr>
              <a:t>Presented by: </a:t>
            </a:r>
            <a:r>
              <a:rPr kumimoji="0" lang="en-US" altLang="ko-KR" sz="1400" i="0" u="none" strike="noStrike" kern="1200" cap="none" spc="0" normalizeH="0" baseline="0" noProof="0" dirty="0">
                <a:ln>
                  <a:noFill/>
                </a:ln>
                <a:effectLst/>
                <a:uLnTx/>
                <a:uFillTx/>
                <a:latin typeface="Arial"/>
                <a:cs typeface="Arial" pitchFamily="34" charset="0"/>
              </a:rPr>
              <a:t>Group 11</a:t>
            </a:r>
            <a:endParaRPr kumimoji="0" lang="ko-KR" altLang="en-US" sz="1400" i="0" u="none" strike="noStrike" kern="1200" cap="none" spc="0" normalizeH="0" baseline="0" noProof="0" dirty="0">
              <a:ln>
                <a:noFill/>
              </a:ln>
              <a:effectLst/>
              <a:uLnTx/>
              <a:uFillTx/>
              <a:latin typeface="Arial"/>
              <a:cs typeface="Arial" pitchFamily="34" charset="0"/>
            </a:endParaRPr>
          </a:p>
        </p:txBody>
      </p:sp>
      <p:sp>
        <p:nvSpPr>
          <p:cNvPr id="3" name="TextBox 2">
            <a:extLst>
              <a:ext uri="{FF2B5EF4-FFF2-40B4-BE49-F238E27FC236}">
                <a16:creationId xmlns:a16="http://schemas.microsoft.com/office/drawing/2014/main" id="{2AE90CF5-D458-4A20-841E-963440D75766}"/>
              </a:ext>
            </a:extLst>
          </p:cNvPr>
          <p:cNvSpPr txBox="1"/>
          <p:nvPr/>
        </p:nvSpPr>
        <p:spPr>
          <a:xfrm>
            <a:off x="696686" y="791543"/>
            <a:ext cx="5682343" cy="3046988"/>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800" b="1" i="0" u="none" strike="noStrike" kern="1200" cap="none" spc="0" normalizeH="0" baseline="0" noProof="0" dirty="0">
                <a:ln>
                  <a:noFill/>
                </a:ln>
                <a:effectLst/>
                <a:uLnTx/>
                <a:uFillTx/>
                <a:latin typeface="Arial"/>
                <a:cs typeface="Arial" pitchFamily="34" charset="0"/>
              </a:rPr>
              <a:t>Recommendation System for</a:t>
            </a:r>
            <a:r>
              <a:rPr kumimoji="0" lang="en-US" altLang="ko-KR" sz="4800" b="1" i="0" u="none" strike="noStrike" kern="1200" cap="none" spc="0" normalizeH="0" baseline="0" noProof="0" dirty="0">
                <a:ln>
                  <a:noFill/>
                </a:ln>
                <a:solidFill>
                  <a:srgbClr val="7344AE"/>
                </a:solidFill>
                <a:effectLst/>
                <a:uLnTx/>
                <a:uFillTx/>
                <a:latin typeface="Arial"/>
                <a:cs typeface="Arial" pitchFamily="34" charset="0"/>
              </a:rPr>
              <a:t> </a:t>
            </a:r>
            <a:r>
              <a:rPr kumimoji="0" lang="en-US" altLang="ko-KR" sz="4800" b="1" i="0" u="none" strike="noStrike" kern="1200" cap="none" spc="0" normalizeH="0" baseline="0" noProof="0" dirty="0">
                <a:ln>
                  <a:noFill/>
                </a:ln>
                <a:solidFill>
                  <a:schemeClr val="accent1"/>
                </a:solidFill>
                <a:effectLst/>
                <a:uLnTx/>
                <a:uFillTx/>
                <a:latin typeface="Arial"/>
                <a:cs typeface="Arial" pitchFamily="34" charset="0"/>
              </a:rPr>
              <a:t>Disney+ Shows and Movies</a:t>
            </a:r>
          </a:p>
        </p:txBody>
      </p:sp>
      <p:pic>
        <p:nvPicPr>
          <p:cNvPr id="12" name="Picture Placeholder 11">
            <a:extLst>
              <a:ext uri="{FF2B5EF4-FFF2-40B4-BE49-F238E27FC236}">
                <a16:creationId xmlns:a16="http://schemas.microsoft.com/office/drawing/2014/main" id="{85DEBAC5-2F7B-4688-B8BD-3B16B4119551}"/>
              </a:ext>
            </a:extLst>
          </p:cNvPr>
          <p:cNvPicPr>
            <a:picLocks noGrp="1" noChangeAspect="1"/>
          </p:cNvPicPr>
          <p:nvPr>
            <p:ph type="pic" idx="16"/>
          </p:nvPr>
        </p:nvPicPr>
        <p:blipFill>
          <a:blip r:embed="rId2">
            <a:extLst>
              <a:ext uri="{28A0092B-C50C-407E-A947-70E740481C1C}">
                <a14:useLocalDpi xmlns:a14="http://schemas.microsoft.com/office/drawing/2010/main" val="0"/>
              </a:ext>
            </a:extLst>
          </a:blip>
          <a:srcRect l="23216" r="23216"/>
          <a:stretch>
            <a:fillRect/>
          </a:stretch>
        </p:blipFill>
        <p:spPr/>
      </p:pic>
      <p:graphicFrame>
        <p:nvGraphicFramePr>
          <p:cNvPr id="14" name="Table 29">
            <a:extLst>
              <a:ext uri="{FF2B5EF4-FFF2-40B4-BE49-F238E27FC236}">
                <a16:creationId xmlns:a16="http://schemas.microsoft.com/office/drawing/2014/main" id="{D8ED1DD7-6536-C94D-9CCA-5A9DC33A6F42}"/>
              </a:ext>
            </a:extLst>
          </p:cNvPr>
          <p:cNvGraphicFramePr>
            <a:graphicFrameLocks noGrp="1"/>
          </p:cNvGraphicFramePr>
          <p:nvPr>
            <p:extLst>
              <p:ext uri="{D42A27DB-BD31-4B8C-83A1-F6EECF244321}">
                <p14:modId xmlns:p14="http://schemas.microsoft.com/office/powerpoint/2010/main" val="286944200"/>
              </p:ext>
            </p:extLst>
          </p:nvPr>
        </p:nvGraphicFramePr>
        <p:xfrm>
          <a:off x="786830" y="4630074"/>
          <a:ext cx="4634255" cy="1524000"/>
        </p:xfrm>
        <a:graphic>
          <a:graphicData uri="http://schemas.openxmlformats.org/drawingml/2006/table">
            <a:tbl>
              <a:tblPr firstRow="1" bandRow="1">
                <a:tableStyleId>{5FD0F851-EC5A-4D38-B0AD-8093EC10F338}</a:tableStyleId>
              </a:tblPr>
              <a:tblGrid>
                <a:gridCol w="2378063">
                  <a:extLst>
                    <a:ext uri="{9D8B030D-6E8A-4147-A177-3AD203B41FA5}">
                      <a16:colId xmlns:a16="http://schemas.microsoft.com/office/drawing/2014/main" val="3544264179"/>
                    </a:ext>
                  </a:extLst>
                </a:gridCol>
                <a:gridCol w="1128096">
                  <a:extLst>
                    <a:ext uri="{9D8B030D-6E8A-4147-A177-3AD203B41FA5}">
                      <a16:colId xmlns:a16="http://schemas.microsoft.com/office/drawing/2014/main" val="1608293050"/>
                    </a:ext>
                  </a:extLst>
                </a:gridCol>
                <a:gridCol w="1128096">
                  <a:extLst>
                    <a:ext uri="{9D8B030D-6E8A-4147-A177-3AD203B41FA5}">
                      <a16:colId xmlns:a16="http://schemas.microsoft.com/office/drawing/2014/main" val="1867459899"/>
                    </a:ext>
                  </a:extLst>
                </a:gridCol>
              </a:tblGrid>
              <a:tr h="288000">
                <a:tc>
                  <a:txBody>
                    <a:bodyPr/>
                    <a:lstStyle/>
                    <a:p>
                      <a:r>
                        <a:rPr lang="en-US" sz="1400" dirty="0"/>
                        <a:t>Name</a:t>
                      </a:r>
                      <a:endParaRPr lang="en-MY" sz="1400" dirty="0"/>
                    </a:p>
                  </a:txBody>
                  <a:tcPr>
                    <a:noFill/>
                  </a:tcPr>
                </a:tc>
                <a:tc>
                  <a:txBody>
                    <a:bodyPr/>
                    <a:lstStyle/>
                    <a:p>
                      <a:r>
                        <a:rPr lang="en-US" sz="1400" dirty="0"/>
                        <a:t>ID</a:t>
                      </a:r>
                      <a:endParaRPr lang="en-MY" sz="1400" dirty="0"/>
                    </a:p>
                  </a:txBody>
                  <a:tcPr>
                    <a:noFill/>
                  </a:tcPr>
                </a:tc>
                <a:tc>
                  <a:txBody>
                    <a:bodyPr/>
                    <a:lstStyle/>
                    <a:p>
                      <a:r>
                        <a:rPr lang="en-US" sz="1400" dirty="0"/>
                        <a:t>Role</a:t>
                      </a:r>
                      <a:endParaRPr lang="en-MY" sz="1400" dirty="0"/>
                    </a:p>
                  </a:txBody>
                  <a:tcPr>
                    <a:noFill/>
                  </a:tcPr>
                </a:tc>
                <a:extLst>
                  <a:ext uri="{0D108BD9-81ED-4DB2-BD59-A6C34878D82A}">
                    <a16:rowId xmlns:a16="http://schemas.microsoft.com/office/drawing/2014/main" val="2553755836"/>
                  </a:ext>
                </a:extLst>
              </a:tr>
              <a:tr h="288000">
                <a:tc>
                  <a:txBody>
                    <a:bodyPr/>
                    <a:lstStyle/>
                    <a:p>
                      <a:r>
                        <a:rPr lang="en-MY" sz="1400" dirty="0"/>
                        <a:t>Nasir Uddin Ahmed</a:t>
                      </a:r>
                    </a:p>
                  </a:txBody>
                  <a:tcPr>
                    <a:noFill/>
                  </a:tcPr>
                </a:tc>
                <a:tc>
                  <a:txBody>
                    <a:bodyPr/>
                    <a:lstStyle/>
                    <a:p>
                      <a:r>
                        <a:rPr lang="en-MY" sz="1400" dirty="0"/>
                        <a:t>S2015449</a:t>
                      </a:r>
                    </a:p>
                  </a:txBody>
                  <a:tcPr>
                    <a:noFill/>
                  </a:tcPr>
                </a:tc>
                <a:tc>
                  <a:txBody>
                    <a:bodyPr/>
                    <a:lstStyle/>
                    <a:p>
                      <a:r>
                        <a:rPr lang="en-US" sz="1400" dirty="0"/>
                        <a:t>Leader</a:t>
                      </a:r>
                      <a:endParaRPr lang="en-MY" sz="1400" dirty="0"/>
                    </a:p>
                  </a:txBody>
                  <a:tcPr>
                    <a:noFill/>
                  </a:tcPr>
                </a:tc>
                <a:extLst>
                  <a:ext uri="{0D108BD9-81ED-4DB2-BD59-A6C34878D82A}">
                    <a16:rowId xmlns:a16="http://schemas.microsoft.com/office/drawing/2014/main" val="3163784931"/>
                  </a:ext>
                </a:extLst>
              </a:tr>
              <a:tr h="288000">
                <a:tc>
                  <a:txBody>
                    <a:bodyPr/>
                    <a:lstStyle/>
                    <a:p>
                      <a:r>
                        <a:rPr lang="en-MY" sz="1400" dirty="0"/>
                        <a:t>Muhammad Shahzad Rafiq</a:t>
                      </a:r>
                    </a:p>
                  </a:txBody>
                  <a:tcPr>
                    <a:noFill/>
                  </a:tcPr>
                </a:tc>
                <a:tc>
                  <a:txBody>
                    <a:bodyPr/>
                    <a:lstStyle/>
                    <a:p>
                      <a:r>
                        <a:rPr lang="en-MY" sz="1400" dirty="0"/>
                        <a:t>S2150889</a:t>
                      </a:r>
                    </a:p>
                  </a:txBody>
                  <a:tcPr>
                    <a:noFill/>
                  </a:tcPr>
                </a:tc>
                <a:tc>
                  <a:txBody>
                    <a:bodyPr/>
                    <a:lstStyle/>
                    <a:p>
                      <a:r>
                        <a:rPr lang="en-US" sz="1400" dirty="0"/>
                        <a:t>Maker</a:t>
                      </a:r>
                      <a:endParaRPr lang="en-MY" sz="1400" dirty="0"/>
                    </a:p>
                  </a:txBody>
                  <a:tcPr>
                    <a:noFill/>
                  </a:tcPr>
                </a:tc>
                <a:extLst>
                  <a:ext uri="{0D108BD9-81ED-4DB2-BD59-A6C34878D82A}">
                    <a16:rowId xmlns:a16="http://schemas.microsoft.com/office/drawing/2014/main" val="3988213867"/>
                  </a:ext>
                </a:extLst>
              </a:tr>
              <a:tr h="288000">
                <a:tc>
                  <a:txBody>
                    <a:bodyPr/>
                    <a:lstStyle/>
                    <a:p>
                      <a:r>
                        <a:rPr lang="en-MY" sz="1400" dirty="0" err="1"/>
                        <a:t>Qixiang</a:t>
                      </a:r>
                      <a:r>
                        <a:rPr lang="en-MY" sz="1400" dirty="0"/>
                        <a:t> Yin</a:t>
                      </a:r>
                    </a:p>
                  </a:txBody>
                  <a:tcPr>
                    <a:noFill/>
                  </a:tcPr>
                </a:tc>
                <a:tc>
                  <a:txBody>
                    <a:bodyPr/>
                    <a:lstStyle/>
                    <a:p>
                      <a:r>
                        <a:rPr lang="en-MY" sz="1400" dirty="0"/>
                        <a:t>S2150692</a:t>
                      </a:r>
                    </a:p>
                  </a:txBody>
                  <a:tcPr>
                    <a:noFill/>
                  </a:tcPr>
                </a:tc>
                <a:tc>
                  <a:txBody>
                    <a:bodyPr/>
                    <a:lstStyle/>
                    <a:p>
                      <a:r>
                        <a:rPr lang="en-US" sz="1400" dirty="0"/>
                        <a:t>Oracle</a:t>
                      </a:r>
                      <a:endParaRPr lang="en-MY" sz="1400" dirty="0"/>
                    </a:p>
                  </a:txBody>
                  <a:tcPr>
                    <a:noFill/>
                  </a:tcPr>
                </a:tc>
                <a:extLst>
                  <a:ext uri="{0D108BD9-81ED-4DB2-BD59-A6C34878D82A}">
                    <a16:rowId xmlns:a16="http://schemas.microsoft.com/office/drawing/2014/main" val="141735024"/>
                  </a:ext>
                </a:extLst>
              </a:tr>
              <a:tr h="288000">
                <a:tc>
                  <a:txBody>
                    <a:bodyPr/>
                    <a:lstStyle/>
                    <a:p>
                      <a:r>
                        <a:rPr lang="en-MY" sz="1400" dirty="0"/>
                        <a:t>Low Boon Kiat</a:t>
                      </a:r>
                    </a:p>
                  </a:txBody>
                  <a:tcPr>
                    <a:noFill/>
                  </a:tcPr>
                </a:tc>
                <a:tc>
                  <a:txBody>
                    <a:bodyPr/>
                    <a:lstStyle/>
                    <a:p>
                      <a:r>
                        <a:rPr lang="en-MY" sz="1400" dirty="0"/>
                        <a:t>17138399</a:t>
                      </a:r>
                    </a:p>
                  </a:txBody>
                  <a:tcPr>
                    <a:noFill/>
                  </a:tcPr>
                </a:tc>
                <a:tc>
                  <a:txBody>
                    <a:bodyPr/>
                    <a:lstStyle/>
                    <a:p>
                      <a:r>
                        <a:rPr lang="en-US" sz="1400" dirty="0"/>
                        <a:t>Presenter</a:t>
                      </a:r>
                      <a:endParaRPr lang="en-MY" sz="1400" dirty="0"/>
                    </a:p>
                  </a:txBody>
                  <a:tcPr>
                    <a:noFill/>
                  </a:tcPr>
                </a:tc>
                <a:extLst>
                  <a:ext uri="{0D108BD9-81ED-4DB2-BD59-A6C34878D82A}">
                    <a16:rowId xmlns:a16="http://schemas.microsoft.com/office/drawing/2014/main" val="1425908424"/>
                  </a:ext>
                </a:extLst>
              </a:tr>
            </a:tbl>
          </a:graphicData>
        </a:graphic>
      </p:graphicFrame>
    </p:spTree>
    <p:extLst>
      <p:ext uri="{BB962C8B-B14F-4D97-AF65-F5344CB8AC3E}">
        <p14:creationId xmlns:p14="http://schemas.microsoft.com/office/powerpoint/2010/main" val="2273082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B26FB2F-433B-6B7F-7C5C-C7EA65F4877B}"/>
              </a:ext>
            </a:extLst>
          </p:cNvPr>
          <p:cNvCxnSpPr>
            <a:cxnSpLocks/>
          </p:cNvCxnSpPr>
          <p:nvPr/>
        </p:nvCxnSpPr>
        <p:spPr>
          <a:xfrm>
            <a:off x="0" y="204774"/>
            <a:ext cx="12192000" cy="0"/>
          </a:xfrm>
          <a:prstGeom prst="line">
            <a:avLst/>
          </a:prstGeom>
          <a:ln w="3175">
            <a:solidFill>
              <a:schemeClr val="accent6"/>
            </a:solidFill>
          </a:ln>
        </p:spPr>
        <p:style>
          <a:lnRef idx="1">
            <a:schemeClr val="accent2"/>
          </a:lnRef>
          <a:fillRef idx="0">
            <a:schemeClr val="accent2"/>
          </a:fillRef>
          <a:effectRef idx="0">
            <a:schemeClr val="accent2"/>
          </a:effectRef>
          <a:fontRef idx="minor">
            <a:schemeClr val="tx1"/>
          </a:fontRef>
        </p:style>
      </p:cxnSp>
      <p:sp>
        <p:nvSpPr>
          <p:cNvPr id="6" name="Oval 5">
            <a:extLst>
              <a:ext uri="{FF2B5EF4-FFF2-40B4-BE49-F238E27FC236}">
                <a16:creationId xmlns:a16="http://schemas.microsoft.com/office/drawing/2014/main" id="{10F4747F-B279-2F1A-CFDC-6BA94EE163A7}"/>
              </a:ext>
            </a:extLst>
          </p:cNvPr>
          <p:cNvSpPr/>
          <p:nvPr/>
        </p:nvSpPr>
        <p:spPr>
          <a:xfrm>
            <a:off x="1577697" y="149331"/>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651979B8-EDF9-1007-7531-9571D6DBE1D4}"/>
              </a:ext>
            </a:extLst>
          </p:cNvPr>
          <p:cNvSpPr txBox="1"/>
          <p:nvPr/>
        </p:nvSpPr>
        <p:spPr>
          <a:xfrm>
            <a:off x="1025319" y="222247"/>
            <a:ext cx="123912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Introduction &amp; Motivation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8" name="Oval 7">
            <a:extLst>
              <a:ext uri="{FF2B5EF4-FFF2-40B4-BE49-F238E27FC236}">
                <a16:creationId xmlns:a16="http://schemas.microsoft.com/office/drawing/2014/main" id="{83EFFE6D-37F1-8B59-F333-6C7CE51FCD76}"/>
              </a:ext>
            </a:extLst>
          </p:cNvPr>
          <p:cNvSpPr/>
          <p:nvPr/>
        </p:nvSpPr>
        <p:spPr>
          <a:xfrm>
            <a:off x="2673373" y="13794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Oval 8">
            <a:extLst>
              <a:ext uri="{FF2B5EF4-FFF2-40B4-BE49-F238E27FC236}">
                <a16:creationId xmlns:a16="http://schemas.microsoft.com/office/drawing/2014/main" id="{AF4C9C73-59C6-85C5-8E01-9111C88295CB}"/>
              </a:ext>
            </a:extLst>
          </p:cNvPr>
          <p:cNvSpPr/>
          <p:nvPr/>
        </p:nvSpPr>
        <p:spPr>
          <a:xfrm>
            <a:off x="3769049" y="126145"/>
            <a:ext cx="144000" cy="144000"/>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Oval 9">
            <a:extLst>
              <a:ext uri="{FF2B5EF4-FFF2-40B4-BE49-F238E27FC236}">
                <a16:creationId xmlns:a16="http://schemas.microsoft.com/office/drawing/2014/main" id="{D6DACFF5-AC7D-BBDA-5B03-2D9B8562EE3C}"/>
              </a:ext>
            </a:extLst>
          </p:cNvPr>
          <p:cNvSpPr/>
          <p:nvPr/>
        </p:nvSpPr>
        <p:spPr>
          <a:xfrm>
            <a:off x="4864725" y="129832"/>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accent5"/>
              </a:solidFill>
            </a:endParaRPr>
          </a:p>
        </p:txBody>
      </p:sp>
      <p:sp>
        <p:nvSpPr>
          <p:cNvPr id="11" name="Oval 10">
            <a:extLst>
              <a:ext uri="{FF2B5EF4-FFF2-40B4-BE49-F238E27FC236}">
                <a16:creationId xmlns:a16="http://schemas.microsoft.com/office/drawing/2014/main" id="{19D32EA5-F8E5-C54D-44B9-2AC84B90EED3}"/>
              </a:ext>
            </a:extLst>
          </p:cNvPr>
          <p:cNvSpPr/>
          <p:nvPr/>
        </p:nvSpPr>
        <p:spPr>
          <a:xfrm>
            <a:off x="5960401" y="128654"/>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Oval 11">
            <a:extLst>
              <a:ext uri="{FF2B5EF4-FFF2-40B4-BE49-F238E27FC236}">
                <a16:creationId xmlns:a16="http://schemas.microsoft.com/office/drawing/2014/main" id="{C96BB8FB-AAB5-D196-E14B-2A2A8545474D}"/>
              </a:ext>
            </a:extLst>
          </p:cNvPr>
          <p:cNvSpPr/>
          <p:nvPr/>
        </p:nvSpPr>
        <p:spPr>
          <a:xfrm>
            <a:off x="7056077" y="125208"/>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Oval 12">
            <a:extLst>
              <a:ext uri="{FF2B5EF4-FFF2-40B4-BE49-F238E27FC236}">
                <a16:creationId xmlns:a16="http://schemas.microsoft.com/office/drawing/2014/main" id="{6A6C0B3A-8207-32FE-1A8F-54D875F140EF}"/>
              </a:ext>
            </a:extLst>
          </p:cNvPr>
          <p:cNvSpPr/>
          <p:nvPr/>
        </p:nvSpPr>
        <p:spPr>
          <a:xfrm>
            <a:off x="8151753" y="126586"/>
            <a:ext cx="144000" cy="14400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Oval 13">
            <a:extLst>
              <a:ext uri="{FF2B5EF4-FFF2-40B4-BE49-F238E27FC236}">
                <a16:creationId xmlns:a16="http://schemas.microsoft.com/office/drawing/2014/main" id="{9353A497-BB36-C70D-6050-C1169BFE33BE}"/>
              </a:ext>
            </a:extLst>
          </p:cNvPr>
          <p:cNvSpPr/>
          <p:nvPr/>
        </p:nvSpPr>
        <p:spPr>
          <a:xfrm>
            <a:off x="9247429" y="121135"/>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Oval 14">
            <a:extLst>
              <a:ext uri="{FF2B5EF4-FFF2-40B4-BE49-F238E27FC236}">
                <a16:creationId xmlns:a16="http://schemas.microsoft.com/office/drawing/2014/main" id="{300F81D0-F055-D28C-B31E-14E5937C29E9}"/>
              </a:ext>
            </a:extLst>
          </p:cNvPr>
          <p:cNvSpPr/>
          <p:nvPr/>
        </p:nvSpPr>
        <p:spPr>
          <a:xfrm>
            <a:off x="10343105" y="11408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a:extLst>
              <a:ext uri="{FF2B5EF4-FFF2-40B4-BE49-F238E27FC236}">
                <a16:creationId xmlns:a16="http://schemas.microsoft.com/office/drawing/2014/main" id="{9ED4FC5D-F390-961F-2306-782A924262F7}"/>
              </a:ext>
            </a:extLst>
          </p:cNvPr>
          <p:cNvSpPr txBox="1"/>
          <p:nvPr/>
        </p:nvSpPr>
        <p:spPr>
          <a:xfrm>
            <a:off x="2136002" y="219078"/>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Problem Statement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E99047A1-FE60-5423-1F79-26634D784477}"/>
              </a:ext>
            </a:extLst>
          </p:cNvPr>
          <p:cNvSpPr txBox="1"/>
          <p:nvPr/>
        </p:nvSpPr>
        <p:spPr>
          <a:xfrm>
            <a:off x="3280800" y="227960"/>
            <a:ext cx="111568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Project Objective</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54744901-85C4-5CFD-EE45-5B643037BFE5}"/>
              </a:ext>
            </a:extLst>
          </p:cNvPr>
          <p:cNvSpPr txBox="1"/>
          <p:nvPr/>
        </p:nvSpPr>
        <p:spPr>
          <a:xfrm>
            <a:off x="4510099" y="227568"/>
            <a:ext cx="876095"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Scope &amp; Domain</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0" name="TextBox 19">
            <a:extLst>
              <a:ext uri="{FF2B5EF4-FFF2-40B4-BE49-F238E27FC236}">
                <a16:creationId xmlns:a16="http://schemas.microsoft.com/office/drawing/2014/main" id="{94D0445E-E3EB-09DD-7824-210FB46EEFC8}"/>
              </a:ext>
            </a:extLst>
          </p:cNvPr>
          <p:cNvSpPr txBox="1"/>
          <p:nvPr/>
        </p:nvSpPr>
        <p:spPr>
          <a:xfrm>
            <a:off x="6516841" y="225773"/>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Dataset</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1" name="TextBox 20">
            <a:extLst>
              <a:ext uri="{FF2B5EF4-FFF2-40B4-BE49-F238E27FC236}">
                <a16:creationId xmlns:a16="http://schemas.microsoft.com/office/drawing/2014/main" id="{0B49A1C0-20AB-812D-B384-CF4C52D3108D}"/>
              </a:ext>
            </a:extLst>
          </p:cNvPr>
          <p:cNvSpPr txBox="1"/>
          <p:nvPr/>
        </p:nvSpPr>
        <p:spPr>
          <a:xfrm>
            <a:off x="7607683" y="224881"/>
            <a:ext cx="1239126"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1"/>
                </a:solidFill>
                <a:effectLst/>
                <a:uLnTx/>
                <a:uFillTx/>
                <a:latin typeface="Arial"/>
                <a:cs typeface="Arial"/>
              </a:rPr>
              <a:t>Collaborator / End User</a:t>
            </a:r>
            <a:endParaRPr lang="ko-KR" altLang="en-US" sz="1050" i="0" u="none" strike="noStrike" kern="1200" cap="none" spc="0" normalizeH="0" baseline="0" noProof="0">
              <a:ln>
                <a:noFill/>
              </a:ln>
              <a:solidFill>
                <a:schemeClr val="accent1"/>
              </a:solidFill>
              <a:effectLst/>
              <a:uLnTx/>
              <a:uFillTx/>
              <a:latin typeface="Arial"/>
              <a:cs typeface="Arial"/>
            </a:endParaRPr>
          </a:p>
        </p:txBody>
      </p:sp>
      <p:sp>
        <p:nvSpPr>
          <p:cNvPr id="22" name="TextBox 21">
            <a:extLst>
              <a:ext uri="{FF2B5EF4-FFF2-40B4-BE49-F238E27FC236}">
                <a16:creationId xmlns:a16="http://schemas.microsoft.com/office/drawing/2014/main" id="{C20B57CF-9037-C54F-EDE2-D9F6DAC26B58}"/>
              </a:ext>
            </a:extLst>
          </p:cNvPr>
          <p:cNvSpPr txBox="1"/>
          <p:nvPr/>
        </p:nvSpPr>
        <p:spPr>
          <a:xfrm>
            <a:off x="8707643" y="222908"/>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EDA</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23" name="TextBox 22">
            <a:extLst>
              <a:ext uri="{FF2B5EF4-FFF2-40B4-BE49-F238E27FC236}">
                <a16:creationId xmlns:a16="http://schemas.microsoft.com/office/drawing/2014/main" id="{FCB76138-C019-42C7-0055-DAAC6B4E1610}"/>
              </a:ext>
            </a:extLst>
          </p:cNvPr>
          <p:cNvSpPr txBox="1"/>
          <p:nvPr/>
        </p:nvSpPr>
        <p:spPr>
          <a:xfrm>
            <a:off x="9804969" y="216346"/>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Conclusion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39" name="그래픽 7">
            <a:extLst>
              <a:ext uri="{FF2B5EF4-FFF2-40B4-BE49-F238E27FC236}">
                <a16:creationId xmlns:a16="http://schemas.microsoft.com/office/drawing/2014/main" id="{BE979A95-C115-1773-B803-A0C18C4936BE}"/>
              </a:ext>
            </a:extLst>
          </p:cNvPr>
          <p:cNvSpPr/>
          <p:nvPr/>
        </p:nvSpPr>
        <p:spPr>
          <a:xfrm rot="10800000">
            <a:off x="9479658" y="4708275"/>
            <a:ext cx="1411476" cy="858024"/>
          </a:xfrm>
          <a:custGeom>
            <a:avLst/>
            <a:gdLst>
              <a:gd name="connsiteX0" fmla="*/ 0 w 1216866"/>
              <a:gd name="connsiteY0" fmla="*/ 155025 h 739722"/>
              <a:gd name="connsiteX1" fmla="*/ 842772 w 1216866"/>
              <a:gd name="connsiteY1" fmla="*/ 155025 h 739722"/>
              <a:gd name="connsiteX2" fmla="*/ 804672 w 1216866"/>
              <a:gd name="connsiteY2" fmla="*/ 42535 h 739722"/>
              <a:gd name="connsiteX3" fmla="*/ 877062 w 1216866"/>
              <a:gd name="connsiteY3" fmla="*/ 12531 h 739722"/>
              <a:gd name="connsiteX4" fmla="*/ 1204436 w 1216866"/>
              <a:gd name="connsiteY4" fmla="*/ 339905 h 739722"/>
              <a:gd name="connsiteX5" fmla="*/ 1204436 w 1216866"/>
              <a:gd name="connsiteY5" fmla="*/ 399913 h 739722"/>
              <a:gd name="connsiteX6" fmla="*/ 877062 w 1216866"/>
              <a:gd name="connsiteY6" fmla="*/ 727192 h 739722"/>
              <a:gd name="connsiteX7" fmla="*/ 804672 w 1216866"/>
              <a:gd name="connsiteY7" fmla="*/ 697188 h 739722"/>
              <a:gd name="connsiteX8" fmla="*/ 842772 w 1216866"/>
              <a:gd name="connsiteY8" fmla="*/ 584698 h 739722"/>
              <a:gd name="connsiteX9" fmla="*/ 0 w 1216866"/>
              <a:gd name="connsiteY9" fmla="*/ 584698 h 739722"/>
              <a:gd name="connsiteX10" fmla="*/ 0 w 1216866"/>
              <a:gd name="connsiteY10" fmla="*/ 155025 h 739722"/>
              <a:gd name="connsiteX11" fmla="*/ 0 w 1216866"/>
              <a:gd name="connsiteY11" fmla="*/ 155025 h 73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6866" h="739722">
                <a:moveTo>
                  <a:pt x="0" y="155025"/>
                </a:moveTo>
                <a:lnTo>
                  <a:pt x="842772" y="155025"/>
                </a:lnTo>
                <a:lnTo>
                  <a:pt x="804672" y="42535"/>
                </a:lnTo>
                <a:cubicBezTo>
                  <a:pt x="804672" y="4720"/>
                  <a:pt x="850392" y="-14234"/>
                  <a:pt x="877062" y="12531"/>
                </a:cubicBezTo>
                <a:lnTo>
                  <a:pt x="1204436" y="339905"/>
                </a:lnTo>
                <a:cubicBezTo>
                  <a:pt x="1221010" y="356479"/>
                  <a:pt x="1221010" y="383339"/>
                  <a:pt x="1204436" y="399913"/>
                </a:cubicBezTo>
                <a:lnTo>
                  <a:pt x="877062" y="727192"/>
                </a:lnTo>
                <a:cubicBezTo>
                  <a:pt x="850297" y="753957"/>
                  <a:pt x="804672" y="735002"/>
                  <a:pt x="804672" y="697188"/>
                </a:cubicBezTo>
                <a:lnTo>
                  <a:pt x="842772" y="584698"/>
                </a:lnTo>
                <a:lnTo>
                  <a:pt x="0" y="584698"/>
                </a:lnTo>
                <a:lnTo>
                  <a:pt x="0" y="155025"/>
                </a:lnTo>
                <a:lnTo>
                  <a:pt x="0" y="15502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4" name="Rectangle 36">
            <a:extLst>
              <a:ext uri="{FF2B5EF4-FFF2-40B4-BE49-F238E27FC236}">
                <a16:creationId xmlns:a16="http://schemas.microsoft.com/office/drawing/2014/main" id="{032CDF83-13C9-870B-0416-4FF27E265470}"/>
              </a:ext>
            </a:extLst>
          </p:cNvPr>
          <p:cNvSpPr/>
          <p:nvPr/>
        </p:nvSpPr>
        <p:spPr>
          <a:xfrm>
            <a:off x="2934567" y="2413859"/>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5" name="Oval 35">
            <a:extLst>
              <a:ext uri="{FF2B5EF4-FFF2-40B4-BE49-F238E27FC236}">
                <a16:creationId xmlns:a16="http://schemas.microsoft.com/office/drawing/2014/main" id="{FEB9FCB7-8848-7DD2-5306-297A01674E0E}"/>
              </a:ext>
            </a:extLst>
          </p:cNvPr>
          <p:cNvSpPr/>
          <p:nvPr/>
        </p:nvSpPr>
        <p:spPr>
          <a:xfrm>
            <a:off x="8833409" y="4774368"/>
            <a:ext cx="575664" cy="725838"/>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5" name="TextBox 24">
            <a:extLst>
              <a:ext uri="{FF2B5EF4-FFF2-40B4-BE49-F238E27FC236}">
                <a16:creationId xmlns:a16="http://schemas.microsoft.com/office/drawing/2014/main" id="{E84461ED-E2B8-AF8F-D94A-3BCDBCAEA807}"/>
              </a:ext>
            </a:extLst>
          </p:cNvPr>
          <p:cNvSpPr txBox="1"/>
          <p:nvPr/>
        </p:nvSpPr>
        <p:spPr>
          <a:xfrm>
            <a:off x="5564876" y="228203"/>
            <a:ext cx="96907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DS Pathway</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8" name="자유형: 도형 3">
            <a:extLst>
              <a:ext uri="{FF2B5EF4-FFF2-40B4-BE49-F238E27FC236}">
                <a16:creationId xmlns:a16="http://schemas.microsoft.com/office/drawing/2014/main" id="{DFE86FDD-91BA-95A8-45C9-3AE63EE4BCD6}"/>
              </a:ext>
            </a:extLst>
          </p:cNvPr>
          <p:cNvSpPr/>
          <p:nvPr/>
        </p:nvSpPr>
        <p:spPr>
          <a:xfrm>
            <a:off x="7149176" y="2720309"/>
            <a:ext cx="5044060" cy="3786914"/>
          </a:xfrm>
          <a:custGeom>
            <a:avLst/>
            <a:gdLst>
              <a:gd name="connsiteX0" fmla="*/ 3893790 w 6887449"/>
              <a:gd name="connsiteY0" fmla="*/ 5083039 h 5170869"/>
              <a:gd name="connsiteX1" fmla="*/ 3816007 w 6887449"/>
              <a:gd name="connsiteY1" fmla="*/ 5004028 h 5170869"/>
              <a:gd name="connsiteX2" fmla="*/ 3815938 w 6887449"/>
              <a:gd name="connsiteY2" fmla="*/ 4280462 h 5170869"/>
              <a:gd name="connsiteX3" fmla="*/ 3714364 w 6887449"/>
              <a:gd name="connsiteY3" fmla="*/ 4176501 h 5170869"/>
              <a:gd name="connsiteX4" fmla="*/ 3448633 w 6887449"/>
              <a:gd name="connsiteY4" fmla="*/ 4176160 h 5170869"/>
              <a:gd name="connsiteX5" fmla="*/ 3388575 w 6887449"/>
              <a:gd name="connsiteY5" fmla="*/ 4115965 h 5170869"/>
              <a:gd name="connsiteX6" fmla="*/ 3387416 w 6887449"/>
              <a:gd name="connsiteY6" fmla="*/ 3621453 h 5170869"/>
              <a:gd name="connsiteX7" fmla="*/ 3439498 w 6887449"/>
              <a:gd name="connsiteY7" fmla="*/ 3571006 h 5170869"/>
              <a:gd name="connsiteX8" fmla="*/ 3710410 w 6887449"/>
              <a:gd name="connsiteY8" fmla="*/ 3571484 h 5170869"/>
              <a:gd name="connsiteX9" fmla="*/ 3816552 w 6887449"/>
              <a:gd name="connsiteY9" fmla="*/ 3465955 h 5170869"/>
              <a:gd name="connsiteX10" fmla="*/ 3986366 w 6887449"/>
              <a:gd name="connsiteY10" fmla="*/ 3014459 h 5170869"/>
              <a:gd name="connsiteX11" fmla="*/ 4410185 w 6887449"/>
              <a:gd name="connsiteY11" fmla="*/ 2719756 h 5170869"/>
              <a:gd name="connsiteX12" fmla="*/ 5295249 w 6887449"/>
              <a:gd name="connsiteY12" fmla="*/ 1494246 h 5170869"/>
              <a:gd name="connsiteX13" fmla="*/ 5049288 w 6887449"/>
              <a:gd name="connsiteY13" fmla="*/ 667059 h 5170869"/>
              <a:gd name="connsiteX14" fmla="*/ 4939669 w 6887449"/>
              <a:gd name="connsiteY14" fmla="*/ 531535 h 5170869"/>
              <a:gd name="connsiteX15" fmla="*/ 4461518 w 6887449"/>
              <a:gd name="connsiteY15" fmla="*/ 189999 h 5170869"/>
              <a:gd name="connsiteX16" fmla="*/ 3059786 w 6887449"/>
              <a:gd name="connsiteY16" fmla="*/ 44794 h 5170869"/>
              <a:gd name="connsiteX17" fmla="*/ 2465676 w 6887449"/>
              <a:gd name="connsiteY17" fmla="*/ 221084 h 5170869"/>
              <a:gd name="connsiteX18" fmla="*/ 2092099 w 6887449"/>
              <a:gd name="connsiteY18" fmla="*/ 457502 h 5170869"/>
              <a:gd name="connsiteX19" fmla="*/ 1794874 w 6887449"/>
              <a:gd name="connsiteY19" fmla="*/ 849075 h 5170869"/>
              <a:gd name="connsiteX20" fmla="*/ 1696844 w 6887449"/>
              <a:gd name="connsiteY20" fmla="*/ 1299890 h 5170869"/>
              <a:gd name="connsiteX21" fmla="*/ 1734951 w 6887449"/>
              <a:gd name="connsiteY21" fmla="*/ 1346656 h 5170869"/>
              <a:gd name="connsiteX22" fmla="*/ 2481423 w 6887449"/>
              <a:gd name="connsiteY22" fmla="*/ 1505426 h 5170869"/>
              <a:gd name="connsiteX23" fmla="*/ 2887041 w 6887449"/>
              <a:gd name="connsiteY23" fmla="*/ 1593094 h 5170869"/>
              <a:gd name="connsiteX24" fmla="*/ 2925694 w 6887449"/>
              <a:gd name="connsiteY24" fmla="*/ 1574619 h 5170869"/>
              <a:gd name="connsiteX25" fmla="*/ 2988411 w 6887449"/>
              <a:gd name="connsiteY25" fmla="*/ 1394239 h 5170869"/>
              <a:gd name="connsiteX26" fmla="*/ 3230963 w 6887449"/>
              <a:gd name="connsiteY26" fmla="*/ 1201520 h 5170869"/>
              <a:gd name="connsiteX27" fmla="*/ 3774150 w 6887449"/>
              <a:gd name="connsiteY27" fmla="*/ 1230288 h 5170869"/>
              <a:gd name="connsiteX28" fmla="*/ 3964415 w 6887449"/>
              <a:gd name="connsiteY28" fmla="*/ 1423961 h 5170869"/>
              <a:gd name="connsiteX29" fmla="*/ 3873066 w 6887449"/>
              <a:gd name="connsiteY29" fmla="*/ 1797675 h 5170869"/>
              <a:gd name="connsiteX30" fmla="*/ 3428659 w 6887449"/>
              <a:gd name="connsiteY30" fmla="*/ 2110375 h 5170869"/>
              <a:gd name="connsiteX31" fmla="*/ 3044856 w 6887449"/>
              <a:gd name="connsiteY31" fmla="*/ 2392398 h 5170869"/>
              <a:gd name="connsiteX32" fmla="*/ 2768560 w 6887449"/>
              <a:gd name="connsiteY32" fmla="*/ 2887797 h 5170869"/>
              <a:gd name="connsiteX33" fmla="*/ 2715250 w 6887449"/>
              <a:gd name="connsiteY33" fmla="*/ 3507948 h 5170869"/>
              <a:gd name="connsiteX34" fmla="*/ 2765151 w 6887449"/>
              <a:gd name="connsiteY34" fmla="*/ 3555191 h 5170869"/>
              <a:gd name="connsiteX35" fmla="*/ 3177108 w 6887449"/>
              <a:gd name="connsiteY35" fmla="*/ 3553555 h 5170869"/>
              <a:gd name="connsiteX36" fmla="*/ 3217534 w 6887449"/>
              <a:gd name="connsiteY36" fmla="*/ 3593162 h 5170869"/>
              <a:gd name="connsiteX37" fmla="*/ 3217670 w 6887449"/>
              <a:gd name="connsiteY37" fmla="*/ 4150664 h 5170869"/>
              <a:gd name="connsiteX38" fmla="*/ 3172882 w 6887449"/>
              <a:gd name="connsiteY38" fmla="*/ 4191431 h 5170869"/>
              <a:gd name="connsiteX39" fmla="*/ 2771355 w 6887449"/>
              <a:gd name="connsiteY39" fmla="*/ 4189726 h 5170869"/>
              <a:gd name="connsiteX40" fmla="*/ 2723839 w 6887449"/>
              <a:gd name="connsiteY40" fmla="*/ 4238400 h 5170869"/>
              <a:gd name="connsiteX41" fmla="*/ 2725544 w 6887449"/>
              <a:gd name="connsiteY41" fmla="*/ 5051203 h 5170869"/>
              <a:gd name="connsiteX42" fmla="*/ 2679460 w 6887449"/>
              <a:gd name="connsiteY42" fmla="*/ 5101240 h 5170869"/>
              <a:gd name="connsiteX43" fmla="*/ 431863 w 6887449"/>
              <a:gd name="connsiteY43" fmla="*/ 5118351 h 5170869"/>
              <a:gd name="connsiteX44" fmla="*/ 0 w 6887449"/>
              <a:gd name="connsiteY44" fmla="*/ 5139348 h 5170869"/>
              <a:gd name="connsiteX45" fmla="*/ 6887450 w 6887449"/>
              <a:gd name="connsiteY45" fmla="*/ 5139348 h 5170869"/>
              <a:gd name="connsiteX46" fmla="*/ 3893790 w 6887449"/>
              <a:gd name="connsiteY46" fmla="*/ 5083039 h 517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87449" h="5170869">
                <a:moveTo>
                  <a:pt x="3893790" y="5083039"/>
                </a:moveTo>
                <a:cubicBezTo>
                  <a:pt x="3816961" y="5082970"/>
                  <a:pt x="3816075" y="5082016"/>
                  <a:pt x="3816007" y="5004028"/>
                </a:cubicBezTo>
                <a:cubicBezTo>
                  <a:pt x="3815870" y="4762839"/>
                  <a:pt x="3816075" y="4521651"/>
                  <a:pt x="3815938" y="4280462"/>
                </a:cubicBezTo>
                <a:cubicBezTo>
                  <a:pt x="3815870" y="4181273"/>
                  <a:pt x="3811371" y="4176774"/>
                  <a:pt x="3714364" y="4176501"/>
                </a:cubicBezTo>
                <a:cubicBezTo>
                  <a:pt x="3625809" y="4176296"/>
                  <a:pt x="3537187" y="4177114"/>
                  <a:pt x="3448633" y="4176160"/>
                </a:cubicBezTo>
                <a:cubicBezTo>
                  <a:pt x="3394574" y="4175547"/>
                  <a:pt x="3388847" y="4169957"/>
                  <a:pt x="3388575" y="4115965"/>
                </a:cubicBezTo>
                <a:cubicBezTo>
                  <a:pt x="3387825" y="3951128"/>
                  <a:pt x="3389597" y="3786290"/>
                  <a:pt x="3387416" y="3621453"/>
                </a:cubicBezTo>
                <a:cubicBezTo>
                  <a:pt x="3386870" y="3581436"/>
                  <a:pt x="3402413" y="3570393"/>
                  <a:pt x="3439498" y="3571006"/>
                </a:cubicBezTo>
                <a:cubicBezTo>
                  <a:pt x="3529757" y="3572574"/>
                  <a:pt x="3620151" y="3571620"/>
                  <a:pt x="3710410" y="3571484"/>
                </a:cubicBezTo>
                <a:cubicBezTo>
                  <a:pt x="3811712" y="3571279"/>
                  <a:pt x="3814098" y="3568757"/>
                  <a:pt x="3816552" y="3465955"/>
                </a:cubicBezTo>
                <a:cubicBezTo>
                  <a:pt x="3822756" y="3205337"/>
                  <a:pt x="3919490" y="3079902"/>
                  <a:pt x="3986366" y="3014459"/>
                </a:cubicBezTo>
                <a:cubicBezTo>
                  <a:pt x="4098166" y="2905044"/>
                  <a:pt x="4274457" y="2797470"/>
                  <a:pt x="4410185" y="2719756"/>
                </a:cubicBezTo>
                <a:cubicBezTo>
                  <a:pt x="5145272" y="2298663"/>
                  <a:pt x="5295249" y="1944174"/>
                  <a:pt x="5295249" y="1494246"/>
                </a:cubicBezTo>
                <a:cubicBezTo>
                  <a:pt x="5295249" y="1185090"/>
                  <a:pt x="5206626" y="846621"/>
                  <a:pt x="5049288" y="667059"/>
                </a:cubicBezTo>
                <a:cubicBezTo>
                  <a:pt x="5010976" y="623361"/>
                  <a:pt x="4980367" y="572642"/>
                  <a:pt x="4939669" y="531535"/>
                </a:cubicBezTo>
                <a:cubicBezTo>
                  <a:pt x="4800123" y="390489"/>
                  <a:pt x="4641489" y="276099"/>
                  <a:pt x="4461518" y="189999"/>
                </a:cubicBezTo>
                <a:cubicBezTo>
                  <a:pt x="4034154" y="-14446"/>
                  <a:pt x="3521031" y="-38306"/>
                  <a:pt x="3059786" y="44794"/>
                </a:cubicBezTo>
                <a:cubicBezTo>
                  <a:pt x="2855409" y="81607"/>
                  <a:pt x="2655055" y="132939"/>
                  <a:pt x="2465676" y="221084"/>
                </a:cubicBezTo>
                <a:cubicBezTo>
                  <a:pt x="2330834" y="283802"/>
                  <a:pt x="2205740" y="359403"/>
                  <a:pt x="2092099" y="457502"/>
                </a:cubicBezTo>
                <a:cubicBezTo>
                  <a:pt x="1964142" y="568007"/>
                  <a:pt x="1861681" y="697463"/>
                  <a:pt x="1794874" y="849075"/>
                </a:cubicBezTo>
                <a:cubicBezTo>
                  <a:pt x="1732633" y="990394"/>
                  <a:pt x="1697116" y="1142347"/>
                  <a:pt x="1696844" y="1299890"/>
                </a:cubicBezTo>
                <a:cubicBezTo>
                  <a:pt x="1696775" y="1329681"/>
                  <a:pt x="1703524" y="1340179"/>
                  <a:pt x="1734951" y="1346656"/>
                </a:cubicBezTo>
                <a:cubicBezTo>
                  <a:pt x="1984116" y="1397920"/>
                  <a:pt x="2232668" y="1451980"/>
                  <a:pt x="2481423" y="1505426"/>
                </a:cubicBezTo>
                <a:cubicBezTo>
                  <a:pt x="2616675" y="1534535"/>
                  <a:pt x="2751721" y="1564462"/>
                  <a:pt x="2887041" y="1593094"/>
                </a:cubicBezTo>
                <a:cubicBezTo>
                  <a:pt x="2902106" y="1596298"/>
                  <a:pt x="2925217" y="1611704"/>
                  <a:pt x="2925694" y="1574619"/>
                </a:cubicBezTo>
                <a:cubicBezTo>
                  <a:pt x="2926648" y="1508084"/>
                  <a:pt x="2952144" y="1450344"/>
                  <a:pt x="2988411" y="1394239"/>
                </a:cubicBezTo>
                <a:cubicBezTo>
                  <a:pt x="3048197" y="1301731"/>
                  <a:pt x="3131093" y="1238741"/>
                  <a:pt x="3230963" y="1201520"/>
                </a:cubicBezTo>
                <a:cubicBezTo>
                  <a:pt x="3414752" y="1133008"/>
                  <a:pt x="3597996" y="1141938"/>
                  <a:pt x="3774150" y="1230288"/>
                </a:cubicBezTo>
                <a:cubicBezTo>
                  <a:pt x="3858614" y="1272690"/>
                  <a:pt x="3929307" y="1335475"/>
                  <a:pt x="3964415" y="1423961"/>
                </a:cubicBezTo>
                <a:cubicBezTo>
                  <a:pt x="4021201" y="1567052"/>
                  <a:pt x="3972732" y="1692555"/>
                  <a:pt x="3873066" y="1797675"/>
                </a:cubicBezTo>
                <a:cubicBezTo>
                  <a:pt x="3746540" y="1931085"/>
                  <a:pt x="3587975" y="2023116"/>
                  <a:pt x="3428659" y="2110375"/>
                </a:cubicBezTo>
                <a:cubicBezTo>
                  <a:pt x="3287477" y="2187749"/>
                  <a:pt x="3156043" y="2277394"/>
                  <a:pt x="3044856" y="2392398"/>
                </a:cubicBezTo>
                <a:cubicBezTo>
                  <a:pt x="2909742" y="2532081"/>
                  <a:pt x="2821188" y="2701827"/>
                  <a:pt x="2768560" y="2887797"/>
                </a:cubicBezTo>
                <a:cubicBezTo>
                  <a:pt x="2711228" y="3090401"/>
                  <a:pt x="2715659" y="3299550"/>
                  <a:pt x="2715250" y="3507948"/>
                </a:cubicBezTo>
                <a:cubicBezTo>
                  <a:pt x="2715182" y="3549260"/>
                  <a:pt x="2728270" y="3555736"/>
                  <a:pt x="2765151" y="3555191"/>
                </a:cubicBezTo>
                <a:cubicBezTo>
                  <a:pt x="2902447" y="3553077"/>
                  <a:pt x="3039812" y="3555395"/>
                  <a:pt x="3177108" y="3553555"/>
                </a:cubicBezTo>
                <a:cubicBezTo>
                  <a:pt x="3208740" y="3553146"/>
                  <a:pt x="3217806" y="3560372"/>
                  <a:pt x="3217534" y="3593162"/>
                </a:cubicBezTo>
                <a:cubicBezTo>
                  <a:pt x="3215761" y="3778996"/>
                  <a:pt x="3215488" y="3964830"/>
                  <a:pt x="3217670" y="4150664"/>
                </a:cubicBezTo>
                <a:cubicBezTo>
                  <a:pt x="3218079" y="4187954"/>
                  <a:pt x="3203899" y="4191771"/>
                  <a:pt x="3172882" y="4191431"/>
                </a:cubicBezTo>
                <a:cubicBezTo>
                  <a:pt x="3039062" y="4189999"/>
                  <a:pt x="2905106" y="4192658"/>
                  <a:pt x="2771355" y="4189726"/>
                </a:cubicBezTo>
                <a:cubicBezTo>
                  <a:pt x="2731134" y="4188840"/>
                  <a:pt x="2723567" y="4200497"/>
                  <a:pt x="2723839" y="4238400"/>
                </a:cubicBezTo>
                <a:cubicBezTo>
                  <a:pt x="2725612" y="4509312"/>
                  <a:pt x="2724180" y="4780292"/>
                  <a:pt x="2725544" y="5051203"/>
                </a:cubicBezTo>
                <a:cubicBezTo>
                  <a:pt x="2725748" y="5086720"/>
                  <a:pt x="2721862" y="5101172"/>
                  <a:pt x="2679460" y="5101240"/>
                </a:cubicBezTo>
                <a:cubicBezTo>
                  <a:pt x="1930261" y="5103422"/>
                  <a:pt x="1181062" y="5106558"/>
                  <a:pt x="431863" y="5118351"/>
                </a:cubicBezTo>
                <a:cubicBezTo>
                  <a:pt x="287750" y="5120601"/>
                  <a:pt x="143773" y="5123805"/>
                  <a:pt x="0" y="5139348"/>
                </a:cubicBezTo>
                <a:cubicBezTo>
                  <a:pt x="2295862" y="5180864"/>
                  <a:pt x="4591656" y="5181887"/>
                  <a:pt x="6887450" y="5139348"/>
                </a:cubicBezTo>
                <a:cubicBezTo>
                  <a:pt x="6714091" y="5120533"/>
                  <a:pt x="4055287" y="5083243"/>
                  <a:pt x="3893790" y="5083039"/>
                </a:cubicBezTo>
                <a:close/>
              </a:path>
            </a:pathLst>
          </a:custGeom>
          <a:solidFill>
            <a:schemeClr val="accent2"/>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nvGrpSpPr>
          <p:cNvPr id="60" name="그룹 4">
            <a:extLst>
              <a:ext uri="{FF2B5EF4-FFF2-40B4-BE49-F238E27FC236}">
                <a16:creationId xmlns:a16="http://schemas.microsoft.com/office/drawing/2014/main" id="{78243441-C556-F41E-C3B7-F60552AD652D}"/>
              </a:ext>
            </a:extLst>
          </p:cNvPr>
          <p:cNvGrpSpPr/>
          <p:nvPr/>
        </p:nvGrpSpPr>
        <p:grpSpPr>
          <a:xfrm>
            <a:off x="9005115" y="1172339"/>
            <a:ext cx="1066128" cy="1783367"/>
            <a:chOff x="5367320" y="19"/>
            <a:chExt cx="1149799" cy="1923311"/>
          </a:xfrm>
        </p:grpSpPr>
        <p:sp>
          <p:nvSpPr>
            <p:cNvPr id="32" name="자유형: 도형 5">
              <a:extLst>
                <a:ext uri="{FF2B5EF4-FFF2-40B4-BE49-F238E27FC236}">
                  <a16:creationId xmlns:a16="http://schemas.microsoft.com/office/drawing/2014/main" id="{27BC15EB-26B5-E045-0A67-DA779951859E}"/>
                </a:ext>
              </a:extLst>
            </p:cNvPr>
            <p:cNvSpPr/>
            <p:nvPr/>
          </p:nvSpPr>
          <p:spPr>
            <a:xfrm>
              <a:off x="5727164" y="97781"/>
              <a:ext cx="118294" cy="128955"/>
            </a:xfrm>
            <a:custGeom>
              <a:avLst/>
              <a:gdLst>
                <a:gd name="connsiteX0" fmla="*/ 116330 w 118294"/>
                <a:gd name="connsiteY0" fmla="*/ 104414 h 128955"/>
                <a:gd name="connsiteX1" fmla="*/ 115989 w 118294"/>
                <a:gd name="connsiteY1" fmla="*/ 70805 h 128955"/>
                <a:gd name="connsiteX2" fmla="*/ 103787 w 118294"/>
                <a:gd name="connsiteY2" fmla="*/ 51036 h 128955"/>
                <a:gd name="connsiteX3" fmla="*/ 85517 w 118294"/>
                <a:gd name="connsiteY3" fmla="*/ 18655 h 128955"/>
                <a:gd name="connsiteX4" fmla="*/ 80472 w 118294"/>
                <a:gd name="connsiteY4" fmla="*/ 8156 h 128955"/>
                <a:gd name="connsiteX5" fmla="*/ 74337 w 118294"/>
                <a:gd name="connsiteY5" fmla="*/ 3248 h 128955"/>
                <a:gd name="connsiteX6" fmla="*/ 67520 w 118294"/>
                <a:gd name="connsiteY6" fmla="*/ 9656 h 128955"/>
                <a:gd name="connsiteX7" fmla="*/ 69156 w 118294"/>
                <a:gd name="connsiteY7" fmla="*/ 36379 h 128955"/>
                <a:gd name="connsiteX8" fmla="*/ 74269 w 118294"/>
                <a:gd name="connsiteY8" fmla="*/ 50081 h 128955"/>
                <a:gd name="connsiteX9" fmla="*/ 71269 w 118294"/>
                <a:gd name="connsiteY9" fmla="*/ 49740 h 128955"/>
                <a:gd name="connsiteX10" fmla="*/ 26549 w 118294"/>
                <a:gd name="connsiteY10" fmla="*/ 9315 h 128955"/>
                <a:gd name="connsiteX11" fmla="*/ 9302 w 118294"/>
                <a:gd name="connsiteY11" fmla="*/ 589 h 128955"/>
                <a:gd name="connsiteX12" fmla="*/ 2076 w 118294"/>
                <a:gd name="connsiteY12" fmla="*/ 1816 h 128955"/>
                <a:gd name="connsiteX13" fmla="*/ 985 w 118294"/>
                <a:gd name="connsiteY13" fmla="*/ 11974 h 128955"/>
                <a:gd name="connsiteX14" fmla="*/ 20823 w 118294"/>
                <a:gd name="connsiteY14" fmla="*/ 73873 h 128955"/>
                <a:gd name="connsiteX15" fmla="*/ 63498 w 118294"/>
                <a:gd name="connsiteY15" fmla="*/ 117434 h 128955"/>
                <a:gd name="connsiteX16" fmla="*/ 78632 w 118294"/>
                <a:gd name="connsiteY16" fmla="*/ 128955 h 128955"/>
                <a:gd name="connsiteX17" fmla="*/ 116330 w 118294"/>
                <a:gd name="connsiteY17" fmla="*/ 104414 h 128955"/>
                <a:gd name="connsiteX18" fmla="*/ 116330 w 118294"/>
                <a:gd name="connsiteY18" fmla="*/ 104414 h 12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8294" h="128955">
                  <a:moveTo>
                    <a:pt x="116330" y="104414"/>
                  </a:moveTo>
                  <a:cubicBezTo>
                    <a:pt x="118376" y="93847"/>
                    <a:pt x="119603" y="81440"/>
                    <a:pt x="115989" y="70805"/>
                  </a:cubicBezTo>
                  <a:cubicBezTo>
                    <a:pt x="113399" y="63238"/>
                    <a:pt x="108422" y="57171"/>
                    <a:pt x="103787" y="51036"/>
                  </a:cubicBezTo>
                  <a:cubicBezTo>
                    <a:pt x="96152" y="41015"/>
                    <a:pt x="90221" y="30244"/>
                    <a:pt x="85517" y="18655"/>
                  </a:cubicBezTo>
                  <a:cubicBezTo>
                    <a:pt x="84017" y="15041"/>
                    <a:pt x="82313" y="11565"/>
                    <a:pt x="80472" y="8156"/>
                  </a:cubicBezTo>
                  <a:cubicBezTo>
                    <a:pt x="79177" y="5702"/>
                    <a:pt x="77677" y="2771"/>
                    <a:pt x="74337" y="3248"/>
                  </a:cubicBezTo>
                  <a:cubicBezTo>
                    <a:pt x="70928" y="3793"/>
                    <a:pt x="68815" y="6384"/>
                    <a:pt x="67520" y="9656"/>
                  </a:cubicBezTo>
                  <a:cubicBezTo>
                    <a:pt x="63907" y="18859"/>
                    <a:pt x="65339" y="27653"/>
                    <a:pt x="69156" y="36379"/>
                  </a:cubicBezTo>
                  <a:cubicBezTo>
                    <a:pt x="70724" y="39924"/>
                    <a:pt x="75223" y="49127"/>
                    <a:pt x="74269" y="50081"/>
                  </a:cubicBezTo>
                  <a:cubicBezTo>
                    <a:pt x="73383" y="50968"/>
                    <a:pt x="72224" y="50218"/>
                    <a:pt x="71269" y="49740"/>
                  </a:cubicBezTo>
                  <a:cubicBezTo>
                    <a:pt x="44546" y="36243"/>
                    <a:pt x="51227" y="26085"/>
                    <a:pt x="26549" y="9315"/>
                  </a:cubicBezTo>
                  <a:cubicBezTo>
                    <a:pt x="21232" y="5702"/>
                    <a:pt x="15915" y="1816"/>
                    <a:pt x="9302" y="589"/>
                  </a:cubicBezTo>
                  <a:cubicBezTo>
                    <a:pt x="6711" y="112"/>
                    <a:pt x="3848" y="-911"/>
                    <a:pt x="2076" y="1816"/>
                  </a:cubicBezTo>
                  <a:cubicBezTo>
                    <a:pt x="99" y="4884"/>
                    <a:pt x="-856" y="8224"/>
                    <a:pt x="985" y="11974"/>
                  </a:cubicBezTo>
                  <a:cubicBezTo>
                    <a:pt x="5416" y="20836"/>
                    <a:pt x="11892" y="57239"/>
                    <a:pt x="20823" y="73873"/>
                  </a:cubicBezTo>
                  <a:cubicBezTo>
                    <a:pt x="30912" y="92756"/>
                    <a:pt x="48023" y="104209"/>
                    <a:pt x="63498" y="117434"/>
                  </a:cubicBezTo>
                  <a:cubicBezTo>
                    <a:pt x="68338" y="121525"/>
                    <a:pt x="73042" y="125887"/>
                    <a:pt x="78632" y="128955"/>
                  </a:cubicBezTo>
                  <a:cubicBezTo>
                    <a:pt x="85585" y="123638"/>
                    <a:pt x="108082" y="110822"/>
                    <a:pt x="116330" y="104414"/>
                  </a:cubicBezTo>
                  <a:lnTo>
                    <a:pt x="116330" y="104414"/>
                  </a:lnTo>
                  <a:close/>
                </a:path>
              </a:pathLst>
            </a:custGeom>
            <a:solidFill>
              <a:srgbClr val="FCC88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4" name="자유형: 도형 6">
              <a:extLst>
                <a:ext uri="{FF2B5EF4-FFF2-40B4-BE49-F238E27FC236}">
                  <a16:creationId xmlns:a16="http://schemas.microsoft.com/office/drawing/2014/main" id="{96835ED8-34FF-BE57-0AB6-42349627FCEC}"/>
                </a:ext>
              </a:extLst>
            </p:cNvPr>
            <p:cNvSpPr/>
            <p:nvPr/>
          </p:nvSpPr>
          <p:spPr>
            <a:xfrm>
              <a:off x="5788106" y="194969"/>
              <a:ext cx="73385" cy="66125"/>
            </a:xfrm>
            <a:custGeom>
              <a:avLst/>
              <a:gdLst>
                <a:gd name="connsiteX0" fmla="*/ 10463 w 73385"/>
                <a:gd name="connsiteY0" fmla="*/ 14724 h 66125"/>
                <a:gd name="connsiteX1" fmla="*/ 1192 w 73385"/>
                <a:gd name="connsiteY1" fmla="*/ 42538 h 66125"/>
                <a:gd name="connsiteX2" fmla="*/ 10054 w 73385"/>
                <a:gd name="connsiteY2" fmla="*/ 66125 h 66125"/>
                <a:gd name="connsiteX3" fmla="*/ 73385 w 73385"/>
                <a:gd name="connsiteY3" fmla="*/ 37357 h 66125"/>
                <a:gd name="connsiteX4" fmla="*/ 63091 w 73385"/>
                <a:gd name="connsiteY4" fmla="*/ 4362 h 66125"/>
                <a:gd name="connsiteX5" fmla="*/ 56547 w 73385"/>
                <a:gd name="connsiteY5" fmla="*/ 545 h 66125"/>
                <a:gd name="connsiteX6" fmla="*/ 10463 w 73385"/>
                <a:gd name="connsiteY6" fmla="*/ 14724 h 66125"/>
                <a:gd name="connsiteX7" fmla="*/ 10463 w 73385"/>
                <a:gd name="connsiteY7" fmla="*/ 14724 h 6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85" h="66125">
                  <a:moveTo>
                    <a:pt x="10463" y="14724"/>
                  </a:moveTo>
                  <a:cubicBezTo>
                    <a:pt x="510" y="21746"/>
                    <a:pt x="-1739" y="31358"/>
                    <a:pt x="1192" y="42538"/>
                  </a:cubicBezTo>
                  <a:cubicBezTo>
                    <a:pt x="3305" y="50718"/>
                    <a:pt x="5555" y="58899"/>
                    <a:pt x="10054" y="66125"/>
                  </a:cubicBezTo>
                  <a:cubicBezTo>
                    <a:pt x="24302" y="59717"/>
                    <a:pt x="66500" y="40561"/>
                    <a:pt x="73385" y="37357"/>
                  </a:cubicBezTo>
                  <a:cubicBezTo>
                    <a:pt x="71817" y="33471"/>
                    <a:pt x="65068" y="11247"/>
                    <a:pt x="63091" y="4362"/>
                  </a:cubicBezTo>
                  <a:cubicBezTo>
                    <a:pt x="62000" y="545"/>
                    <a:pt x="60433" y="-887"/>
                    <a:pt x="56547" y="545"/>
                  </a:cubicBezTo>
                  <a:cubicBezTo>
                    <a:pt x="55115" y="1158"/>
                    <a:pt x="19462" y="10702"/>
                    <a:pt x="10463" y="14724"/>
                  </a:cubicBezTo>
                  <a:lnTo>
                    <a:pt x="10463" y="14724"/>
                  </a:lnTo>
                  <a:close/>
                </a:path>
              </a:pathLst>
            </a:custGeom>
            <a:solidFill>
              <a:srgbClr val="AAC5E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5" name="자유형: 도형 7">
              <a:extLst>
                <a:ext uri="{FF2B5EF4-FFF2-40B4-BE49-F238E27FC236}">
                  <a16:creationId xmlns:a16="http://schemas.microsoft.com/office/drawing/2014/main" id="{0FF47072-D642-B291-D125-C1BA89552751}"/>
                </a:ext>
              </a:extLst>
            </p:cNvPr>
            <p:cNvSpPr/>
            <p:nvPr/>
          </p:nvSpPr>
          <p:spPr>
            <a:xfrm>
              <a:off x="5784231" y="212168"/>
              <a:ext cx="732888" cy="738748"/>
            </a:xfrm>
            <a:custGeom>
              <a:avLst/>
              <a:gdLst>
                <a:gd name="connsiteX0" fmla="*/ 977 w 732888"/>
                <a:gd name="connsiteY0" fmla="*/ 43882 h 738748"/>
                <a:gd name="connsiteX1" fmla="*/ 82033 w 732888"/>
                <a:gd name="connsiteY1" fmla="*/ 236056 h 738748"/>
                <a:gd name="connsiteX2" fmla="*/ 127162 w 732888"/>
                <a:gd name="connsiteY2" fmla="*/ 260052 h 738748"/>
                <a:gd name="connsiteX3" fmla="*/ 201059 w 732888"/>
                <a:gd name="connsiteY3" fmla="*/ 253099 h 738748"/>
                <a:gd name="connsiteX4" fmla="*/ 180608 w 732888"/>
                <a:gd name="connsiteY4" fmla="*/ 382623 h 738748"/>
                <a:gd name="connsiteX5" fmla="*/ 160157 w 732888"/>
                <a:gd name="connsiteY5" fmla="*/ 553051 h 738748"/>
                <a:gd name="connsiteX6" fmla="*/ 124776 w 732888"/>
                <a:gd name="connsiteY6" fmla="*/ 699482 h 738748"/>
                <a:gd name="connsiteX7" fmla="*/ 125798 w 732888"/>
                <a:gd name="connsiteY7" fmla="*/ 703232 h 738748"/>
                <a:gd name="connsiteX8" fmla="*/ 138478 w 732888"/>
                <a:gd name="connsiteY8" fmla="*/ 729614 h 738748"/>
                <a:gd name="connsiteX9" fmla="*/ 144000 w 732888"/>
                <a:gd name="connsiteY9" fmla="*/ 731386 h 738748"/>
                <a:gd name="connsiteX10" fmla="*/ 185448 w 732888"/>
                <a:gd name="connsiteY10" fmla="*/ 710321 h 738748"/>
                <a:gd name="connsiteX11" fmla="*/ 618606 w 732888"/>
                <a:gd name="connsiteY11" fmla="*/ 738749 h 738748"/>
                <a:gd name="connsiteX12" fmla="*/ 625083 w 732888"/>
                <a:gd name="connsiteY12" fmla="*/ 727569 h 738748"/>
                <a:gd name="connsiteX13" fmla="*/ 619697 w 732888"/>
                <a:gd name="connsiteY13" fmla="*/ 660079 h 738748"/>
                <a:gd name="connsiteX14" fmla="*/ 625833 w 732888"/>
                <a:gd name="connsiteY14" fmla="*/ 655103 h 738748"/>
                <a:gd name="connsiteX15" fmla="*/ 634967 w 732888"/>
                <a:gd name="connsiteY15" fmla="*/ 650944 h 738748"/>
                <a:gd name="connsiteX16" fmla="*/ 727339 w 732888"/>
                <a:gd name="connsiteY16" fmla="*/ 481471 h 738748"/>
                <a:gd name="connsiteX17" fmla="*/ 732111 w 732888"/>
                <a:gd name="connsiteY17" fmla="*/ 439614 h 738748"/>
                <a:gd name="connsiteX18" fmla="*/ 656578 w 732888"/>
                <a:gd name="connsiteY18" fmla="*/ 171089 h 738748"/>
                <a:gd name="connsiteX19" fmla="*/ 644852 w 732888"/>
                <a:gd name="connsiteY19" fmla="*/ 128687 h 738748"/>
                <a:gd name="connsiteX20" fmla="*/ 641171 w 732888"/>
                <a:gd name="connsiteY20" fmla="*/ 125005 h 738748"/>
                <a:gd name="connsiteX21" fmla="*/ 545663 w 732888"/>
                <a:gd name="connsiteY21" fmla="*/ 83421 h 738748"/>
                <a:gd name="connsiteX22" fmla="*/ 482946 w 732888"/>
                <a:gd name="connsiteY22" fmla="*/ 49949 h 738748"/>
                <a:gd name="connsiteX23" fmla="*/ 476743 w 732888"/>
                <a:gd name="connsiteY23" fmla="*/ 47086 h 738748"/>
                <a:gd name="connsiteX24" fmla="*/ 476743 w 732888"/>
                <a:gd name="connsiteY24" fmla="*/ 47086 h 738748"/>
                <a:gd name="connsiteX25" fmla="*/ 461881 w 732888"/>
                <a:gd name="connsiteY25" fmla="*/ 29975 h 738748"/>
                <a:gd name="connsiteX26" fmla="*/ 458745 w 732888"/>
                <a:gd name="connsiteY26" fmla="*/ 27862 h 738748"/>
                <a:gd name="connsiteX27" fmla="*/ 454178 w 732888"/>
                <a:gd name="connsiteY27" fmla="*/ 41905 h 738748"/>
                <a:gd name="connsiteX28" fmla="*/ 441771 w 732888"/>
                <a:gd name="connsiteY28" fmla="*/ 72309 h 738748"/>
                <a:gd name="connsiteX29" fmla="*/ 429773 w 732888"/>
                <a:gd name="connsiteY29" fmla="*/ 102918 h 738748"/>
                <a:gd name="connsiteX30" fmla="*/ 417502 w 732888"/>
                <a:gd name="connsiteY30" fmla="*/ 116961 h 738748"/>
                <a:gd name="connsiteX31" fmla="*/ 384916 w 732888"/>
                <a:gd name="connsiteY31" fmla="*/ 130732 h 738748"/>
                <a:gd name="connsiteX32" fmla="*/ 375850 w 732888"/>
                <a:gd name="connsiteY32" fmla="*/ 127528 h 738748"/>
                <a:gd name="connsiteX33" fmla="*/ 362011 w 732888"/>
                <a:gd name="connsiteY33" fmla="*/ 108031 h 738748"/>
                <a:gd name="connsiteX34" fmla="*/ 348513 w 732888"/>
                <a:gd name="connsiteY34" fmla="*/ 81989 h 738748"/>
                <a:gd name="connsiteX35" fmla="*/ 338696 w 732888"/>
                <a:gd name="connsiteY35" fmla="*/ 61265 h 738748"/>
                <a:gd name="connsiteX36" fmla="*/ 336924 w 732888"/>
                <a:gd name="connsiteY36" fmla="*/ 44427 h 738748"/>
                <a:gd name="connsiteX37" fmla="*/ 336378 w 732888"/>
                <a:gd name="connsiteY37" fmla="*/ 40337 h 738748"/>
                <a:gd name="connsiteX38" fmla="*/ 328334 w 732888"/>
                <a:gd name="connsiteY38" fmla="*/ 47086 h 738748"/>
                <a:gd name="connsiteX39" fmla="*/ 328334 w 732888"/>
                <a:gd name="connsiteY39" fmla="*/ 47086 h 738748"/>
                <a:gd name="connsiteX40" fmla="*/ 325744 w 732888"/>
                <a:gd name="connsiteY40" fmla="*/ 47563 h 738748"/>
                <a:gd name="connsiteX41" fmla="*/ 320904 w 732888"/>
                <a:gd name="connsiteY41" fmla="*/ 52608 h 738748"/>
                <a:gd name="connsiteX42" fmla="*/ 288182 w 732888"/>
                <a:gd name="connsiteY42" fmla="*/ 69991 h 738748"/>
                <a:gd name="connsiteX43" fmla="*/ 220147 w 732888"/>
                <a:gd name="connsiteY43" fmla="*/ 71764 h 738748"/>
                <a:gd name="connsiteX44" fmla="*/ 142568 w 732888"/>
                <a:gd name="connsiteY44" fmla="*/ 132504 h 738748"/>
                <a:gd name="connsiteX45" fmla="*/ 75352 w 732888"/>
                <a:gd name="connsiteY45" fmla="*/ 2366 h 738748"/>
                <a:gd name="connsiteX46" fmla="*/ 68330 w 732888"/>
                <a:gd name="connsiteY46" fmla="*/ 3456 h 738748"/>
                <a:gd name="connsiteX47" fmla="*/ 91 w 732888"/>
                <a:gd name="connsiteY47" fmla="*/ 38905 h 738748"/>
                <a:gd name="connsiteX48" fmla="*/ 977 w 732888"/>
                <a:gd name="connsiteY48" fmla="*/ 43882 h 738748"/>
                <a:gd name="connsiteX49" fmla="*/ 619152 w 732888"/>
                <a:gd name="connsiteY49" fmla="*/ 453589 h 738748"/>
                <a:gd name="connsiteX50" fmla="*/ 607358 w 732888"/>
                <a:gd name="connsiteY50" fmla="*/ 474109 h 738748"/>
                <a:gd name="connsiteX51" fmla="*/ 605859 w 732888"/>
                <a:gd name="connsiteY51" fmla="*/ 473564 h 738748"/>
                <a:gd name="connsiteX52" fmla="*/ 598768 w 732888"/>
                <a:gd name="connsiteY52" fmla="*/ 379079 h 738748"/>
                <a:gd name="connsiteX53" fmla="*/ 605177 w 732888"/>
                <a:gd name="connsiteY53" fmla="*/ 399325 h 738748"/>
                <a:gd name="connsiteX54" fmla="*/ 619220 w 732888"/>
                <a:gd name="connsiteY54" fmla="*/ 448749 h 738748"/>
                <a:gd name="connsiteX55" fmla="*/ 619152 w 732888"/>
                <a:gd name="connsiteY55" fmla="*/ 453589 h 738748"/>
                <a:gd name="connsiteX56" fmla="*/ 619152 w 732888"/>
                <a:gd name="connsiteY56" fmla="*/ 453589 h 73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32888" h="738748">
                  <a:moveTo>
                    <a:pt x="977" y="43882"/>
                  </a:moveTo>
                  <a:cubicBezTo>
                    <a:pt x="16998" y="75854"/>
                    <a:pt x="58650" y="212264"/>
                    <a:pt x="82033" y="236056"/>
                  </a:cubicBezTo>
                  <a:cubicBezTo>
                    <a:pt x="98803" y="253099"/>
                    <a:pt x="111005" y="254462"/>
                    <a:pt x="127162" y="260052"/>
                  </a:cubicBezTo>
                  <a:cubicBezTo>
                    <a:pt x="139364" y="264279"/>
                    <a:pt x="201059" y="238510"/>
                    <a:pt x="201059" y="253099"/>
                  </a:cubicBezTo>
                  <a:cubicBezTo>
                    <a:pt x="201059" y="294001"/>
                    <a:pt x="181494" y="361831"/>
                    <a:pt x="180608" y="382623"/>
                  </a:cubicBezTo>
                  <a:cubicBezTo>
                    <a:pt x="179653" y="404984"/>
                    <a:pt x="161929" y="530214"/>
                    <a:pt x="160157" y="553051"/>
                  </a:cubicBezTo>
                  <a:cubicBezTo>
                    <a:pt x="158248" y="577252"/>
                    <a:pt x="127298" y="682712"/>
                    <a:pt x="124776" y="699482"/>
                  </a:cubicBezTo>
                  <a:cubicBezTo>
                    <a:pt x="124571" y="700914"/>
                    <a:pt x="125185" y="702005"/>
                    <a:pt x="125798" y="703232"/>
                  </a:cubicBezTo>
                  <a:cubicBezTo>
                    <a:pt x="130093" y="712026"/>
                    <a:pt x="134388" y="720752"/>
                    <a:pt x="138478" y="729614"/>
                  </a:cubicBezTo>
                  <a:cubicBezTo>
                    <a:pt x="139842" y="732477"/>
                    <a:pt x="140796" y="733227"/>
                    <a:pt x="144000" y="731386"/>
                  </a:cubicBezTo>
                  <a:cubicBezTo>
                    <a:pt x="157157" y="723683"/>
                    <a:pt x="170587" y="716389"/>
                    <a:pt x="185448" y="710321"/>
                  </a:cubicBezTo>
                  <a:cubicBezTo>
                    <a:pt x="185380" y="720206"/>
                    <a:pt x="594269" y="738749"/>
                    <a:pt x="618606" y="738749"/>
                  </a:cubicBezTo>
                  <a:cubicBezTo>
                    <a:pt x="624265" y="737044"/>
                    <a:pt x="625696" y="733636"/>
                    <a:pt x="625083" y="727569"/>
                  </a:cubicBezTo>
                  <a:cubicBezTo>
                    <a:pt x="622901" y="705754"/>
                    <a:pt x="619765" y="660693"/>
                    <a:pt x="619697" y="660079"/>
                  </a:cubicBezTo>
                  <a:cubicBezTo>
                    <a:pt x="619424" y="653399"/>
                    <a:pt x="619561" y="652990"/>
                    <a:pt x="625833" y="655103"/>
                  </a:cubicBezTo>
                  <a:cubicBezTo>
                    <a:pt x="630741" y="656807"/>
                    <a:pt x="632718" y="655171"/>
                    <a:pt x="634967" y="650944"/>
                  </a:cubicBezTo>
                  <a:cubicBezTo>
                    <a:pt x="657328" y="608542"/>
                    <a:pt x="720249" y="496333"/>
                    <a:pt x="727339" y="481471"/>
                  </a:cubicBezTo>
                  <a:cubicBezTo>
                    <a:pt x="733815" y="467905"/>
                    <a:pt x="733406" y="453794"/>
                    <a:pt x="732111" y="439614"/>
                  </a:cubicBezTo>
                  <a:cubicBezTo>
                    <a:pt x="730543" y="422708"/>
                    <a:pt x="661759" y="189836"/>
                    <a:pt x="656578" y="171089"/>
                  </a:cubicBezTo>
                  <a:cubicBezTo>
                    <a:pt x="652624" y="156978"/>
                    <a:pt x="648738" y="142798"/>
                    <a:pt x="644852" y="128687"/>
                  </a:cubicBezTo>
                  <a:cubicBezTo>
                    <a:pt x="644307" y="126710"/>
                    <a:pt x="643012" y="125755"/>
                    <a:pt x="641171" y="125005"/>
                  </a:cubicBezTo>
                  <a:cubicBezTo>
                    <a:pt x="608790" y="112326"/>
                    <a:pt x="576954" y="98555"/>
                    <a:pt x="545663" y="83421"/>
                  </a:cubicBezTo>
                  <a:cubicBezTo>
                    <a:pt x="524326" y="73127"/>
                    <a:pt x="503329" y="62084"/>
                    <a:pt x="482946" y="49949"/>
                  </a:cubicBezTo>
                  <a:cubicBezTo>
                    <a:pt x="481037" y="48790"/>
                    <a:pt x="479333" y="46881"/>
                    <a:pt x="476743" y="47086"/>
                  </a:cubicBezTo>
                  <a:lnTo>
                    <a:pt x="476743" y="47086"/>
                  </a:lnTo>
                  <a:cubicBezTo>
                    <a:pt x="471766" y="41360"/>
                    <a:pt x="466858" y="35633"/>
                    <a:pt x="461881" y="29975"/>
                  </a:cubicBezTo>
                  <a:cubicBezTo>
                    <a:pt x="461063" y="29021"/>
                    <a:pt x="460313" y="27794"/>
                    <a:pt x="458745" y="27862"/>
                  </a:cubicBezTo>
                  <a:cubicBezTo>
                    <a:pt x="456360" y="32225"/>
                    <a:pt x="455882" y="37269"/>
                    <a:pt x="454178" y="41905"/>
                  </a:cubicBezTo>
                  <a:cubicBezTo>
                    <a:pt x="450361" y="52199"/>
                    <a:pt x="445588" y="62084"/>
                    <a:pt x="441771" y="72309"/>
                  </a:cubicBezTo>
                  <a:cubicBezTo>
                    <a:pt x="437953" y="82603"/>
                    <a:pt x="433386" y="92556"/>
                    <a:pt x="429773" y="102918"/>
                  </a:cubicBezTo>
                  <a:cubicBezTo>
                    <a:pt x="427591" y="109326"/>
                    <a:pt x="424183" y="114575"/>
                    <a:pt x="417502" y="116961"/>
                  </a:cubicBezTo>
                  <a:cubicBezTo>
                    <a:pt x="406390" y="120983"/>
                    <a:pt x="395687" y="125960"/>
                    <a:pt x="384916" y="130732"/>
                  </a:cubicBezTo>
                  <a:cubicBezTo>
                    <a:pt x="380758" y="132572"/>
                    <a:pt x="378236" y="131277"/>
                    <a:pt x="375850" y="127528"/>
                  </a:cubicBezTo>
                  <a:cubicBezTo>
                    <a:pt x="371555" y="120847"/>
                    <a:pt x="366987" y="114371"/>
                    <a:pt x="362011" y="108031"/>
                  </a:cubicBezTo>
                  <a:cubicBezTo>
                    <a:pt x="355944" y="100327"/>
                    <a:pt x="352194" y="91056"/>
                    <a:pt x="348513" y="81989"/>
                  </a:cubicBezTo>
                  <a:cubicBezTo>
                    <a:pt x="345650" y="74900"/>
                    <a:pt x="342173" y="68083"/>
                    <a:pt x="338696" y="61265"/>
                  </a:cubicBezTo>
                  <a:cubicBezTo>
                    <a:pt x="335901" y="55744"/>
                    <a:pt x="335015" y="50290"/>
                    <a:pt x="336924" y="44427"/>
                  </a:cubicBezTo>
                  <a:cubicBezTo>
                    <a:pt x="337401" y="42996"/>
                    <a:pt x="337878" y="41496"/>
                    <a:pt x="336378" y="40337"/>
                  </a:cubicBezTo>
                  <a:cubicBezTo>
                    <a:pt x="329425" y="39996"/>
                    <a:pt x="328607" y="40610"/>
                    <a:pt x="328334" y="47086"/>
                  </a:cubicBezTo>
                  <a:lnTo>
                    <a:pt x="328334" y="47086"/>
                  </a:lnTo>
                  <a:cubicBezTo>
                    <a:pt x="327312" y="46404"/>
                    <a:pt x="326562" y="46745"/>
                    <a:pt x="325744" y="47563"/>
                  </a:cubicBezTo>
                  <a:cubicBezTo>
                    <a:pt x="324176" y="49267"/>
                    <a:pt x="322199" y="50699"/>
                    <a:pt x="320904" y="52608"/>
                  </a:cubicBezTo>
                  <a:cubicBezTo>
                    <a:pt x="312860" y="63856"/>
                    <a:pt x="300793" y="67265"/>
                    <a:pt x="288182" y="69991"/>
                  </a:cubicBezTo>
                  <a:cubicBezTo>
                    <a:pt x="273048" y="73264"/>
                    <a:pt x="236917" y="68151"/>
                    <a:pt x="220147" y="71764"/>
                  </a:cubicBezTo>
                  <a:cubicBezTo>
                    <a:pt x="212989" y="73332"/>
                    <a:pt x="167246" y="115598"/>
                    <a:pt x="142568" y="132504"/>
                  </a:cubicBezTo>
                  <a:cubicBezTo>
                    <a:pt x="140046" y="134277"/>
                    <a:pt x="98871" y="62288"/>
                    <a:pt x="75352" y="2366"/>
                  </a:cubicBezTo>
                  <a:cubicBezTo>
                    <a:pt x="73784" y="-1724"/>
                    <a:pt x="70239" y="48"/>
                    <a:pt x="68330" y="3456"/>
                  </a:cubicBezTo>
                  <a:cubicBezTo>
                    <a:pt x="63899" y="9728"/>
                    <a:pt x="3363" y="34611"/>
                    <a:pt x="91" y="38905"/>
                  </a:cubicBezTo>
                  <a:cubicBezTo>
                    <a:pt x="23" y="38905"/>
                    <a:pt x="-318" y="41291"/>
                    <a:pt x="977" y="43882"/>
                  </a:cubicBezTo>
                  <a:close/>
                  <a:moveTo>
                    <a:pt x="619152" y="453589"/>
                  </a:moveTo>
                  <a:cubicBezTo>
                    <a:pt x="615402" y="460543"/>
                    <a:pt x="611312" y="467292"/>
                    <a:pt x="607358" y="474109"/>
                  </a:cubicBezTo>
                  <a:cubicBezTo>
                    <a:pt x="606881" y="473904"/>
                    <a:pt x="606336" y="473768"/>
                    <a:pt x="605859" y="473564"/>
                  </a:cubicBezTo>
                  <a:cubicBezTo>
                    <a:pt x="603472" y="442069"/>
                    <a:pt x="601155" y="410574"/>
                    <a:pt x="598768" y="379079"/>
                  </a:cubicBezTo>
                  <a:cubicBezTo>
                    <a:pt x="601155" y="385759"/>
                    <a:pt x="603200" y="392508"/>
                    <a:pt x="605177" y="399325"/>
                  </a:cubicBezTo>
                  <a:cubicBezTo>
                    <a:pt x="609880" y="415755"/>
                    <a:pt x="614584" y="432252"/>
                    <a:pt x="619220" y="448749"/>
                  </a:cubicBezTo>
                  <a:cubicBezTo>
                    <a:pt x="619629" y="450249"/>
                    <a:pt x="619833" y="452294"/>
                    <a:pt x="619152" y="453589"/>
                  </a:cubicBezTo>
                  <a:lnTo>
                    <a:pt x="619152" y="453589"/>
                  </a:lnTo>
                  <a:close/>
                </a:path>
              </a:pathLst>
            </a:custGeom>
            <a:solidFill>
              <a:srgbClr val="00000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6" name="자유형: 도형 8">
              <a:extLst>
                <a:ext uri="{FF2B5EF4-FFF2-40B4-BE49-F238E27FC236}">
                  <a16:creationId xmlns:a16="http://schemas.microsoft.com/office/drawing/2014/main" id="{6E216DA1-5F8B-784A-7305-5B93D32039C0}"/>
                </a:ext>
              </a:extLst>
            </p:cNvPr>
            <p:cNvSpPr/>
            <p:nvPr/>
          </p:nvSpPr>
          <p:spPr>
            <a:xfrm>
              <a:off x="6004145" y="239890"/>
              <a:ext cx="261973" cy="563787"/>
            </a:xfrm>
            <a:custGeom>
              <a:avLst/>
              <a:gdLst>
                <a:gd name="connsiteX0" fmla="*/ 73107 w 261973"/>
                <a:gd name="connsiteY0" fmla="*/ 188768 h 563787"/>
                <a:gd name="connsiteX1" fmla="*/ 36431 w 261973"/>
                <a:gd name="connsiteY1" fmla="*/ 364308 h 563787"/>
                <a:gd name="connsiteX2" fmla="*/ 437 w 261973"/>
                <a:gd name="connsiteY2" fmla="*/ 534463 h 563787"/>
                <a:gd name="connsiteX3" fmla="*/ 2959 w 261973"/>
                <a:gd name="connsiteY3" fmla="*/ 539167 h 563787"/>
                <a:gd name="connsiteX4" fmla="*/ 67858 w 261973"/>
                <a:gd name="connsiteY4" fmla="*/ 554778 h 563787"/>
                <a:gd name="connsiteX5" fmla="*/ 208426 w 261973"/>
                <a:gd name="connsiteY5" fmla="*/ 563368 h 563787"/>
                <a:gd name="connsiteX6" fmla="*/ 258396 w 261973"/>
                <a:gd name="connsiteY6" fmla="*/ 561663 h 563787"/>
                <a:gd name="connsiteX7" fmla="*/ 261600 w 261973"/>
                <a:gd name="connsiteY7" fmla="*/ 557641 h 563787"/>
                <a:gd name="connsiteX8" fmla="*/ 242648 w 261973"/>
                <a:gd name="connsiteY8" fmla="*/ 451499 h 563787"/>
                <a:gd name="connsiteX9" fmla="*/ 238285 w 261973"/>
                <a:gd name="connsiteY9" fmla="*/ 300569 h 563787"/>
                <a:gd name="connsiteX10" fmla="*/ 248716 w 261973"/>
                <a:gd name="connsiteY10" fmla="*/ 115893 h 563787"/>
                <a:gd name="connsiteX11" fmla="*/ 256964 w 261973"/>
                <a:gd name="connsiteY11" fmla="*/ 19227 h 563787"/>
                <a:gd name="connsiteX12" fmla="*/ 242103 w 261973"/>
                <a:gd name="connsiteY12" fmla="*/ 2116 h 563787"/>
                <a:gd name="connsiteX13" fmla="*/ 238967 w 261973"/>
                <a:gd name="connsiteY13" fmla="*/ 3 h 563787"/>
                <a:gd name="connsiteX14" fmla="*/ 234399 w 261973"/>
                <a:gd name="connsiteY14" fmla="*/ 14046 h 563787"/>
                <a:gd name="connsiteX15" fmla="*/ 209995 w 261973"/>
                <a:gd name="connsiteY15" fmla="*/ 75059 h 563787"/>
                <a:gd name="connsiteX16" fmla="*/ 197724 w 261973"/>
                <a:gd name="connsiteY16" fmla="*/ 89102 h 563787"/>
                <a:gd name="connsiteX17" fmla="*/ 165138 w 261973"/>
                <a:gd name="connsiteY17" fmla="*/ 102873 h 563787"/>
                <a:gd name="connsiteX18" fmla="*/ 156071 w 261973"/>
                <a:gd name="connsiteY18" fmla="*/ 99669 h 563787"/>
                <a:gd name="connsiteX19" fmla="*/ 142233 w 261973"/>
                <a:gd name="connsiteY19" fmla="*/ 80240 h 563787"/>
                <a:gd name="connsiteX20" fmla="*/ 118918 w 261973"/>
                <a:gd name="connsiteY20" fmla="*/ 33475 h 563787"/>
                <a:gd name="connsiteX21" fmla="*/ 116191 w 261973"/>
                <a:gd name="connsiteY21" fmla="*/ 17318 h 563787"/>
                <a:gd name="connsiteX22" fmla="*/ 116600 w 261973"/>
                <a:gd name="connsiteY22" fmla="*/ 12614 h 563787"/>
                <a:gd name="connsiteX23" fmla="*/ 108556 w 261973"/>
                <a:gd name="connsiteY23" fmla="*/ 19363 h 563787"/>
                <a:gd name="connsiteX24" fmla="*/ 103716 w 261973"/>
                <a:gd name="connsiteY24" fmla="*/ 43769 h 563787"/>
                <a:gd name="connsiteX25" fmla="*/ 73107 w 261973"/>
                <a:gd name="connsiteY25" fmla="*/ 188768 h 563787"/>
                <a:gd name="connsiteX26" fmla="*/ 73107 w 261973"/>
                <a:gd name="connsiteY26" fmla="*/ 188768 h 56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973" h="563787">
                  <a:moveTo>
                    <a:pt x="73107" y="188768"/>
                  </a:moveTo>
                  <a:cubicBezTo>
                    <a:pt x="70039" y="203425"/>
                    <a:pt x="40181" y="346925"/>
                    <a:pt x="36431" y="364308"/>
                  </a:cubicBezTo>
                  <a:cubicBezTo>
                    <a:pt x="33364" y="378624"/>
                    <a:pt x="1323" y="531327"/>
                    <a:pt x="437" y="534463"/>
                  </a:cubicBezTo>
                  <a:cubicBezTo>
                    <a:pt x="-313" y="537122"/>
                    <a:pt x="-449" y="538144"/>
                    <a:pt x="2959" y="539167"/>
                  </a:cubicBezTo>
                  <a:cubicBezTo>
                    <a:pt x="24297" y="545575"/>
                    <a:pt x="45975" y="550483"/>
                    <a:pt x="67858" y="554778"/>
                  </a:cubicBezTo>
                  <a:cubicBezTo>
                    <a:pt x="114351" y="563777"/>
                    <a:pt x="161320" y="564527"/>
                    <a:pt x="208426" y="563368"/>
                  </a:cubicBezTo>
                  <a:cubicBezTo>
                    <a:pt x="225060" y="562959"/>
                    <a:pt x="241694" y="561732"/>
                    <a:pt x="258396" y="561663"/>
                  </a:cubicBezTo>
                  <a:cubicBezTo>
                    <a:pt x="261327" y="561663"/>
                    <a:pt x="262691" y="561868"/>
                    <a:pt x="261600" y="557641"/>
                  </a:cubicBezTo>
                  <a:cubicBezTo>
                    <a:pt x="257032" y="539576"/>
                    <a:pt x="244557" y="468746"/>
                    <a:pt x="242648" y="451499"/>
                  </a:cubicBezTo>
                  <a:cubicBezTo>
                    <a:pt x="237058" y="401325"/>
                    <a:pt x="236786" y="351015"/>
                    <a:pt x="238285" y="300569"/>
                  </a:cubicBezTo>
                  <a:cubicBezTo>
                    <a:pt x="239103" y="272959"/>
                    <a:pt x="247284" y="131982"/>
                    <a:pt x="248716" y="115893"/>
                  </a:cubicBezTo>
                  <a:cubicBezTo>
                    <a:pt x="250011" y="102191"/>
                    <a:pt x="256896" y="32657"/>
                    <a:pt x="256964" y="19227"/>
                  </a:cubicBezTo>
                  <a:cubicBezTo>
                    <a:pt x="251988" y="13501"/>
                    <a:pt x="247080" y="7842"/>
                    <a:pt x="242103" y="2116"/>
                  </a:cubicBezTo>
                  <a:cubicBezTo>
                    <a:pt x="241285" y="1162"/>
                    <a:pt x="240535" y="-65"/>
                    <a:pt x="238967" y="3"/>
                  </a:cubicBezTo>
                  <a:cubicBezTo>
                    <a:pt x="236581" y="4366"/>
                    <a:pt x="236104" y="9410"/>
                    <a:pt x="234399" y="14046"/>
                  </a:cubicBezTo>
                  <a:cubicBezTo>
                    <a:pt x="230582" y="24340"/>
                    <a:pt x="213539" y="64697"/>
                    <a:pt x="209995" y="75059"/>
                  </a:cubicBezTo>
                  <a:cubicBezTo>
                    <a:pt x="207813" y="81467"/>
                    <a:pt x="204405" y="86716"/>
                    <a:pt x="197724" y="89102"/>
                  </a:cubicBezTo>
                  <a:cubicBezTo>
                    <a:pt x="186612" y="93056"/>
                    <a:pt x="175909" y="98101"/>
                    <a:pt x="165138" y="102873"/>
                  </a:cubicBezTo>
                  <a:cubicBezTo>
                    <a:pt x="160980" y="104713"/>
                    <a:pt x="158457" y="103418"/>
                    <a:pt x="156071" y="99669"/>
                  </a:cubicBezTo>
                  <a:cubicBezTo>
                    <a:pt x="151776" y="92988"/>
                    <a:pt x="147209" y="86512"/>
                    <a:pt x="142233" y="80240"/>
                  </a:cubicBezTo>
                  <a:cubicBezTo>
                    <a:pt x="136165" y="72537"/>
                    <a:pt x="122395" y="40292"/>
                    <a:pt x="118918" y="33475"/>
                  </a:cubicBezTo>
                  <a:cubicBezTo>
                    <a:pt x="116123" y="27953"/>
                    <a:pt x="114282" y="23181"/>
                    <a:pt x="116191" y="17318"/>
                  </a:cubicBezTo>
                  <a:cubicBezTo>
                    <a:pt x="116669" y="15887"/>
                    <a:pt x="118100" y="13773"/>
                    <a:pt x="116600" y="12614"/>
                  </a:cubicBezTo>
                  <a:cubicBezTo>
                    <a:pt x="109647" y="12274"/>
                    <a:pt x="108829" y="12887"/>
                    <a:pt x="108556" y="19363"/>
                  </a:cubicBezTo>
                  <a:cubicBezTo>
                    <a:pt x="106920" y="27476"/>
                    <a:pt x="105352" y="35588"/>
                    <a:pt x="103716" y="43769"/>
                  </a:cubicBezTo>
                  <a:cubicBezTo>
                    <a:pt x="102080" y="51881"/>
                    <a:pt x="75152" y="178747"/>
                    <a:pt x="73107" y="188768"/>
                  </a:cubicBezTo>
                  <a:lnTo>
                    <a:pt x="73107" y="188768"/>
                  </a:lnTo>
                  <a:close/>
                </a:path>
              </a:pathLst>
            </a:custGeom>
            <a:solidFill>
              <a:schemeClr val="accent1">
                <a:lumMod val="40000"/>
                <a:lumOff val="60000"/>
              </a:schemeClr>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7" name="자유형: 도형 9">
              <a:extLst>
                <a:ext uri="{FF2B5EF4-FFF2-40B4-BE49-F238E27FC236}">
                  <a16:creationId xmlns:a16="http://schemas.microsoft.com/office/drawing/2014/main" id="{E6C7EC72-A5D6-0762-5999-F088C157B69A}"/>
                </a:ext>
              </a:extLst>
            </p:cNvPr>
            <p:cNvSpPr/>
            <p:nvPr/>
          </p:nvSpPr>
          <p:spPr>
            <a:xfrm>
              <a:off x="6244723" y="841271"/>
              <a:ext cx="123619" cy="109645"/>
            </a:xfrm>
            <a:custGeom>
              <a:avLst/>
              <a:gdLst>
                <a:gd name="connsiteX0" fmla="*/ 77808 w 123619"/>
                <a:gd name="connsiteY0" fmla="*/ 27 h 109645"/>
                <a:gd name="connsiteX1" fmla="*/ 39769 w 123619"/>
                <a:gd name="connsiteY1" fmla="*/ 231 h 109645"/>
                <a:gd name="connsiteX2" fmla="*/ 7320 w 123619"/>
                <a:gd name="connsiteY2" fmla="*/ 4390 h 109645"/>
                <a:gd name="connsiteX3" fmla="*/ 162 w 123619"/>
                <a:gd name="connsiteY3" fmla="*/ 9775 h 109645"/>
                <a:gd name="connsiteX4" fmla="*/ 4729 w 123619"/>
                <a:gd name="connsiteY4" fmla="*/ 18024 h 109645"/>
                <a:gd name="connsiteX5" fmla="*/ 23271 w 123619"/>
                <a:gd name="connsiteY5" fmla="*/ 23887 h 109645"/>
                <a:gd name="connsiteX6" fmla="*/ 47949 w 123619"/>
                <a:gd name="connsiteY6" fmla="*/ 39293 h 109645"/>
                <a:gd name="connsiteX7" fmla="*/ 82103 w 123619"/>
                <a:gd name="connsiteY7" fmla="*/ 109646 h 109645"/>
                <a:gd name="connsiteX8" fmla="*/ 85034 w 123619"/>
                <a:gd name="connsiteY8" fmla="*/ 109646 h 109645"/>
                <a:gd name="connsiteX9" fmla="*/ 123619 w 123619"/>
                <a:gd name="connsiteY9" fmla="*/ 45156 h 109645"/>
                <a:gd name="connsiteX10" fmla="*/ 80876 w 123619"/>
                <a:gd name="connsiteY10" fmla="*/ 2413 h 109645"/>
                <a:gd name="connsiteX11" fmla="*/ 77808 w 123619"/>
                <a:gd name="connsiteY11" fmla="*/ 27 h 109645"/>
                <a:gd name="connsiteX12" fmla="*/ 77808 w 123619"/>
                <a:gd name="connsiteY12" fmla="*/ 27 h 10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619" h="109645">
                  <a:moveTo>
                    <a:pt x="77808" y="27"/>
                  </a:moveTo>
                  <a:cubicBezTo>
                    <a:pt x="65128" y="95"/>
                    <a:pt x="52449" y="-178"/>
                    <a:pt x="39769" y="231"/>
                  </a:cubicBezTo>
                  <a:cubicBezTo>
                    <a:pt x="28861" y="572"/>
                    <a:pt x="17886" y="1186"/>
                    <a:pt x="7320" y="4390"/>
                  </a:cubicBezTo>
                  <a:cubicBezTo>
                    <a:pt x="4252" y="5344"/>
                    <a:pt x="980" y="6230"/>
                    <a:pt x="162" y="9775"/>
                  </a:cubicBezTo>
                  <a:cubicBezTo>
                    <a:pt x="-725" y="13661"/>
                    <a:pt x="2207" y="15911"/>
                    <a:pt x="4729" y="18024"/>
                  </a:cubicBezTo>
                  <a:cubicBezTo>
                    <a:pt x="9296" y="21841"/>
                    <a:pt x="16931" y="24705"/>
                    <a:pt x="23271" y="23887"/>
                  </a:cubicBezTo>
                  <a:cubicBezTo>
                    <a:pt x="36360" y="21228"/>
                    <a:pt x="43178" y="27977"/>
                    <a:pt x="47949" y="39293"/>
                  </a:cubicBezTo>
                  <a:cubicBezTo>
                    <a:pt x="58107" y="63289"/>
                    <a:pt x="69969" y="86536"/>
                    <a:pt x="82103" y="109646"/>
                  </a:cubicBezTo>
                  <a:cubicBezTo>
                    <a:pt x="83057" y="109646"/>
                    <a:pt x="84080" y="109646"/>
                    <a:pt x="85034" y="109646"/>
                  </a:cubicBezTo>
                  <a:cubicBezTo>
                    <a:pt x="95124" y="93148"/>
                    <a:pt x="121642" y="50541"/>
                    <a:pt x="123619" y="45156"/>
                  </a:cubicBezTo>
                  <a:cubicBezTo>
                    <a:pt x="121642" y="41884"/>
                    <a:pt x="92465" y="14070"/>
                    <a:pt x="80876" y="2413"/>
                  </a:cubicBezTo>
                  <a:cubicBezTo>
                    <a:pt x="79990" y="1458"/>
                    <a:pt x="79308" y="163"/>
                    <a:pt x="77808" y="27"/>
                  </a:cubicBezTo>
                  <a:lnTo>
                    <a:pt x="77808" y="27"/>
                  </a:lnTo>
                  <a:close/>
                </a:path>
              </a:pathLst>
            </a:custGeom>
            <a:solidFill>
              <a:srgbClr val="FCC88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7" name="자유형: 도형 10">
              <a:extLst>
                <a:ext uri="{FF2B5EF4-FFF2-40B4-BE49-F238E27FC236}">
                  <a16:creationId xmlns:a16="http://schemas.microsoft.com/office/drawing/2014/main" id="{EAF6E4C2-A4B1-8E84-7DF8-C673F4827EF5}"/>
                </a:ext>
              </a:extLst>
            </p:cNvPr>
            <p:cNvSpPr/>
            <p:nvPr/>
          </p:nvSpPr>
          <p:spPr>
            <a:xfrm>
              <a:off x="6322736" y="820648"/>
              <a:ext cx="77282" cy="66980"/>
            </a:xfrm>
            <a:custGeom>
              <a:avLst/>
              <a:gdLst>
                <a:gd name="connsiteX0" fmla="*/ 0 w 77282"/>
                <a:gd name="connsiteY0" fmla="*/ 20854 h 66980"/>
                <a:gd name="connsiteX1" fmla="*/ 45742 w 77282"/>
                <a:gd name="connsiteY1" fmla="*/ 65506 h 66980"/>
                <a:gd name="connsiteX2" fmla="*/ 67421 w 77282"/>
                <a:gd name="connsiteY2" fmla="*/ 58553 h 66980"/>
                <a:gd name="connsiteX3" fmla="*/ 76624 w 77282"/>
                <a:gd name="connsiteY3" fmla="*/ 44510 h 66980"/>
                <a:gd name="connsiteX4" fmla="*/ 75874 w 77282"/>
                <a:gd name="connsiteY4" fmla="*/ 40624 h 66980"/>
                <a:gd name="connsiteX5" fmla="*/ 22565 w 77282"/>
                <a:gd name="connsiteY5" fmla="*/ 812 h 66980"/>
                <a:gd name="connsiteX6" fmla="*/ 18133 w 77282"/>
                <a:gd name="connsiteY6" fmla="*/ 1835 h 66980"/>
                <a:gd name="connsiteX7" fmla="*/ 0 w 77282"/>
                <a:gd name="connsiteY7" fmla="*/ 20854 h 66980"/>
                <a:gd name="connsiteX8" fmla="*/ 0 w 77282"/>
                <a:gd name="connsiteY8" fmla="*/ 20854 h 66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82" h="66980">
                  <a:moveTo>
                    <a:pt x="0" y="20854"/>
                  </a:moveTo>
                  <a:cubicBezTo>
                    <a:pt x="1091" y="24195"/>
                    <a:pt x="43902" y="65097"/>
                    <a:pt x="45742" y="65506"/>
                  </a:cubicBezTo>
                  <a:cubicBezTo>
                    <a:pt x="54196" y="68779"/>
                    <a:pt x="60808" y="66665"/>
                    <a:pt x="67421" y="58553"/>
                  </a:cubicBezTo>
                  <a:cubicBezTo>
                    <a:pt x="70966" y="54190"/>
                    <a:pt x="73761" y="49282"/>
                    <a:pt x="76624" y="44510"/>
                  </a:cubicBezTo>
                  <a:cubicBezTo>
                    <a:pt x="77715" y="42669"/>
                    <a:pt x="77442" y="41783"/>
                    <a:pt x="75874" y="40624"/>
                  </a:cubicBezTo>
                  <a:cubicBezTo>
                    <a:pt x="58082" y="27399"/>
                    <a:pt x="40289" y="14174"/>
                    <a:pt x="22565" y="812"/>
                  </a:cubicBezTo>
                  <a:cubicBezTo>
                    <a:pt x="20111" y="-1029"/>
                    <a:pt x="19293" y="676"/>
                    <a:pt x="18133" y="1835"/>
                  </a:cubicBezTo>
                  <a:cubicBezTo>
                    <a:pt x="12134" y="8106"/>
                    <a:pt x="6067" y="14514"/>
                    <a:pt x="0" y="20854"/>
                  </a:cubicBezTo>
                  <a:lnTo>
                    <a:pt x="0" y="20854"/>
                  </a:lnTo>
                  <a:close/>
                </a:path>
              </a:pathLst>
            </a:custGeom>
            <a:solidFill>
              <a:srgbClr val="AAC5E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8" name="자유형: 도형 11">
              <a:extLst>
                <a:ext uri="{FF2B5EF4-FFF2-40B4-BE49-F238E27FC236}">
                  <a16:creationId xmlns:a16="http://schemas.microsoft.com/office/drawing/2014/main" id="{9894BFF1-E8D0-047A-F540-0D9D40041D6A}"/>
                </a:ext>
              </a:extLst>
            </p:cNvPr>
            <p:cNvSpPr/>
            <p:nvPr/>
          </p:nvSpPr>
          <p:spPr>
            <a:xfrm>
              <a:off x="6101930" y="301701"/>
              <a:ext cx="42675" cy="31654"/>
            </a:xfrm>
            <a:custGeom>
              <a:avLst/>
              <a:gdLst>
                <a:gd name="connsiteX0" fmla="*/ 0 w 42675"/>
                <a:gd name="connsiteY0" fmla="*/ 11544 h 31654"/>
                <a:gd name="connsiteX1" fmla="*/ 42675 w 42675"/>
                <a:gd name="connsiteY1" fmla="*/ 31654 h 31654"/>
                <a:gd name="connsiteX2" fmla="*/ 13293 w 42675"/>
                <a:gd name="connsiteY2" fmla="*/ 1863 h 31654"/>
                <a:gd name="connsiteX3" fmla="*/ 7294 w 42675"/>
                <a:gd name="connsiteY3" fmla="*/ 1727 h 31654"/>
                <a:gd name="connsiteX4" fmla="*/ 0 w 42675"/>
                <a:gd name="connsiteY4" fmla="*/ 11544 h 31654"/>
                <a:gd name="connsiteX5" fmla="*/ 0 w 42675"/>
                <a:gd name="connsiteY5" fmla="*/ 11544 h 3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75" h="31654">
                  <a:moveTo>
                    <a:pt x="0" y="11544"/>
                  </a:moveTo>
                  <a:cubicBezTo>
                    <a:pt x="12271" y="17611"/>
                    <a:pt x="40289" y="31518"/>
                    <a:pt x="42675" y="31654"/>
                  </a:cubicBezTo>
                  <a:cubicBezTo>
                    <a:pt x="40834" y="29745"/>
                    <a:pt x="21133" y="9976"/>
                    <a:pt x="13293" y="1863"/>
                  </a:cubicBezTo>
                  <a:cubicBezTo>
                    <a:pt x="11112" y="-386"/>
                    <a:pt x="9612" y="-795"/>
                    <a:pt x="7294" y="1727"/>
                  </a:cubicBezTo>
                  <a:cubicBezTo>
                    <a:pt x="5590" y="3636"/>
                    <a:pt x="409" y="9908"/>
                    <a:pt x="0" y="11544"/>
                  </a:cubicBezTo>
                  <a:lnTo>
                    <a:pt x="0" y="11544"/>
                  </a:lnTo>
                  <a:close/>
                </a:path>
              </a:pathLst>
            </a:custGeom>
            <a:solidFill>
              <a:srgbClr val="637491"/>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9" name="자유형: 도형 12">
              <a:extLst>
                <a:ext uri="{FF2B5EF4-FFF2-40B4-BE49-F238E27FC236}">
                  <a16:creationId xmlns:a16="http://schemas.microsoft.com/office/drawing/2014/main" id="{BB121634-AADE-7AB0-3B7A-C76985F7C2DC}"/>
                </a:ext>
              </a:extLst>
            </p:cNvPr>
            <p:cNvSpPr/>
            <p:nvPr/>
          </p:nvSpPr>
          <p:spPr>
            <a:xfrm>
              <a:off x="6127767" y="397436"/>
              <a:ext cx="34529" cy="372418"/>
            </a:xfrm>
            <a:custGeom>
              <a:avLst/>
              <a:gdLst>
                <a:gd name="connsiteX0" fmla="*/ 1500 w 34529"/>
                <a:gd name="connsiteY0" fmla="*/ 372350 h 372418"/>
                <a:gd name="connsiteX1" fmla="*/ 22292 w 34529"/>
                <a:gd name="connsiteY1" fmla="*/ 146568 h 372418"/>
                <a:gd name="connsiteX2" fmla="*/ 34494 w 34529"/>
                <a:gd name="connsiteY2" fmla="*/ 0 h 372418"/>
                <a:gd name="connsiteX3" fmla="*/ 19088 w 34529"/>
                <a:gd name="connsiteY3" fmla="*/ 142886 h 372418"/>
                <a:gd name="connsiteX4" fmla="*/ 4977 w 34529"/>
                <a:gd name="connsiteY4" fmla="*/ 298998 h 372418"/>
                <a:gd name="connsiteX5" fmla="*/ 0 w 34529"/>
                <a:gd name="connsiteY5" fmla="*/ 372418 h 372418"/>
                <a:gd name="connsiteX6" fmla="*/ 1500 w 34529"/>
                <a:gd name="connsiteY6" fmla="*/ 372350 h 372418"/>
                <a:gd name="connsiteX7" fmla="*/ 1500 w 34529"/>
                <a:gd name="connsiteY7" fmla="*/ 372350 h 37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29" h="372418">
                  <a:moveTo>
                    <a:pt x="1500" y="372350"/>
                  </a:moveTo>
                  <a:cubicBezTo>
                    <a:pt x="1841" y="366078"/>
                    <a:pt x="20110" y="163201"/>
                    <a:pt x="22292" y="146568"/>
                  </a:cubicBezTo>
                  <a:cubicBezTo>
                    <a:pt x="23928" y="133820"/>
                    <a:pt x="35244" y="7499"/>
                    <a:pt x="34494" y="0"/>
                  </a:cubicBezTo>
                  <a:cubicBezTo>
                    <a:pt x="32654" y="4227"/>
                    <a:pt x="19701" y="137910"/>
                    <a:pt x="19088" y="142886"/>
                  </a:cubicBezTo>
                  <a:cubicBezTo>
                    <a:pt x="17520" y="154884"/>
                    <a:pt x="5726" y="284137"/>
                    <a:pt x="4977" y="298998"/>
                  </a:cubicBezTo>
                  <a:cubicBezTo>
                    <a:pt x="4567" y="307656"/>
                    <a:pt x="0" y="370986"/>
                    <a:pt x="0" y="372418"/>
                  </a:cubicBezTo>
                  <a:cubicBezTo>
                    <a:pt x="477" y="372418"/>
                    <a:pt x="954" y="372350"/>
                    <a:pt x="1500" y="372350"/>
                  </a:cubicBezTo>
                  <a:lnTo>
                    <a:pt x="1500" y="372350"/>
                  </a:lnTo>
                  <a:close/>
                </a:path>
              </a:pathLst>
            </a:custGeom>
            <a:solidFill>
              <a:srgbClr val="627696"/>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0" name="자유형: 도형 13">
              <a:extLst>
                <a:ext uri="{FF2B5EF4-FFF2-40B4-BE49-F238E27FC236}">
                  <a16:creationId xmlns:a16="http://schemas.microsoft.com/office/drawing/2014/main" id="{C77F2DE3-FBA2-3245-1416-A5976B210E46}"/>
                </a:ext>
              </a:extLst>
            </p:cNvPr>
            <p:cNvSpPr/>
            <p:nvPr/>
          </p:nvSpPr>
          <p:spPr>
            <a:xfrm>
              <a:off x="6205687" y="313402"/>
              <a:ext cx="42761" cy="20703"/>
            </a:xfrm>
            <a:custGeom>
              <a:avLst/>
              <a:gdLst>
                <a:gd name="connsiteX0" fmla="*/ 545 w 42761"/>
                <a:gd name="connsiteY0" fmla="*/ 20703 h 20703"/>
                <a:gd name="connsiteX1" fmla="*/ 40152 w 42761"/>
                <a:gd name="connsiteY1" fmla="*/ 12318 h 20703"/>
                <a:gd name="connsiteX2" fmla="*/ 42607 w 42761"/>
                <a:gd name="connsiteY2" fmla="*/ 10887 h 20703"/>
                <a:gd name="connsiteX3" fmla="*/ 41107 w 42761"/>
                <a:gd name="connsiteY3" fmla="*/ 8705 h 20703"/>
                <a:gd name="connsiteX4" fmla="*/ 34290 w 42761"/>
                <a:gd name="connsiteY4" fmla="*/ 3729 h 20703"/>
                <a:gd name="connsiteX5" fmla="*/ 19769 w 42761"/>
                <a:gd name="connsiteY5" fmla="*/ 4410 h 20703"/>
                <a:gd name="connsiteX6" fmla="*/ 0 w 42761"/>
                <a:gd name="connsiteY6" fmla="*/ 19749 h 20703"/>
                <a:gd name="connsiteX7" fmla="*/ 545 w 42761"/>
                <a:gd name="connsiteY7" fmla="*/ 20703 h 20703"/>
                <a:gd name="connsiteX8" fmla="*/ 545 w 42761"/>
                <a:gd name="connsiteY8" fmla="*/ 20703 h 2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61" h="20703">
                  <a:moveTo>
                    <a:pt x="545" y="20703"/>
                  </a:moveTo>
                  <a:cubicBezTo>
                    <a:pt x="9680" y="18726"/>
                    <a:pt x="36131" y="13204"/>
                    <a:pt x="40152" y="12318"/>
                  </a:cubicBezTo>
                  <a:cubicBezTo>
                    <a:pt x="41039" y="12114"/>
                    <a:pt x="42198" y="11637"/>
                    <a:pt x="42607" y="10887"/>
                  </a:cubicBezTo>
                  <a:cubicBezTo>
                    <a:pt x="43220" y="9796"/>
                    <a:pt x="41857" y="9251"/>
                    <a:pt x="41107" y="8705"/>
                  </a:cubicBezTo>
                  <a:cubicBezTo>
                    <a:pt x="38857" y="7001"/>
                    <a:pt x="36608" y="5365"/>
                    <a:pt x="34290" y="3729"/>
                  </a:cubicBezTo>
                  <a:cubicBezTo>
                    <a:pt x="26927" y="-1384"/>
                    <a:pt x="26927" y="-1316"/>
                    <a:pt x="19769" y="4410"/>
                  </a:cubicBezTo>
                  <a:cubicBezTo>
                    <a:pt x="14588" y="8501"/>
                    <a:pt x="1363" y="18658"/>
                    <a:pt x="0" y="19749"/>
                  </a:cubicBezTo>
                  <a:cubicBezTo>
                    <a:pt x="204" y="20158"/>
                    <a:pt x="409" y="20431"/>
                    <a:pt x="545" y="20703"/>
                  </a:cubicBezTo>
                  <a:lnTo>
                    <a:pt x="545" y="20703"/>
                  </a:lnTo>
                  <a:close/>
                </a:path>
              </a:pathLst>
            </a:custGeom>
            <a:solidFill>
              <a:srgbClr val="63749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1" name="자유형: 도형 14">
              <a:extLst>
                <a:ext uri="{FF2B5EF4-FFF2-40B4-BE49-F238E27FC236}">
                  <a16:creationId xmlns:a16="http://schemas.microsoft.com/office/drawing/2014/main" id="{0AF41665-6486-F57B-21D2-C0AA4E7823AF}"/>
                </a:ext>
              </a:extLst>
            </p:cNvPr>
            <p:cNvSpPr/>
            <p:nvPr/>
          </p:nvSpPr>
          <p:spPr>
            <a:xfrm>
              <a:off x="6066611" y="19"/>
              <a:ext cx="193538" cy="345883"/>
            </a:xfrm>
            <a:custGeom>
              <a:avLst/>
              <a:gdLst>
                <a:gd name="connsiteX0" fmla="*/ 5460 w 193538"/>
                <a:gd name="connsiteY0" fmla="*/ 55199 h 345883"/>
                <a:gd name="connsiteX1" fmla="*/ 37023 w 193538"/>
                <a:gd name="connsiteY1" fmla="*/ 16001 h 345883"/>
                <a:gd name="connsiteX2" fmla="*/ 79630 w 193538"/>
                <a:gd name="connsiteY2" fmla="*/ 1616 h 345883"/>
                <a:gd name="connsiteX3" fmla="*/ 129395 w 193538"/>
                <a:gd name="connsiteY3" fmla="*/ 4275 h 345883"/>
                <a:gd name="connsiteX4" fmla="*/ 152505 w 193538"/>
                <a:gd name="connsiteY4" fmla="*/ 17296 h 345883"/>
                <a:gd name="connsiteX5" fmla="*/ 176297 w 193538"/>
                <a:gd name="connsiteY5" fmla="*/ 66447 h 345883"/>
                <a:gd name="connsiteX6" fmla="*/ 179501 w 193538"/>
                <a:gd name="connsiteY6" fmla="*/ 91125 h 345883"/>
                <a:gd name="connsiteX7" fmla="*/ 179501 w 193538"/>
                <a:gd name="connsiteY7" fmla="*/ 97738 h 345883"/>
                <a:gd name="connsiteX8" fmla="*/ 182568 w 193538"/>
                <a:gd name="connsiteY8" fmla="*/ 99987 h 345883"/>
                <a:gd name="connsiteX9" fmla="*/ 193339 w 193538"/>
                <a:gd name="connsiteY9" fmla="*/ 124665 h 345883"/>
                <a:gd name="connsiteX10" fmla="*/ 191362 w 193538"/>
                <a:gd name="connsiteY10" fmla="*/ 145866 h 345883"/>
                <a:gd name="connsiteX11" fmla="*/ 175410 w 193538"/>
                <a:gd name="connsiteY11" fmla="*/ 164954 h 345883"/>
                <a:gd name="connsiteX12" fmla="*/ 173433 w 193538"/>
                <a:gd name="connsiteY12" fmla="*/ 169317 h 345883"/>
                <a:gd name="connsiteX13" fmla="*/ 174797 w 193538"/>
                <a:gd name="connsiteY13" fmla="*/ 197199 h 345883"/>
                <a:gd name="connsiteX14" fmla="*/ 176637 w 193538"/>
                <a:gd name="connsiteY14" fmla="*/ 240010 h 345883"/>
                <a:gd name="connsiteX15" fmla="*/ 175887 w 193538"/>
                <a:gd name="connsiteY15" fmla="*/ 247918 h 345883"/>
                <a:gd name="connsiteX16" fmla="*/ 161981 w 193538"/>
                <a:gd name="connsiteY16" fmla="*/ 283163 h 345883"/>
                <a:gd name="connsiteX17" fmla="*/ 147801 w 193538"/>
                <a:gd name="connsiteY17" fmla="*/ 318748 h 345883"/>
                <a:gd name="connsiteX18" fmla="*/ 139757 w 193538"/>
                <a:gd name="connsiteY18" fmla="*/ 328633 h 345883"/>
                <a:gd name="connsiteX19" fmla="*/ 105058 w 193538"/>
                <a:gd name="connsiteY19" fmla="*/ 343767 h 345883"/>
                <a:gd name="connsiteX20" fmla="*/ 93333 w 193538"/>
                <a:gd name="connsiteY20" fmla="*/ 342062 h 345883"/>
                <a:gd name="connsiteX21" fmla="*/ 84948 w 193538"/>
                <a:gd name="connsiteY21" fmla="*/ 329519 h 345883"/>
                <a:gd name="connsiteX22" fmla="*/ 76085 w 193538"/>
                <a:gd name="connsiteY22" fmla="*/ 317862 h 345883"/>
                <a:gd name="connsiteX23" fmla="*/ 58497 w 193538"/>
                <a:gd name="connsiteY23" fmla="*/ 280913 h 345883"/>
                <a:gd name="connsiteX24" fmla="*/ 52293 w 193538"/>
                <a:gd name="connsiteY24" fmla="*/ 260053 h 345883"/>
                <a:gd name="connsiteX25" fmla="*/ 54066 w 193538"/>
                <a:gd name="connsiteY25" fmla="*/ 252622 h 345883"/>
                <a:gd name="connsiteX26" fmla="*/ 50930 w 193538"/>
                <a:gd name="connsiteY26" fmla="*/ 241646 h 345883"/>
                <a:gd name="connsiteX27" fmla="*/ 24480 w 193538"/>
                <a:gd name="connsiteY27" fmla="*/ 181383 h 345883"/>
                <a:gd name="connsiteX28" fmla="*/ 9073 w 193538"/>
                <a:gd name="connsiteY28" fmla="*/ 138163 h 345883"/>
                <a:gd name="connsiteX29" fmla="*/ 6415 w 193538"/>
                <a:gd name="connsiteY29" fmla="*/ 135300 h 345883"/>
                <a:gd name="connsiteX30" fmla="*/ 347 w 193538"/>
                <a:gd name="connsiteY30" fmla="*/ 109736 h 345883"/>
                <a:gd name="connsiteX31" fmla="*/ 5460 w 193538"/>
                <a:gd name="connsiteY31" fmla="*/ 55199 h 345883"/>
                <a:gd name="connsiteX32" fmla="*/ 5460 w 193538"/>
                <a:gd name="connsiteY32" fmla="*/ 55199 h 34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538" h="345883">
                  <a:moveTo>
                    <a:pt x="5460" y="55199"/>
                  </a:moveTo>
                  <a:cubicBezTo>
                    <a:pt x="11596" y="37952"/>
                    <a:pt x="21889" y="25272"/>
                    <a:pt x="37023" y="16001"/>
                  </a:cubicBezTo>
                  <a:cubicBezTo>
                    <a:pt x="50112" y="8025"/>
                    <a:pt x="64496" y="3934"/>
                    <a:pt x="79630" y="1616"/>
                  </a:cubicBezTo>
                  <a:cubicBezTo>
                    <a:pt x="96469" y="-974"/>
                    <a:pt x="113034" y="-701"/>
                    <a:pt x="129395" y="4275"/>
                  </a:cubicBezTo>
                  <a:cubicBezTo>
                    <a:pt x="137984" y="6934"/>
                    <a:pt x="145893" y="11092"/>
                    <a:pt x="152505" y="17296"/>
                  </a:cubicBezTo>
                  <a:cubicBezTo>
                    <a:pt x="166753" y="30589"/>
                    <a:pt x="172138" y="48314"/>
                    <a:pt x="176297" y="66447"/>
                  </a:cubicBezTo>
                  <a:cubicBezTo>
                    <a:pt x="178137" y="74491"/>
                    <a:pt x="178478" y="82876"/>
                    <a:pt x="179501" y="91125"/>
                  </a:cubicBezTo>
                  <a:cubicBezTo>
                    <a:pt x="179773" y="93306"/>
                    <a:pt x="179705" y="94738"/>
                    <a:pt x="179501" y="97738"/>
                  </a:cubicBezTo>
                  <a:cubicBezTo>
                    <a:pt x="180591" y="97806"/>
                    <a:pt x="182023" y="98965"/>
                    <a:pt x="182568" y="99987"/>
                  </a:cubicBezTo>
                  <a:cubicBezTo>
                    <a:pt x="188840" y="107350"/>
                    <a:pt x="192589" y="114917"/>
                    <a:pt x="193339" y="124665"/>
                  </a:cubicBezTo>
                  <a:cubicBezTo>
                    <a:pt x="193885" y="131823"/>
                    <a:pt x="193339" y="138981"/>
                    <a:pt x="191362" y="145866"/>
                  </a:cubicBezTo>
                  <a:cubicBezTo>
                    <a:pt x="188840" y="154456"/>
                    <a:pt x="186863" y="163659"/>
                    <a:pt x="175410" y="164954"/>
                  </a:cubicBezTo>
                  <a:cubicBezTo>
                    <a:pt x="172615" y="165227"/>
                    <a:pt x="173570" y="167681"/>
                    <a:pt x="173433" y="169317"/>
                  </a:cubicBezTo>
                  <a:cubicBezTo>
                    <a:pt x="172752" y="178656"/>
                    <a:pt x="174660" y="187860"/>
                    <a:pt x="174797" y="197199"/>
                  </a:cubicBezTo>
                  <a:cubicBezTo>
                    <a:pt x="175001" y="211515"/>
                    <a:pt x="175956" y="225763"/>
                    <a:pt x="176637" y="240010"/>
                  </a:cubicBezTo>
                  <a:cubicBezTo>
                    <a:pt x="176433" y="242669"/>
                    <a:pt x="176706" y="245464"/>
                    <a:pt x="175887" y="247918"/>
                  </a:cubicBezTo>
                  <a:cubicBezTo>
                    <a:pt x="172002" y="259984"/>
                    <a:pt x="166480" y="271369"/>
                    <a:pt x="161981" y="283163"/>
                  </a:cubicBezTo>
                  <a:cubicBezTo>
                    <a:pt x="157481" y="295093"/>
                    <a:pt x="152164" y="306750"/>
                    <a:pt x="147801" y="318748"/>
                  </a:cubicBezTo>
                  <a:cubicBezTo>
                    <a:pt x="146506" y="322361"/>
                    <a:pt x="144529" y="326519"/>
                    <a:pt x="139757" y="328633"/>
                  </a:cubicBezTo>
                  <a:cubicBezTo>
                    <a:pt x="128236" y="333814"/>
                    <a:pt x="116238" y="337836"/>
                    <a:pt x="105058" y="343767"/>
                  </a:cubicBezTo>
                  <a:cubicBezTo>
                    <a:pt x="101377" y="345744"/>
                    <a:pt x="96605" y="347993"/>
                    <a:pt x="93333" y="342062"/>
                  </a:cubicBezTo>
                  <a:cubicBezTo>
                    <a:pt x="90878" y="337631"/>
                    <a:pt x="87470" y="333814"/>
                    <a:pt x="84948" y="329519"/>
                  </a:cubicBezTo>
                  <a:cubicBezTo>
                    <a:pt x="82425" y="325224"/>
                    <a:pt x="78403" y="322293"/>
                    <a:pt x="76085" y="317862"/>
                  </a:cubicBezTo>
                  <a:cubicBezTo>
                    <a:pt x="69677" y="305795"/>
                    <a:pt x="64496" y="293184"/>
                    <a:pt x="58497" y="280913"/>
                  </a:cubicBezTo>
                  <a:cubicBezTo>
                    <a:pt x="55293" y="274369"/>
                    <a:pt x="51066" y="268165"/>
                    <a:pt x="52293" y="260053"/>
                  </a:cubicBezTo>
                  <a:cubicBezTo>
                    <a:pt x="52703" y="257462"/>
                    <a:pt x="53180" y="255690"/>
                    <a:pt x="54066" y="252622"/>
                  </a:cubicBezTo>
                  <a:cubicBezTo>
                    <a:pt x="55634" y="247305"/>
                    <a:pt x="53521" y="244987"/>
                    <a:pt x="50930" y="241646"/>
                  </a:cubicBezTo>
                  <a:cubicBezTo>
                    <a:pt x="36819" y="223922"/>
                    <a:pt x="28570" y="203471"/>
                    <a:pt x="24480" y="181383"/>
                  </a:cubicBezTo>
                  <a:cubicBezTo>
                    <a:pt x="21685" y="166113"/>
                    <a:pt x="13981" y="152615"/>
                    <a:pt x="9073" y="138163"/>
                  </a:cubicBezTo>
                  <a:cubicBezTo>
                    <a:pt x="7846" y="137549"/>
                    <a:pt x="6824" y="136595"/>
                    <a:pt x="6415" y="135300"/>
                  </a:cubicBezTo>
                  <a:cubicBezTo>
                    <a:pt x="3824" y="126915"/>
                    <a:pt x="688" y="118462"/>
                    <a:pt x="347" y="109736"/>
                  </a:cubicBezTo>
                  <a:cubicBezTo>
                    <a:pt x="-198" y="91466"/>
                    <a:pt x="-948" y="73264"/>
                    <a:pt x="5460" y="55199"/>
                  </a:cubicBezTo>
                  <a:lnTo>
                    <a:pt x="5460" y="55199"/>
                  </a:lnTo>
                  <a:close/>
                </a:path>
              </a:pathLst>
            </a:custGeom>
            <a:solidFill>
              <a:srgbClr val="FCC88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2" name="자유형: 도형 15">
              <a:extLst>
                <a:ext uri="{FF2B5EF4-FFF2-40B4-BE49-F238E27FC236}">
                  <a16:creationId xmlns:a16="http://schemas.microsoft.com/office/drawing/2014/main" id="{09BA164B-C672-28A6-EB9B-E59B08C24276}"/>
                </a:ext>
              </a:extLst>
            </p:cNvPr>
            <p:cNvSpPr/>
            <p:nvPr/>
          </p:nvSpPr>
          <p:spPr>
            <a:xfrm>
              <a:off x="6066771" y="38"/>
              <a:ext cx="179515" cy="138348"/>
            </a:xfrm>
            <a:custGeom>
              <a:avLst/>
              <a:gdLst>
                <a:gd name="connsiteX0" fmla="*/ 8914 w 179515"/>
                <a:gd name="connsiteY0" fmla="*/ 138348 h 138348"/>
                <a:gd name="connsiteX1" fmla="*/ 4210 w 179515"/>
                <a:gd name="connsiteY1" fmla="*/ 112239 h 138348"/>
                <a:gd name="connsiteX2" fmla="*/ 5301 w 179515"/>
                <a:gd name="connsiteY2" fmla="*/ 80267 h 138348"/>
                <a:gd name="connsiteX3" fmla="*/ 23912 w 179515"/>
                <a:gd name="connsiteY3" fmla="*/ 70382 h 138348"/>
                <a:gd name="connsiteX4" fmla="*/ 35842 w 179515"/>
                <a:gd name="connsiteY4" fmla="*/ 69632 h 138348"/>
                <a:gd name="connsiteX5" fmla="*/ 70063 w 179515"/>
                <a:gd name="connsiteY5" fmla="*/ 53816 h 138348"/>
                <a:gd name="connsiteX6" fmla="*/ 94878 w 179515"/>
                <a:gd name="connsiteY6" fmla="*/ 36228 h 138348"/>
                <a:gd name="connsiteX7" fmla="*/ 127736 w 179515"/>
                <a:gd name="connsiteY7" fmla="*/ 41000 h 138348"/>
                <a:gd name="connsiteX8" fmla="*/ 151937 w 179515"/>
                <a:gd name="connsiteY8" fmla="*/ 83266 h 138348"/>
                <a:gd name="connsiteX9" fmla="*/ 161208 w 179515"/>
                <a:gd name="connsiteY9" fmla="*/ 124033 h 138348"/>
                <a:gd name="connsiteX10" fmla="*/ 179273 w 179515"/>
                <a:gd name="connsiteY10" fmla="*/ 97923 h 138348"/>
                <a:gd name="connsiteX11" fmla="*/ 179342 w 179515"/>
                <a:gd name="connsiteY11" fmla="*/ 91242 h 138348"/>
                <a:gd name="connsiteX12" fmla="*/ 176137 w 179515"/>
                <a:gd name="connsiteY12" fmla="*/ 66564 h 138348"/>
                <a:gd name="connsiteX13" fmla="*/ 152346 w 179515"/>
                <a:gd name="connsiteY13" fmla="*/ 17345 h 138348"/>
                <a:gd name="connsiteX14" fmla="*/ 129304 w 179515"/>
                <a:gd name="connsiteY14" fmla="*/ 4324 h 138348"/>
                <a:gd name="connsiteX15" fmla="*/ 79607 w 179515"/>
                <a:gd name="connsiteY15" fmla="*/ 1666 h 138348"/>
                <a:gd name="connsiteX16" fmla="*/ 37001 w 179515"/>
                <a:gd name="connsiteY16" fmla="*/ 16118 h 138348"/>
                <a:gd name="connsiteX17" fmla="*/ 5437 w 179515"/>
                <a:gd name="connsiteY17" fmla="*/ 55384 h 138348"/>
                <a:gd name="connsiteX18" fmla="*/ 393 w 179515"/>
                <a:gd name="connsiteY18" fmla="*/ 109989 h 138348"/>
                <a:gd name="connsiteX19" fmla="*/ 6392 w 179515"/>
                <a:gd name="connsiteY19" fmla="*/ 135553 h 138348"/>
                <a:gd name="connsiteX20" fmla="*/ 8914 w 179515"/>
                <a:gd name="connsiteY20" fmla="*/ 138348 h 138348"/>
                <a:gd name="connsiteX21" fmla="*/ 8914 w 179515"/>
                <a:gd name="connsiteY21" fmla="*/ 138348 h 13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9515" h="138348">
                  <a:moveTo>
                    <a:pt x="8914" y="138348"/>
                  </a:moveTo>
                  <a:cubicBezTo>
                    <a:pt x="7346" y="129623"/>
                    <a:pt x="5642" y="120965"/>
                    <a:pt x="4210" y="112239"/>
                  </a:cubicBezTo>
                  <a:cubicBezTo>
                    <a:pt x="2506" y="101536"/>
                    <a:pt x="1620" y="90697"/>
                    <a:pt x="5301" y="80267"/>
                  </a:cubicBezTo>
                  <a:cubicBezTo>
                    <a:pt x="8369" y="71609"/>
                    <a:pt x="16549" y="71336"/>
                    <a:pt x="23912" y="70382"/>
                  </a:cubicBezTo>
                  <a:cubicBezTo>
                    <a:pt x="27865" y="69837"/>
                    <a:pt x="31888" y="69973"/>
                    <a:pt x="35842" y="69632"/>
                  </a:cubicBezTo>
                  <a:cubicBezTo>
                    <a:pt x="49271" y="68541"/>
                    <a:pt x="59701" y="61452"/>
                    <a:pt x="70063" y="53816"/>
                  </a:cubicBezTo>
                  <a:cubicBezTo>
                    <a:pt x="78176" y="47817"/>
                    <a:pt x="85743" y="40932"/>
                    <a:pt x="94878" y="36228"/>
                  </a:cubicBezTo>
                  <a:cubicBezTo>
                    <a:pt x="106876" y="30093"/>
                    <a:pt x="117715" y="31865"/>
                    <a:pt x="127736" y="41000"/>
                  </a:cubicBezTo>
                  <a:cubicBezTo>
                    <a:pt x="140416" y="52521"/>
                    <a:pt x="147233" y="67246"/>
                    <a:pt x="151937" y="83266"/>
                  </a:cubicBezTo>
                  <a:cubicBezTo>
                    <a:pt x="155891" y="96560"/>
                    <a:pt x="158549" y="110057"/>
                    <a:pt x="161208" y="124033"/>
                  </a:cubicBezTo>
                  <a:cubicBezTo>
                    <a:pt x="161822" y="111421"/>
                    <a:pt x="167412" y="92947"/>
                    <a:pt x="179273" y="97923"/>
                  </a:cubicBezTo>
                  <a:cubicBezTo>
                    <a:pt x="179546" y="96082"/>
                    <a:pt x="179614" y="93492"/>
                    <a:pt x="179342" y="91242"/>
                  </a:cubicBezTo>
                  <a:cubicBezTo>
                    <a:pt x="178319" y="82994"/>
                    <a:pt x="177978" y="74609"/>
                    <a:pt x="176137" y="66564"/>
                  </a:cubicBezTo>
                  <a:cubicBezTo>
                    <a:pt x="171979" y="48431"/>
                    <a:pt x="166594" y="30706"/>
                    <a:pt x="152346" y="17345"/>
                  </a:cubicBezTo>
                  <a:cubicBezTo>
                    <a:pt x="145733" y="11141"/>
                    <a:pt x="137894" y="6915"/>
                    <a:pt x="129304" y="4324"/>
                  </a:cubicBezTo>
                  <a:cubicBezTo>
                    <a:pt x="113011" y="-720"/>
                    <a:pt x="96445" y="-993"/>
                    <a:pt x="79607" y="1666"/>
                  </a:cubicBezTo>
                  <a:cubicBezTo>
                    <a:pt x="64473" y="3983"/>
                    <a:pt x="50089" y="8074"/>
                    <a:pt x="37001" y="16118"/>
                  </a:cubicBezTo>
                  <a:cubicBezTo>
                    <a:pt x="21867" y="25389"/>
                    <a:pt x="11573" y="38137"/>
                    <a:pt x="5437" y="55384"/>
                  </a:cubicBezTo>
                  <a:cubicBezTo>
                    <a:pt x="-971" y="73450"/>
                    <a:pt x="-221" y="91651"/>
                    <a:pt x="393" y="109989"/>
                  </a:cubicBezTo>
                  <a:cubicBezTo>
                    <a:pt x="665" y="118715"/>
                    <a:pt x="3801" y="127168"/>
                    <a:pt x="6392" y="135553"/>
                  </a:cubicBezTo>
                  <a:cubicBezTo>
                    <a:pt x="6664" y="136712"/>
                    <a:pt x="7687" y="137735"/>
                    <a:pt x="8914" y="138348"/>
                  </a:cubicBezTo>
                  <a:lnTo>
                    <a:pt x="8914" y="138348"/>
                  </a:lnTo>
                  <a:close/>
                </a:path>
              </a:pathLst>
            </a:custGeom>
            <a:solidFill>
              <a:srgbClr val="76401F"/>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3" name="자유형: 도형 16">
              <a:extLst>
                <a:ext uri="{FF2B5EF4-FFF2-40B4-BE49-F238E27FC236}">
                  <a16:creationId xmlns:a16="http://schemas.microsoft.com/office/drawing/2014/main" id="{972328AE-BC0E-3832-9F57-652D9C04C04B}"/>
                </a:ext>
              </a:extLst>
            </p:cNvPr>
            <p:cNvSpPr/>
            <p:nvPr/>
          </p:nvSpPr>
          <p:spPr>
            <a:xfrm>
              <a:off x="6322736" y="841229"/>
              <a:ext cx="67012" cy="46411"/>
            </a:xfrm>
            <a:custGeom>
              <a:avLst/>
              <a:gdLst>
                <a:gd name="connsiteX0" fmla="*/ 0 w 67012"/>
                <a:gd name="connsiteY0" fmla="*/ 0 h 46411"/>
                <a:gd name="connsiteX1" fmla="*/ 45470 w 67012"/>
                <a:gd name="connsiteY1" fmla="*/ 44925 h 46411"/>
                <a:gd name="connsiteX2" fmla="*/ 67012 w 67012"/>
                <a:gd name="connsiteY2" fmla="*/ 37971 h 46411"/>
              </a:gdLst>
              <a:ahLst/>
              <a:cxnLst>
                <a:cxn ang="0">
                  <a:pos x="connsiteX0" y="connsiteY0"/>
                </a:cxn>
                <a:cxn ang="0">
                  <a:pos x="connsiteX1" y="connsiteY1"/>
                </a:cxn>
                <a:cxn ang="0">
                  <a:pos x="connsiteX2" y="connsiteY2"/>
                </a:cxn>
              </a:cxnLst>
              <a:rect l="l" t="t" r="r" b="b"/>
              <a:pathLst>
                <a:path w="67012" h="46411">
                  <a:moveTo>
                    <a:pt x="0" y="0"/>
                  </a:moveTo>
                  <a:cubicBezTo>
                    <a:pt x="3681" y="4704"/>
                    <a:pt x="38380" y="41312"/>
                    <a:pt x="45470" y="44925"/>
                  </a:cubicBezTo>
                  <a:cubicBezTo>
                    <a:pt x="53855" y="48197"/>
                    <a:pt x="60468" y="46152"/>
                    <a:pt x="67012" y="37971"/>
                  </a:cubicBezTo>
                </a:path>
              </a:pathLst>
            </a:custGeom>
            <a:solidFill>
              <a:srgbClr val="AAC5E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5" name="자유형: 도형 17">
              <a:extLst>
                <a:ext uri="{FF2B5EF4-FFF2-40B4-BE49-F238E27FC236}">
                  <a16:creationId xmlns:a16="http://schemas.microsoft.com/office/drawing/2014/main" id="{8857EDFA-92A8-48B0-71F6-90BB6C0D7A34}"/>
                </a:ext>
              </a:extLst>
            </p:cNvPr>
            <p:cNvSpPr/>
            <p:nvPr/>
          </p:nvSpPr>
          <p:spPr>
            <a:xfrm>
              <a:off x="5964890" y="922012"/>
              <a:ext cx="381638" cy="1001318"/>
            </a:xfrm>
            <a:custGeom>
              <a:avLst/>
              <a:gdLst>
                <a:gd name="connsiteX0" fmla="*/ 6766 w 381638"/>
                <a:gd name="connsiteY0" fmla="*/ 0 h 1001317"/>
                <a:gd name="connsiteX1" fmla="*/ 27217 w 381638"/>
                <a:gd name="connsiteY1" fmla="*/ 88622 h 1001317"/>
                <a:gd name="connsiteX2" fmla="*/ 50463 w 381638"/>
                <a:gd name="connsiteY2" fmla="*/ 202195 h 1001317"/>
                <a:gd name="connsiteX3" fmla="*/ 67574 w 381638"/>
                <a:gd name="connsiteY3" fmla="*/ 313246 h 1001317"/>
                <a:gd name="connsiteX4" fmla="*/ 71051 w 381638"/>
                <a:gd name="connsiteY4" fmla="*/ 354421 h 1001317"/>
                <a:gd name="connsiteX5" fmla="*/ 78345 w 381638"/>
                <a:gd name="connsiteY5" fmla="*/ 386734 h 1001317"/>
                <a:gd name="connsiteX6" fmla="*/ 85844 w 381638"/>
                <a:gd name="connsiteY6" fmla="*/ 418842 h 1001317"/>
                <a:gd name="connsiteX7" fmla="*/ 93138 w 381638"/>
                <a:gd name="connsiteY7" fmla="*/ 453064 h 1001317"/>
                <a:gd name="connsiteX8" fmla="*/ 96410 w 381638"/>
                <a:gd name="connsiteY8" fmla="*/ 489399 h 1001317"/>
                <a:gd name="connsiteX9" fmla="*/ 102001 w 381638"/>
                <a:gd name="connsiteY9" fmla="*/ 550617 h 1001317"/>
                <a:gd name="connsiteX10" fmla="*/ 116998 w 381638"/>
                <a:gd name="connsiteY10" fmla="*/ 610744 h 1001317"/>
                <a:gd name="connsiteX11" fmla="*/ 119657 w 381638"/>
                <a:gd name="connsiteY11" fmla="*/ 639035 h 1001317"/>
                <a:gd name="connsiteX12" fmla="*/ 111953 w 381638"/>
                <a:gd name="connsiteY12" fmla="*/ 706592 h 1001317"/>
                <a:gd name="connsiteX13" fmla="*/ 96956 w 381638"/>
                <a:gd name="connsiteY13" fmla="*/ 727725 h 1001317"/>
                <a:gd name="connsiteX14" fmla="*/ 55440 w 381638"/>
                <a:gd name="connsiteY14" fmla="*/ 764060 h 1001317"/>
                <a:gd name="connsiteX15" fmla="*/ 51963 w 381638"/>
                <a:gd name="connsiteY15" fmla="*/ 766174 h 1001317"/>
                <a:gd name="connsiteX16" fmla="*/ 11810 w 381638"/>
                <a:gd name="connsiteY16" fmla="*/ 781580 h 1001317"/>
                <a:gd name="connsiteX17" fmla="*/ 2403 w 381638"/>
                <a:gd name="connsiteY17" fmla="*/ 791261 h 1001317"/>
                <a:gd name="connsiteX18" fmla="*/ 5470 w 381638"/>
                <a:gd name="connsiteY18" fmla="*/ 804554 h 1001317"/>
                <a:gd name="connsiteX19" fmla="*/ 59257 w 381638"/>
                <a:gd name="connsiteY19" fmla="*/ 822892 h 1001317"/>
                <a:gd name="connsiteX20" fmla="*/ 90548 w 381638"/>
                <a:gd name="connsiteY20" fmla="*/ 822278 h 1001317"/>
                <a:gd name="connsiteX21" fmla="*/ 106500 w 381638"/>
                <a:gd name="connsiteY21" fmla="*/ 816347 h 1001317"/>
                <a:gd name="connsiteX22" fmla="*/ 138949 w 381638"/>
                <a:gd name="connsiteY22" fmla="*/ 792283 h 1001317"/>
                <a:gd name="connsiteX23" fmla="*/ 172762 w 381638"/>
                <a:gd name="connsiteY23" fmla="*/ 763379 h 1001317"/>
                <a:gd name="connsiteX24" fmla="*/ 175830 w 381638"/>
                <a:gd name="connsiteY24" fmla="*/ 779876 h 1001317"/>
                <a:gd name="connsiteX25" fmla="*/ 218505 w 381638"/>
                <a:gd name="connsiteY25" fmla="*/ 771423 h 1001317"/>
                <a:gd name="connsiteX26" fmla="*/ 219664 w 381638"/>
                <a:gd name="connsiteY26" fmla="*/ 789352 h 1001317"/>
                <a:gd name="connsiteX27" fmla="*/ 218709 w 381638"/>
                <a:gd name="connsiteY27" fmla="*/ 817438 h 1001317"/>
                <a:gd name="connsiteX28" fmla="*/ 219664 w 381638"/>
                <a:gd name="connsiteY28" fmla="*/ 822687 h 1001317"/>
                <a:gd name="connsiteX29" fmla="*/ 236025 w 381638"/>
                <a:gd name="connsiteY29" fmla="*/ 844434 h 1001317"/>
                <a:gd name="connsiteX30" fmla="*/ 239297 w 381638"/>
                <a:gd name="connsiteY30" fmla="*/ 845934 h 1001317"/>
                <a:gd name="connsiteX31" fmla="*/ 223140 w 381638"/>
                <a:gd name="connsiteY31" fmla="*/ 951053 h 1001317"/>
                <a:gd name="connsiteX32" fmla="*/ 226617 w 381638"/>
                <a:gd name="connsiteY32" fmla="*/ 972391 h 1001317"/>
                <a:gd name="connsiteX33" fmla="*/ 250818 w 381638"/>
                <a:gd name="connsiteY33" fmla="*/ 996455 h 1001317"/>
                <a:gd name="connsiteX34" fmla="*/ 284085 w 381638"/>
                <a:gd name="connsiteY34" fmla="*/ 1001295 h 1001317"/>
                <a:gd name="connsiteX35" fmla="*/ 290425 w 381638"/>
                <a:gd name="connsiteY35" fmla="*/ 998569 h 1001317"/>
                <a:gd name="connsiteX36" fmla="*/ 315376 w 381638"/>
                <a:gd name="connsiteY36" fmla="*/ 961415 h 1001317"/>
                <a:gd name="connsiteX37" fmla="*/ 318034 w 381638"/>
                <a:gd name="connsiteY37" fmla="*/ 951940 h 1001317"/>
                <a:gd name="connsiteX38" fmla="*/ 319602 w 381638"/>
                <a:gd name="connsiteY38" fmla="*/ 889427 h 1001317"/>
                <a:gd name="connsiteX39" fmla="*/ 317284 w 381638"/>
                <a:gd name="connsiteY39" fmla="*/ 852273 h 1001317"/>
                <a:gd name="connsiteX40" fmla="*/ 320147 w 381638"/>
                <a:gd name="connsiteY40" fmla="*/ 841912 h 1001317"/>
                <a:gd name="connsiteX41" fmla="*/ 332077 w 381638"/>
                <a:gd name="connsiteY41" fmla="*/ 804349 h 1001317"/>
                <a:gd name="connsiteX42" fmla="*/ 335145 w 381638"/>
                <a:gd name="connsiteY42" fmla="*/ 769310 h 1001317"/>
                <a:gd name="connsiteX43" fmla="*/ 338008 w 381638"/>
                <a:gd name="connsiteY43" fmla="*/ 691186 h 1001317"/>
                <a:gd name="connsiteX44" fmla="*/ 338008 w 381638"/>
                <a:gd name="connsiteY44" fmla="*/ 662486 h 1001317"/>
                <a:gd name="connsiteX45" fmla="*/ 337054 w 381638"/>
                <a:gd name="connsiteY45" fmla="*/ 606994 h 1001317"/>
                <a:gd name="connsiteX46" fmla="*/ 336849 w 381638"/>
                <a:gd name="connsiteY46" fmla="*/ 553139 h 1001317"/>
                <a:gd name="connsiteX47" fmla="*/ 335486 w 381638"/>
                <a:gd name="connsiteY47" fmla="*/ 489195 h 1001317"/>
                <a:gd name="connsiteX48" fmla="*/ 325465 w 381638"/>
                <a:gd name="connsiteY48" fmla="*/ 444202 h 1001317"/>
                <a:gd name="connsiteX49" fmla="*/ 326419 w 381638"/>
                <a:gd name="connsiteY49" fmla="*/ 429818 h 1001317"/>
                <a:gd name="connsiteX50" fmla="*/ 329896 w 381638"/>
                <a:gd name="connsiteY50" fmla="*/ 412912 h 1001317"/>
                <a:gd name="connsiteX51" fmla="*/ 321238 w 381638"/>
                <a:gd name="connsiteY51" fmla="*/ 311610 h 1001317"/>
                <a:gd name="connsiteX52" fmla="*/ 325260 w 381638"/>
                <a:gd name="connsiteY52" fmla="*/ 275274 h 1001317"/>
                <a:gd name="connsiteX53" fmla="*/ 332146 w 381638"/>
                <a:gd name="connsiteY53" fmla="*/ 235394 h 1001317"/>
                <a:gd name="connsiteX54" fmla="*/ 335418 w 381638"/>
                <a:gd name="connsiteY54" fmla="*/ 222919 h 1001317"/>
                <a:gd name="connsiteX55" fmla="*/ 354369 w 381638"/>
                <a:gd name="connsiteY55" fmla="*/ 115959 h 1001317"/>
                <a:gd name="connsiteX56" fmla="*/ 381638 w 381638"/>
                <a:gd name="connsiteY56" fmla="*/ 27337 h 1001317"/>
                <a:gd name="connsiteX57" fmla="*/ 6766 w 381638"/>
                <a:gd name="connsiteY57" fmla="*/ 0 h 10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81638" h="1001317">
                  <a:moveTo>
                    <a:pt x="6766" y="0"/>
                  </a:moveTo>
                  <a:lnTo>
                    <a:pt x="27217" y="88622"/>
                  </a:lnTo>
                  <a:cubicBezTo>
                    <a:pt x="31648" y="126798"/>
                    <a:pt x="45419" y="163951"/>
                    <a:pt x="50463" y="202195"/>
                  </a:cubicBezTo>
                  <a:cubicBezTo>
                    <a:pt x="55235" y="239348"/>
                    <a:pt x="62189" y="276092"/>
                    <a:pt x="67574" y="313246"/>
                  </a:cubicBezTo>
                  <a:cubicBezTo>
                    <a:pt x="69483" y="326743"/>
                    <a:pt x="69142" y="340923"/>
                    <a:pt x="71051" y="354421"/>
                  </a:cubicBezTo>
                  <a:cubicBezTo>
                    <a:pt x="72619" y="365396"/>
                    <a:pt x="75277" y="376167"/>
                    <a:pt x="78345" y="386734"/>
                  </a:cubicBezTo>
                  <a:cubicBezTo>
                    <a:pt x="81413" y="397300"/>
                    <a:pt x="85435" y="407185"/>
                    <a:pt x="85844" y="418842"/>
                  </a:cubicBezTo>
                  <a:cubicBezTo>
                    <a:pt x="86253" y="430227"/>
                    <a:pt x="90071" y="441612"/>
                    <a:pt x="93138" y="453064"/>
                  </a:cubicBezTo>
                  <a:cubicBezTo>
                    <a:pt x="96410" y="465062"/>
                    <a:pt x="96001" y="477129"/>
                    <a:pt x="96410" y="489399"/>
                  </a:cubicBezTo>
                  <a:cubicBezTo>
                    <a:pt x="97160" y="509851"/>
                    <a:pt x="98524" y="530575"/>
                    <a:pt x="102001" y="550617"/>
                  </a:cubicBezTo>
                  <a:cubicBezTo>
                    <a:pt x="105477" y="570864"/>
                    <a:pt x="111408" y="590906"/>
                    <a:pt x="116998" y="610744"/>
                  </a:cubicBezTo>
                  <a:cubicBezTo>
                    <a:pt x="119520" y="620015"/>
                    <a:pt x="121020" y="629082"/>
                    <a:pt x="119657" y="639035"/>
                  </a:cubicBezTo>
                  <a:cubicBezTo>
                    <a:pt x="116589" y="661395"/>
                    <a:pt x="114271" y="684028"/>
                    <a:pt x="111953" y="706592"/>
                  </a:cubicBezTo>
                  <a:cubicBezTo>
                    <a:pt x="110999" y="717363"/>
                    <a:pt x="103500" y="722612"/>
                    <a:pt x="96956" y="727725"/>
                  </a:cubicBezTo>
                  <a:cubicBezTo>
                    <a:pt x="82367" y="738905"/>
                    <a:pt x="66620" y="748176"/>
                    <a:pt x="55440" y="764060"/>
                  </a:cubicBezTo>
                  <a:cubicBezTo>
                    <a:pt x="54690" y="765083"/>
                    <a:pt x="52917" y="766378"/>
                    <a:pt x="51963" y="766174"/>
                  </a:cubicBezTo>
                  <a:cubicBezTo>
                    <a:pt x="36215" y="764060"/>
                    <a:pt x="24695" y="775240"/>
                    <a:pt x="11810" y="781580"/>
                  </a:cubicBezTo>
                  <a:cubicBezTo>
                    <a:pt x="8129" y="783489"/>
                    <a:pt x="5266" y="787716"/>
                    <a:pt x="2403" y="791261"/>
                  </a:cubicBezTo>
                  <a:cubicBezTo>
                    <a:pt x="-2574" y="797191"/>
                    <a:pt x="1039" y="801827"/>
                    <a:pt x="5470" y="804554"/>
                  </a:cubicBezTo>
                  <a:cubicBezTo>
                    <a:pt x="21968" y="815325"/>
                    <a:pt x="39828" y="822278"/>
                    <a:pt x="59257" y="822892"/>
                  </a:cubicBezTo>
                  <a:cubicBezTo>
                    <a:pt x="69619" y="823301"/>
                    <a:pt x="80186" y="823301"/>
                    <a:pt x="90548" y="822278"/>
                  </a:cubicBezTo>
                  <a:cubicBezTo>
                    <a:pt x="95933" y="821665"/>
                    <a:pt x="101319" y="818870"/>
                    <a:pt x="106500" y="816347"/>
                  </a:cubicBezTo>
                  <a:cubicBezTo>
                    <a:pt x="118634" y="810621"/>
                    <a:pt x="129746" y="804077"/>
                    <a:pt x="138949" y="792283"/>
                  </a:cubicBezTo>
                  <a:cubicBezTo>
                    <a:pt x="147811" y="780899"/>
                    <a:pt x="160832" y="773263"/>
                    <a:pt x="172762" y="763379"/>
                  </a:cubicBezTo>
                  <a:cubicBezTo>
                    <a:pt x="173921" y="769310"/>
                    <a:pt x="174875" y="774150"/>
                    <a:pt x="175830" y="779876"/>
                  </a:cubicBezTo>
                  <a:cubicBezTo>
                    <a:pt x="189873" y="777149"/>
                    <a:pt x="203507" y="774422"/>
                    <a:pt x="218505" y="771423"/>
                  </a:cubicBezTo>
                  <a:cubicBezTo>
                    <a:pt x="218914" y="777354"/>
                    <a:pt x="219664" y="783489"/>
                    <a:pt x="219664" y="789352"/>
                  </a:cubicBezTo>
                  <a:cubicBezTo>
                    <a:pt x="219664" y="798623"/>
                    <a:pt x="219118" y="808167"/>
                    <a:pt x="218709" y="817438"/>
                  </a:cubicBezTo>
                  <a:cubicBezTo>
                    <a:pt x="218709" y="819142"/>
                    <a:pt x="218709" y="821460"/>
                    <a:pt x="219664" y="822687"/>
                  </a:cubicBezTo>
                  <a:cubicBezTo>
                    <a:pt x="224845" y="830050"/>
                    <a:pt x="230435" y="837276"/>
                    <a:pt x="236025" y="844434"/>
                  </a:cubicBezTo>
                  <a:cubicBezTo>
                    <a:pt x="237184" y="845729"/>
                    <a:pt x="239297" y="845934"/>
                    <a:pt x="239297" y="845934"/>
                  </a:cubicBezTo>
                  <a:cubicBezTo>
                    <a:pt x="233707" y="881383"/>
                    <a:pt x="227981" y="916013"/>
                    <a:pt x="223140" y="951053"/>
                  </a:cubicBezTo>
                  <a:cubicBezTo>
                    <a:pt x="222186" y="957802"/>
                    <a:pt x="225049" y="965165"/>
                    <a:pt x="226617" y="972391"/>
                  </a:cubicBezTo>
                  <a:cubicBezTo>
                    <a:pt x="231048" y="993728"/>
                    <a:pt x="231048" y="993728"/>
                    <a:pt x="250818" y="996455"/>
                  </a:cubicBezTo>
                  <a:cubicBezTo>
                    <a:pt x="261930" y="998160"/>
                    <a:pt x="272905" y="1000068"/>
                    <a:pt x="284085" y="1001295"/>
                  </a:cubicBezTo>
                  <a:cubicBezTo>
                    <a:pt x="286198" y="1001500"/>
                    <a:pt x="289062" y="1000273"/>
                    <a:pt x="290425" y="998569"/>
                  </a:cubicBezTo>
                  <a:cubicBezTo>
                    <a:pt x="298878" y="986298"/>
                    <a:pt x="307331" y="974095"/>
                    <a:pt x="315376" y="961415"/>
                  </a:cubicBezTo>
                  <a:cubicBezTo>
                    <a:pt x="317080" y="958893"/>
                    <a:pt x="317898" y="955280"/>
                    <a:pt x="318034" y="951940"/>
                  </a:cubicBezTo>
                  <a:cubicBezTo>
                    <a:pt x="318784" y="931284"/>
                    <a:pt x="319602" y="910355"/>
                    <a:pt x="319602" y="889427"/>
                  </a:cubicBezTo>
                  <a:cubicBezTo>
                    <a:pt x="319602" y="877156"/>
                    <a:pt x="317693" y="864749"/>
                    <a:pt x="317284" y="852273"/>
                  </a:cubicBezTo>
                  <a:cubicBezTo>
                    <a:pt x="317080" y="848865"/>
                    <a:pt x="318989" y="845320"/>
                    <a:pt x="320147" y="841912"/>
                  </a:cubicBezTo>
                  <a:cubicBezTo>
                    <a:pt x="323965" y="829232"/>
                    <a:pt x="327442" y="816552"/>
                    <a:pt x="332077" y="804349"/>
                  </a:cubicBezTo>
                  <a:cubicBezTo>
                    <a:pt x="336509" y="792760"/>
                    <a:pt x="336849" y="781308"/>
                    <a:pt x="335145" y="769310"/>
                  </a:cubicBezTo>
                  <a:cubicBezTo>
                    <a:pt x="331328" y="743336"/>
                    <a:pt x="341076" y="717363"/>
                    <a:pt x="338008" y="691186"/>
                  </a:cubicBezTo>
                  <a:cubicBezTo>
                    <a:pt x="336849" y="681710"/>
                    <a:pt x="338008" y="671961"/>
                    <a:pt x="338008" y="662486"/>
                  </a:cubicBezTo>
                  <a:cubicBezTo>
                    <a:pt x="337804" y="643943"/>
                    <a:pt x="337258" y="625537"/>
                    <a:pt x="337054" y="606994"/>
                  </a:cubicBezTo>
                  <a:cubicBezTo>
                    <a:pt x="336849" y="589065"/>
                    <a:pt x="337258" y="571136"/>
                    <a:pt x="336849" y="553139"/>
                  </a:cubicBezTo>
                  <a:cubicBezTo>
                    <a:pt x="336440" y="531802"/>
                    <a:pt x="335282" y="510532"/>
                    <a:pt x="335486" y="489195"/>
                  </a:cubicBezTo>
                  <a:cubicBezTo>
                    <a:pt x="335486" y="473175"/>
                    <a:pt x="332419" y="458177"/>
                    <a:pt x="325465" y="444202"/>
                  </a:cubicBezTo>
                  <a:cubicBezTo>
                    <a:pt x="322806" y="438953"/>
                    <a:pt x="322943" y="434522"/>
                    <a:pt x="326419" y="429818"/>
                  </a:cubicBezTo>
                  <a:cubicBezTo>
                    <a:pt x="330237" y="424978"/>
                    <a:pt x="330441" y="419252"/>
                    <a:pt x="329896" y="412912"/>
                  </a:cubicBezTo>
                  <a:cubicBezTo>
                    <a:pt x="326624" y="379167"/>
                    <a:pt x="323147" y="345559"/>
                    <a:pt x="321238" y="311610"/>
                  </a:cubicBezTo>
                  <a:cubicBezTo>
                    <a:pt x="320489" y="299611"/>
                    <a:pt x="323352" y="287341"/>
                    <a:pt x="325260" y="275274"/>
                  </a:cubicBezTo>
                  <a:cubicBezTo>
                    <a:pt x="327169" y="261981"/>
                    <a:pt x="329692" y="248688"/>
                    <a:pt x="332146" y="235394"/>
                  </a:cubicBezTo>
                  <a:cubicBezTo>
                    <a:pt x="332895" y="231168"/>
                    <a:pt x="335622" y="226941"/>
                    <a:pt x="335418" y="222919"/>
                  </a:cubicBezTo>
                  <a:cubicBezTo>
                    <a:pt x="332350" y="186175"/>
                    <a:pt x="347075" y="150794"/>
                    <a:pt x="354369" y="115959"/>
                  </a:cubicBezTo>
                  <a:cubicBezTo>
                    <a:pt x="357028" y="103074"/>
                    <a:pt x="380070" y="40425"/>
                    <a:pt x="381638" y="27337"/>
                  </a:cubicBezTo>
                  <a:cubicBezTo>
                    <a:pt x="382047" y="23723"/>
                    <a:pt x="6766" y="0"/>
                    <a:pt x="6766" y="0"/>
                  </a:cubicBezTo>
                  <a:close/>
                </a:path>
              </a:pathLst>
            </a:custGeom>
            <a:solidFill>
              <a:srgbClr val="00000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7" name="자유형: 도형 18">
              <a:extLst>
                <a:ext uri="{FF2B5EF4-FFF2-40B4-BE49-F238E27FC236}">
                  <a16:creationId xmlns:a16="http://schemas.microsoft.com/office/drawing/2014/main" id="{8FD1B4D4-39FF-F432-4354-A2FE7BA40049}"/>
                </a:ext>
              </a:extLst>
            </p:cNvPr>
            <p:cNvSpPr/>
            <p:nvPr/>
          </p:nvSpPr>
          <p:spPr>
            <a:xfrm>
              <a:off x="5367320" y="120113"/>
              <a:ext cx="737309" cy="64361"/>
            </a:xfrm>
            <a:custGeom>
              <a:avLst/>
              <a:gdLst>
                <a:gd name="connsiteX0" fmla="*/ 736997 w 737309"/>
                <a:gd name="connsiteY0" fmla="*/ 25227 h 64361"/>
                <a:gd name="connsiteX1" fmla="*/ 710955 w 737309"/>
                <a:gd name="connsiteY1" fmla="*/ 12411 h 64361"/>
                <a:gd name="connsiteX2" fmla="*/ 36881 w 737309"/>
                <a:gd name="connsiteY2" fmla="*/ 3 h 64361"/>
                <a:gd name="connsiteX3" fmla="*/ 0 w 737309"/>
                <a:gd name="connsiteY3" fmla="*/ 33203 h 64361"/>
                <a:gd name="connsiteX4" fmla="*/ 39403 w 737309"/>
                <a:gd name="connsiteY4" fmla="*/ 64357 h 64361"/>
                <a:gd name="connsiteX5" fmla="*/ 710683 w 737309"/>
                <a:gd name="connsiteY5" fmla="*/ 47996 h 64361"/>
                <a:gd name="connsiteX6" fmla="*/ 736997 w 737309"/>
                <a:gd name="connsiteY6" fmla="*/ 25227 h 6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309" h="64361">
                  <a:moveTo>
                    <a:pt x="736997" y="25227"/>
                  </a:moveTo>
                  <a:cubicBezTo>
                    <a:pt x="734133" y="10434"/>
                    <a:pt x="724385" y="6957"/>
                    <a:pt x="710955" y="12411"/>
                  </a:cubicBezTo>
                  <a:cubicBezTo>
                    <a:pt x="623151" y="10843"/>
                    <a:pt x="173904" y="958"/>
                    <a:pt x="36881" y="3"/>
                  </a:cubicBezTo>
                  <a:cubicBezTo>
                    <a:pt x="11930" y="-133"/>
                    <a:pt x="68" y="3617"/>
                    <a:pt x="0" y="33203"/>
                  </a:cubicBezTo>
                  <a:cubicBezTo>
                    <a:pt x="-68" y="65448"/>
                    <a:pt x="17111" y="64357"/>
                    <a:pt x="39403" y="64357"/>
                  </a:cubicBezTo>
                  <a:cubicBezTo>
                    <a:pt x="120867" y="64493"/>
                    <a:pt x="595951" y="54131"/>
                    <a:pt x="710683" y="47996"/>
                  </a:cubicBezTo>
                  <a:cubicBezTo>
                    <a:pt x="710615" y="51132"/>
                    <a:pt x="740678" y="44246"/>
                    <a:pt x="736997" y="25227"/>
                  </a:cubicBezTo>
                  <a:close/>
                </a:path>
              </a:pathLst>
            </a:custGeom>
            <a:solidFill>
              <a:srgbClr val="39434C"/>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9" name="자유형: 도형 19">
              <a:extLst>
                <a:ext uri="{FF2B5EF4-FFF2-40B4-BE49-F238E27FC236}">
                  <a16:creationId xmlns:a16="http://schemas.microsoft.com/office/drawing/2014/main" id="{45D7AAB9-FCA8-9A0B-BFE4-4251CA45D008}"/>
                </a:ext>
              </a:extLst>
            </p:cNvPr>
            <p:cNvSpPr/>
            <p:nvPr/>
          </p:nvSpPr>
          <p:spPr>
            <a:xfrm>
              <a:off x="5792599" y="100977"/>
              <a:ext cx="52859" cy="112806"/>
            </a:xfrm>
            <a:custGeom>
              <a:avLst/>
              <a:gdLst>
                <a:gd name="connsiteX0" fmla="*/ 50895 w 52859"/>
                <a:gd name="connsiteY0" fmla="*/ 101217 h 112806"/>
                <a:gd name="connsiteX1" fmla="*/ 50554 w 52859"/>
                <a:gd name="connsiteY1" fmla="*/ 67609 h 112806"/>
                <a:gd name="connsiteX2" fmla="*/ 38351 w 52859"/>
                <a:gd name="connsiteY2" fmla="*/ 47839 h 112806"/>
                <a:gd name="connsiteX3" fmla="*/ 20082 w 52859"/>
                <a:gd name="connsiteY3" fmla="*/ 15458 h 112806"/>
                <a:gd name="connsiteX4" fmla="*/ 15037 w 52859"/>
                <a:gd name="connsiteY4" fmla="*/ 4960 h 112806"/>
                <a:gd name="connsiteX5" fmla="*/ 8901 w 52859"/>
                <a:gd name="connsiteY5" fmla="*/ 52 h 112806"/>
                <a:gd name="connsiteX6" fmla="*/ 2084 w 52859"/>
                <a:gd name="connsiteY6" fmla="*/ 6460 h 112806"/>
                <a:gd name="connsiteX7" fmla="*/ 3721 w 52859"/>
                <a:gd name="connsiteY7" fmla="*/ 33183 h 112806"/>
                <a:gd name="connsiteX8" fmla="*/ 8833 w 52859"/>
                <a:gd name="connsiteY8" fmla="*/ 46885 h 112806"/>
                <a:gd name="connsiteX9" fmla="*/ 33239 w 52859"/>
                <a:gd name="connsiteY9" fmla="*/ 112806 h 112806"/>
                <a:gd name="connsiteX10" fmla="*/ 50895 w 52859"/>
                <a:gd name="connsiteY10" fmla="*/ 101217 h 11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59" h="112806">
                  <a:moveTo>
                    <a:pt x="50895" y="101217"/>
                  </a:moveTo>
                  <a:cubicBezTo>
                    <a:pt x="52940" y="90651"/>
                    <a:pt x="54167" y="78244"/>
                    <a:pt x="50554" y="67609"/>
                  </a:cubicBezTo>
                  <a:cubicBezTo>
                    <a:pt x="47963" y="60042"/>
                    <a:pt x="42987" y="53975"/>
                    <a:pt x="38351" y="47839"/>
                  </a:cubicBezTo>
                  <a:cubicBezTo>
                    <a:pt x="30716" y="37818"/>
                    <a:pt x="24785" y="27047"/>
                    <a:pt x="20082" y="15458"/>
                  </a:cubicBezTo>
                  <a:cubicBezTo>
                    <a:pt x="18582" y="11845"/>
                    <a:pt x="16878" y="8368"/>
                    <a:pt x="15037" y="4960"/>
                  </a:cubicBezTo>
                  <a:cubicBezTo>
                    <a:pt x="13742" y="2506"/>
                    <a:pt x="12242" y="-426"/>
                    <a:pt x="8901" y="52"/>
                  </a:cubicBezTo>
                  <a:cubicBezTo>
                    <a:pt x="5493" y="597"/>
                    <a:pt x="3380" y="3187"/>
                    <a:pt x="2084" y="6460"/>
                  </a:cubicBezTo>
                  <a:cubicBezTo>
                    <a:pt x="-1529" y="15663"/>
                    <a:pt x="-97" y="24457"/>
                    <a:pt x="3721" y="33183"/>
                  </a:cubicBezTo>
                  <a:cubicBezTo>
                    <a:pt x="5288" y="36728"/>
                    <a:pt x="9788" y="45931"/>
                    <a:pt x="8833" y="46885"/>
                  </a:cubicBezTo>
                  <a:cubicBezTo>
                    <a:pt x="8083" y="47635"/>
                    <a:pt x="33239" y="112806"/>
                    <a:pt x="33239" y="112806"/>
                  </a:cubicBezTo>
                  <a:cubicBezTo>
                    <a:pt x="40260" y="108512"/>
                    <a:pt x="47077" y="104149"/>
                    <a:pt x="50895" y="101217"/>
                  </a:cubicBezTo>
                  <a:close/>
                </a:path>
              </a:pathLst>
            </a:custGeom>
            <a:solidFill>
              <a:srgbClr val="FCC88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202" name="그룹 20">
            <a:extLst>
              <a:ext uri="{FF2B5EF4-FFF2-40B4-BE49-F238E27FC236}">
                <a16:creationId xmlns:a16="http://schemas.microsoft.com/office/drawing/2014/main" id="{FB0923A8-8C32-6F95-516C-0DE8D21EA494}"/>
              </a:ext>
            </a:extLst>
          </p:cNvPr>
          <p:cNvGrpSpPr/>
          <p:nvPr/>
        </p:nvGrpSpPr>
        <p:grpSpPr>
          <a:xfrm>
            <a:off x="10263555" y="2778612"/>
            <a:ext cx="1027340" cy="3737048"/>
            <a:chOff x="7205550" y="2089286"/>
            <a:chExt cx="1302133" cy="4736641"/>
          </a:xfrm>
        </p:grpSpPr>
        <p:sp>
          <p:nvSpPr>
            <p:cNvPr id="62" name="자유형: 도형 21">
              <a:extLst>
                <a:ext uri="{FF2B5EF4-FFF2-40B4-BE49-F238E27FC236}">
                  <a16:creationId xmlns:a16="http://schemas.microsoft.com/office/drawing/2014/main" id="{DDF26839-DD81-7651-1A4A-9463464D14BD}"/>
                </a:ext>
              </a:extLst>
            </p:cNvPr>
            <p:cNvSpPr/>
            <p:nvPr/>
          </p:nvSpPr>
          <p:spPr>
            <a:xfrm>
              <a:off x="7205550" y="2578567"/>
              <a:ext cx="745722" cy="54536"/>
            </a:xfrm>
            <a:custGeom>
              <a:avLst/>
              <a:gdLst>
                <a:gd name="connsiteX0" fmla="*/ 0 w 745722"/>
                <a:gd name="connsiteY0" fmla="*/ 0 h 54536"/>
                <a:gd name="connsiteX1" fmla="*/ 745722 w 745722"/>
                <a:gd name="connsiteY1" fmla="*/ 0 h 54536"/>
                <a:gd name="connsiteX2" fmla="*/ 745722 w 745722"/>
                <a:gd name="connsiteY2" fmla="*/ 54537 h 54536"/>
                <a:gd name="connsiteX3" fmla="*/ 0 w 745722"/>
                <a:gd name="connsiteY3" fmla="*/ 54537 h 54536"/>
              </a:gdLst>
              <a:ahLst/>
              <a:cxnLst>
                <a:cxn ang="0">
                  <a:pos x="connsiteX0" y="connsiteY0"/>
                </a:cxn>
                <a:cxn ang="0">
                  <a:pos x="connsiteX1" y="connsiteY1"/>
                </a:cxn>
                <a:cxn ang="0">
                  <a:pos x="connsiteX2" y="connsiteY2"/>
                </a:cxn>
                <a:cxn ang="0">
                  <a:pos x="connsiteX3" y="connsiteY3"/>
                </a:cxn>
              </a:cxnLst>
              <a:rect l="l" t="t" r="r" b="b"/>
              <a:pathLst>
                <a:path w="745722" h="54536">
                  <a:moveTo>
                    <a:pt x="0" y="0"/>
                  </a:moveTo>
                  <a:lnTo>
                    <a:pt x="745722" y="0"/>
                  </a:lnTo>
                  <a:lnTo>
                    <a:pt x="745722"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63" name="자유형: 도형 22">
              <a:extLst>
                <a:ext uri="{FF2B5EF4-FFF2-40B4-BE49-F238E27FC236}">
                  <a16:creationId xmlns:a16="http://schemas.microsoft.com/office/drawing/2014/main" id="{225E0572-81C6-492E-2E0E-A31A51615CC9}"/>
                </a:ext>
              </a:extLst>
            </p:cNvPr>
            <p:cNvSpPr/>
            <p:nvPr/>
          </p:nvSpPr>
          <p:spPr>
            <a:xfrm>
              <a:off x="7282788" y="3065171"/>
              <a:ext cx="745722" cy="54536"/>
            </a:xfrm>
            <a:custGeom>
              <a:avLst/>
              <a:gdLst>
                <a:gd name="connsiteX0" fmla="*/ 0 w 745722"/>
                <a:gd name="connsiteY0" fmla="*/ 0 h 54536"/>
                <a:gd name="connsiteX1" fmla="*/ 745723 w 745722"/>
                <a:gd name="connsiteY1" fmla="*/ 0 h 54536"/>
                <a:gd name="connsiteX2" fmla="*/ 745723 w 745722"/>
                <a:gd name="connsiteY2" fmla="*/ 54537 h 54536"/>
                <a:gd name="connsiteX3" fmla="*/ 0 w 745722"/>
                <a:gd name="connsiteY3" fmla="*/ 54537 h 54536"/>
              </a:gdLst>
              <a:ahLst/>
              <a:cxnLst>
                <a:cxn ang="0">
                  <a:pos x="connsiteX0" y="connsiteY0"/>
                </a:cxn>
                <a:cxn ang="0">
                  <a:pos x="connsiteX1" y="connsiteY1"/>
                </a:cxn>
                <a:cxn ang="0">
                  <a:pos x="connsiteX2" y="connsiteY2"/>
                </a:cxn>
                <a:cxn ang="0">
                  <a:pos x="connsiteX3" y="connsiteY3"/>
                </a:cxn>
              </a:cxnLst>
              <a:rect l="l" t="t" r="r" b="b"/>
              <a:pathLst>
                <a:path w="745722" h="54536">
                  <a:moveTo>
                    <a:pt x="0" y="0"/>
                  </a:moveTo>
                  <a:lnTo>
                    <a:pt x="745723" y="0"/>
                  </a:lnTo>
                  <a:lnTo>
                    <a:pt x="745723"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92" name="자유형: 도형 23">
              <a:extLst>
                <a:ext uri="{FF2B5EF4-FFF2-40B4-BE49-F238E27FC236}">
                  <a16:creationId xmlns:a16="http://schemas.microsoft.com/office/drawing/2014/main" id="{E802C804-4BE8-A3B5-1756-25145A08DEB9}"/>
                </a:ext>
              </a:extLst>
            </p:cNvPr>
            <p:cNvSpPr/>
            <p:nvPr/>
          </p:nvSpPr>
          <p:spPr>
            <a:xfrm>
              <a:off x="7280538" y="3551707"/>
              <a:ext cx="817710" cy="54536"/>
            </a:xfrm>
            <a:custGeom>
              <a:avLst/>
              <a:gdLst>
                <a:gd name="connsiteX0" fmla="*/ 0 w 817710"/>
                <a:gd name="connsiteY0" fmla="*/ 0 h 54536"/>
                <a:gd name="connsiteX1" fmla="*/ 817711 w 817710"/>
                <a:gd name="connsiteY1" fmla="*/ 0 h 54536"/>
                <a:gd name="connsiteX2" fmla="*/ 817711 w 817710"/>
                <a:gd name="connsiteY2" fmla="*/ 54537 h 54536"/>
                <a:gd name="connsiteX3" fmla="*/ 0 w 817710"/>
                <a:gd name="connsiteY3" fmla="*/ 54537 h 54536"/>
              </a:gdLst>
              <a:ahLst/>
              <a:cxnLst>
                <a:cxn ang="0">
                  <a:pos x="connsiteX0" y="connsiteY0"/>
                </a:cxn>
                <a:cxn ang="0">
                  <a:pos x="connsiteX1" y="connsiteY1"/>
                </a:cxn>
                <a:cxn ang="0">
                  <a:pos x="connsiteX2" y="connsiteY2"/>
                </a:cxn>
                <a:cxn ang="0">
                  <a:pos x="connsiteX3" y="connsiteY3"/>
                </a:cxn>
              </a:cxnLst>
              <a:rect l="l" t="t" r="r" b="b"/>
              <a:pathLst>
                <a:path w="817710" h="54536">
                  <a:moveTo>
                    <a:pt x="0" y="0"/>
                  </a:moveTo>
                  <a:lnTo>
                    <a:pt x="817711" y="0"/>
                  </a:lnTo>
                  <a:lnTo>
                    <a:pt x="817711"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93" name="자유형: 도형 24">
              <a:extLst>
                <a:ext uri="{FF2B5EF4-FFF2-40B4-BE49-F238E27FC236}">
                  <a16:creationId xmlns:a16="http://schemas.microsoft.com/office/drawing/2014/main" id="{E96F7DE4-54E0-7CBE-F0F7-16BE395024E0}"/>
                </a:ext>
              </a:extLst>
            </p:cNvPr>
            <p:cNvSpPr/>
            <p:nvPr/>
          </p:nvSpPr>
          <p:spPr>
            <a:xfrm>
              <a:off x="7365207" y="4038312"/>
              <a:ext cx="817710" cy="54536"/>
            </a:xfrm>
            <a:custGeom>
              <a:avLst/>
              <a:gdLst>
                <a:gd name="connsiteX0" fmla="*/ 0 w 817710"/>
                <a:gd name="connsiteY0" fmla="*/ 0 h 54536"/>
                <a:gd name="connsiteX1" fmla="*/ 817711 w 817710"/>
                <a:gd name="connsiteY1" fmla="*/ 0 h 54536"/>
                <a:gd name="connsiteX2" fmla="*/ 817711 w 817710"/>
                <a:gd name="connsiteY2" fmla="*/ 54537 h 54536"/>
                <a:gd name="connsiteX3" fmla="*/ 0 w 817710"/>
                <a:gd name="connsiteY3" fmla="*/ 54537 h 54536"/>
              </a:gdLst>
              <a:ahLst/>
              <a:cxnLst>
                <a:cxn ang="0">
                  <a:pos x="connsiteX0" y="connsiteY0"/>
                </a:cxn>
                <a:cxn ang="0">
                  <a:pos x="connsiteX1" y="connsiteY1"/>
                </a:cxn>
                <a:cxn ang="0">
                  <a:pos x="connsiteX2" y="connsiteY2"/>
                </a:cxn>
                <a:cxn ang="0">
                  <a:pos x="connsiteX3" y="connsiteY3"/>
                </a:cxn>
              </a:cxnLst>
              <a:rect l="l" t="t" r="r" b="b"/>
              <a:pathLst>
                <a:path w="817710" h="54536">
                  <a:moveTo>
                    <a:pt x="0" y="0"/>
                  </a:moveTo>
                  <a:lnTo>
                    <a:pt x="817711" y="0"/>
                  </a:lnTo>
                  <a:lnTo>
                    <a:pt x="817711"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94" name="자유형: 도형 25">
              <a:extLst>
                <a:ext uri="{FF2B5EF4-FFF2-40B4-BE49-F238E27FC236}">
                  <a16:creationId xmlns:a16="http://schemas.microsoft.com/office/drawing/2014/main" id="{A9C6F306-E958-9E7C-BE14-15D1F16EB1FC}"/>
                </a:ext>
              </a:extLst>
            </p:cNvPr>
            <p:cNvSpPr/>
            <p:nvPr/>
          </p:nvSpPr>
          <p:spPr>
            <a:xfrm>
              <a:off x="7362343" y="4524848"/>
              <a:ext cx="858681" cy="54536"/>
            </a:xfrm>
            <a:custGeom>
              <a:avLst/>
              <a:gdLst>
                <a:gd name="connsiteX0" fmla="*/ 0 w 858681"/>
                <a:gd name="connsiteY0" fmla="*/ 0 h 54536"/>
                <a:gd name="connsiteX1" fmla="*/ 858682 w 858681"/>
                <a:gd name="connsiteY1" fmla="*/ 0 h 54536"/>
                <a:gd name="connsiteX2" fmla="*/ 858682 w 858681"/>
                <a:gd name="connsiteY2" fmla="*/ 54537 h 54536"/>
                <a:gd name="connsiteX3" fmla="*/ 0 w 858681"/>
                <a:gd name="connsiteY3" fmla="*/ 54537 h 54536"/>
              </a:gdLst>
              <a:ahLst/>
              <a:cxnLst>
                <a:cxn ang="0">
                  <a:pos x="connsiteX0" y="connsiteY0"/>
                </a:cxn>
                <a:cxn ang="0">
                  <a:pos x="connsiteX1" y="connsiteY1"/>
                </a:cxn>
                <a:cxn ang="0">
                  <a:pos x="connsiteX2" y="connsiteY2"/>
                </a:cxn>
                <a:cxn ang="0">
                  <a:pos x="connsiteX3" y="connsiteY3"/>
                </a:cxn>
              </a:cxnLst>
              <a:rect l="l" t="t" r="r" b="b"/>
              <a:pathLst>
                <a:path w="858681" h="54536">
                  <a:moveTo>
                    <a:pt x="0" y="0"/>
                  </a:moveTo>
                  <a:lnTo>
                    <a:pt x="858682" y="0"/>
                  </a:lnTo>
                  <a:lnTo>
                    <a:pt x="858682"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95" name="자유형: 도형 26">
              <a:extLst>
                <a:ext uri="{FF2B5EF4-FFF2-40B4-BE49-F238E27FC236}">
                  <a16:creationId xmlns:a16="http://schemas.microsoft.com/office/drawing/2014/main" id="{54C114AA-4ACF-DB49-E09E-32D2C83EBD1F}"/>
                </a:ext>
              </a:extLst>
            </p:cNvPr>
            <p:cNvSpPr/>
            <p:nvPr/>
          </p:nvSpPr>
          <p:spPr>
            <a:xfrm>
              <a:off x="7451307" y="5011452"/>
              <a:ext cx="858681" cy="54536"/>
            </a:xfrm>
            <a:custGeom>
              <a:avLst/>
              <a:gdLst>
                <a:gd name="connsiteX0" fmla="*/ 0 w 858681"/>
                <a:gd name="connsiteY0" fmla="*/ 0 h 54536"/>
                <a:gd name="connsiteX1" fmla="*/ 858682 w 858681"/>
                <a:gd name="connsiteY1" fmla="*/ 0 h 54536"/>
                <a:gd name="connsiteX2" fmla="*/ 858682 w 858681"/>
                <a:gd name="connsiteY2" fmla="*/ 54537 h 54536"/>
                <a:gd name="connsiteX3" fmla="*/ 0 w 858681"/>
                <a:gd name="connsiteY3" fmla="*/ 54537 h 54536"/>
              </a:gdLst>
              <a:ahLst/>
              <a:cxnLst>
                <a:cxn ang="0">
                  <a:pos x="connsiteX0" y="connsiteY0"/>
                </a:cxn>
                <a:cxn ang="0">
                  <a:pos x="connsiteX1" y="connsiteY1"/>
                </a:cxn>
                <a:cxn ang="0">
                  <a:pos x="connsiteX2" y="connsiteY2"/>
                </a:cxn>
                <a:cxn ang="0">
                  <a:pos x="connsiteX3" y="connsiteY3"/>
                </a:cxn>
              </a:cxnLst>
              <a:rect l="l" t="t" r="r" b="b"/>
              <a:pathLst>
                <a:path w="858681" h="54536">
                  <a:moveTo>
                    <a:pt x="0" y="0"/>
                  </a:moveTo>
                  <a:lnTo>
                    <a:pt x="858682" y="0"/>
                  </a:lnTo>
                  <a:lnTo>
                    <a:pt x="858682"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96" name="자유형: 도형 27">
              <a:extLst>
                <a:ext uri="{FF2B5EF4-FFF2-40B4-BE49-F238E27FC236}">
                  <a16:creationId xmlns:a16="http://schemas.microsoft.com/office/drawing/2014/main" id="{08663725-4DB5-1957-419A-7EBF8E5E87AE}"/>
                </a:ext>
              </a:extLst>
            </p:cNvPr>
            <p:cNvSpPr/>
            <p:nvPr/>
          </p:nvSpPr>
          <p:spPr>
            <a:xfrm>
              <a:off x="7485051" y="5497989"/>
              <a:ext cx="894471" cy="54536"/>
            </a:xfrm>
            <a:custGeom>
              <a:avLst/>
              <a:gdLst>
                <a:gd name="connsiteX0" fmla="*/ 0 w 894471"/>
                <a:gd name="connsiteY0" fmla="*/ 0 h 54536"/>
                <a:gd name="connsiteX1" fmla="*/ 894472 w 894471"/>
                <a:gd name="connsiteY1" fmla="*/ 0 h 54536"/>
                <a:gd name="connsiteX2" fmla="*/ 894472 w 894471"/>
                <a:gd name="connsiteY2" fmla="*/ 54537 h 54536"/>
                <a:gd name="connsiteX3" fmla="*/ 0 w 894471"/>
                <a:gd name="connsiteY3" fmla="*/ 54537 h 54536"/>
              </a:gdLst>
              <a:ahLst/>
              <a:cxnLst>
                <a:cxn ang="0">
                  <a:pos x="connsiteX0" y="connsiteY0"/>
                </a:cxn>
                <a:cxn ang="0">
                  <a:pos x="connsiteX1" y="connsiteY1"/>
                </a:cxn>
                <a:cxn ang="0">
                  <a:pos x="connsiteX2" y="connsiteY2"/>
                </a:cxn>
                <a:cxn ang="0">
                  <a:pos x="connsiteX3" y="connsiteY3"/>
                </a:cxn>
              </a:cxnLst>
              <a:rect l="l" t="t" r="r" b="b"/>
              <a:pathLst>
                <a:path w="894471" h="54536">
                  <a:moveTo>
                    <a:pt x="0" y="0"/>
                  </a:moveTo>
                  <a:lnTo>
                    <a:pt x="894472" y="0"/>
                  </a:lnTo>
                  <a:lnTo>
                    <a:pt x="894472"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97" name="자유형: 도형 28">
              <a:extLst>
                <a:ext uri="{FF2B5EF4-FFF2-40B4-BE49-F238E27FC236}">
                  <a16:creationId xmlns:a16="http://schemas.microsoft.com/office/drawing/2014/main" id="{7E18C800-5EE9-9A2C-81FC-31EEDEABA5CF}"/>
                </a:ext>
              </a:extLst>
            </p:cNvPr>
            <p:cNvSpPr/>
            <p:nvPr/>
          </p:nvSpPr>
          <p:spPr>
            <a:xfrm>
              <a:off x="7498004" y="5984593"/>
              <a:ext cx="914922" cy="54536"/>
            </a:xfrm>
            <a:custGeom>
              <a:avLst/>
              <a:gdLst>
                <a:gd name="connsiteX0" fmla="*/ 0 w 914922"/>
                <a:gd name="connsiteY0" fmla="*/ 0 h 54536"/>
                <a:gd name="connsiteX1" fmla="*/ 914923 w 914922"/>
                <a:gd name="connsiteY1" fmla="*/ 0 h 54536"/>
                <a:gd name="connsiteX2" fmla="*/ 914923 w 914922"/>
                <a:gd name="connsiteY2" fmla="*/ 54537 h 54536"/>
                <a:gd name="connsiteX3" fmla="*/ 0 w 914922"/>
                <a:gd name="connsiteY3" fmla="*/ 54537 h 54536"/>
              </a:gdLst>
              <a:ahLst/>
              <a:cxnLst>
                <a:cxn ang="0">
                  <a:pos x="connsiteX0" y="connsiteY0"/>
                </a:cxn>
                <a:cxn ang="0">
                  <a:pos x="connsiteX1" y="connsiteY1"/>
                </a:cxn>
                <a:cxn ang="0">
                  <a:pos x="connsiteX2" y="connsiteY2"/>
                </a:cxn>
                <a:cxn ang="0">
                  <a:pos x="connsiteX3" y="connsiteY3"/>
                </a:cxn>
              </a:cxnLst>
              <a:rect l="l" t="t" r="r" b="b"/>
              <a:pathLst>
                <a:path w="914922" h="54536">
                  <a:moveTo>
                    <a:pt x="0" y="0"/>
                  </a:moveTo>
                  <a:lnTo>
                    <a:pt x="914923" y="0"/>
                  </a:lnTo>
                  <a:lnTo>
                    <a:pt x="914923"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98" name="자유형: 도형 29">
              <a:extLst>
                <a:ext uri="{FF2B5EF4-FFF2-40B4-BE49-F238E27FC236}">
                  <a16:creationId xmlns:a16="http://schemas.microsoft.com/office/drawing/2014/main" id="{252E02C0-B688-D085-DB6C-21BFEE0CBE3C}"/>
                </a:ext>
              </a:extLst>
            </p:cNvPr>
            <p:cNvSpPr/>
            <p:nvPr/>
          </p:nvSpPr>
          <p:spPr>
            <a:xfrm>
              <a:off x="7592761" y="6471129"/>
              <a:ext cx="914922" cy="54536"/>
            </a:xfrm>
            <a:custGeom>
              <a:avLst/>
              <a:gdLst>
                <a:gd name="connsiteX0" fmla="*/ 0 w 914922"/>
                <a:gd name="connsiteY0" fmla="*/ 0 h 54536"/>
                <a:gd name="connsiteX1" fmla="*/ 914923 w 914922"/>
                <a:gd name="connsiteY1" fmla="*/ 0 h 54536"/>
                <a:gd name="connsiteX2" fmla="*/ 914923 w 914922"/>
                <a:gd name="connsiteY2" fmla="*/ 54537 h 54536"/>
                <a:gd name="connsiteX3" fmla="*/ 0 w 914922"/>
                <a:gd name="connsiteY3" fmla="*/ 54537 h 54536"/>
              </a:gdLst>
              <a:ahLst/>
              <a:cxnLst>
                <a:cxn ang="0">
                  <a:pos x="connsiteX0" y="connsiteY0"/>
                </a:cxn>
                <a:cxn ang="0">
                  <a:pos x="connsiteX1" y="connsiteY1"/>
                </a:cxn>
                <a:cxn ang="0">
                  <a:pos x="connsiteX2" y="connsiteY2"/>
                </a:cxn>
                <a:cxn ang="0">
                  <a:pos x="connsiteX3" y="connsiteY3"/>
                </a:cxn>
              </a:cxnLst>
              <a:rect l="l" t="t" r="r" b="b"/>
              <a:pathLst>
                <a:path w="914922" h="54536">
                  <a:moveTo>
                    <a:pt x="0" y="0"/>
                  </a:moveTo>
                  <a:lnTo>
                    <a:pt x="914923" y="0"/>
                  </a:lnTo>
                  <a:lnTo>
                    <a:pt x="914923"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99" name="자유형: 도형 30">
              <a:extLst>
                <a:ext uri="{FF2B5EF4-FFF2-40B4-BE49-F238E27FC236}">
                  <a16:creationId xmlns:a16="http://schemas.microsoft.com/office/drawing/2014/main" id="{356E238D-4B41-D108-6E9B-27C3A039E2CC}"/>
                </a:ext>
              </a:extLst>
            </p:cNvPr>
            <p:cNvSpPr/>
            <p:nvPr/>
          </p:nvSpPr>
          <p:spPr>
            <a:xfrm rot="21322604">
              <a:off x="7335029" y="2089286"/>
              <a:ext cx="99934" cy="4717212"/>
            </a:xfrm>
            <a:custGeom>
              <a:avLst/>
              <a:gdLst>
                <a:gd name="connsiteX0" fmla="*/ 0 w 99934"/>
                <a:gd name="connsiteY0" fmla="*/ 0 h 4717212"/>
                <a:gd name="connsiteX1" fmla="*/ 99934 w 99934"/>
                <a:gd name="connsiteY1" fmla="*/ 0 h 4717212"/>
                <a:gd name="connsiteX2" fmla="*/ 99934 w 99934"/>
                <a:gd name="connsiteY2" fmla="*/ 4717213 h 4717212"/>
                <a:gd name="connsiteX3" fmla="*/ 0 w 99934"/>
                <a:gd name="connsiteY3" fmla="*/ 4717213 h 4717212"/>
              </a:gdLst>
              <a:ahLst/>
              <a:cxnLst>
                <a:cxn ang="0">
                  <a:pos x="connsiteX0" y="connsiteY0"/>
                </a:cxn>
                <a:cxn ang="0">
                  <a:pos x="connsiteX1" y="connsiteY1"/>
                </a:cxn>
                <a:cxn ang="0">
                  <a:pos x="connsiteX2" y="connsiteY2"/>
                </a:cxn>
                <a:cxn ang="0">
                  <a:pos x="connsiteX3" y="connsiteY3"/>
                </a:cxn>
              </a:cxnLst>
              <a:rect l="l" t="t" r="r" b="b"/>
              <a:pathLst>
                <a:path w="99934" h="4717212">
                  <a:moveTo>
                    <a:pt x="0" y="0"/>
                  </a:moveTo>
                  <a:lnTo>
                    <a:pt x="99934" y="0"/>
                  </a:lnTo>
                  <a:lnTo>
                    <a:pt x="99934" y="4717213"/>
                  </a:lnTo>
                  <a:lnTo>
                    <a:pt x="0" y="4717213"/>
                  </a:lnTo>
                  <a:close/>
                </a:path>
              </a:pathLst>
            </a:custGeom>
            <a:solidFill>
              <a:srgbClr val="AC9D7E"/>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01" name="자유형: 도형 31">
              <a:extLst>
                <a:ext uri="{FF2B5EF4-FFF2-40B4-BE49-F238E27FC236}">
                  <a16:creationId xmlns:a16="http://schemas.microsoft.com/office/drawing/2014/main" id="{AD85CACB-D4F3-0E85-E524-400524B588F3}"/>
                </a:ext>
              </a:extLst>
            </p:cNvPr>
            <p:cNvSpPr/>
            <p:nvPr/>
          </p:nvSpPr>
          <p:spPr>
            <a:xfrm rot="21097657">
              <a:off x="8169317" y="2108699"/>
              <a:ext cx="99934" cy="4717228"/>
            </a:xfrm>
            <a:custGeom>
              <a:avLst/>
              <a:gdLst>
                <a:gd name="connsiteX0" fmla="*/ 0 w 99934"/>
                <a:gd name="connsiteY0" fmla="*/ 0 h 4717228"/>
                <a:gd name="connsiteX1" fmla="*/ 99934 w 99934"/>
                <a:gd name="connsiteY1" fmla="*/ 0 h 4717228"/>
                <a:gd name="connsiteX2" fmla="*/ 99934 w 99934"/>
                <a:gd name="connsiteY2" fmla="*/ 4717228 h 4717228"/>
                <a:gd name="connsiteX3" fmla="*/ 0 w 99934"/>
                <a:gd name="connsiteY3" fmla="*/ 4717228 h 4717228"/>
              </a:gdLst>
              <a:ahLst/>
              <a:cxnLst>
                <a:cxn ang="0">
                  <a:pos x="connsiteX0" y="connsiteY0"/>
                </a:cxn>
                <a:cxn ang="0">
                  <a:pos x="connsiteX1" y="connsiteY1"/>
                </a:cxn>
                <a:cxn ang="0">
                  <a:pos x="connsiteX2" y="connsiteY2"/>
                </a:cxn>
                <a:cxn ang="0">
                  <a:pos x="connsiteX3" y="connsiteY3"/>
                </a:cxn>
              </a:cxnLst>
              <a:rect l="l" t="t" r="r" b="b"/>
              <a:pathLst>
                <a:path w="99934" h="4717228">
                  <a:moveTo>
                    <a:pt x="0" y="0"/>
                  </a:moveTo>
                  <a:lnTo>
                    <a:pt x="99934" y="0"/>
                  </a:lnTo>
                  <a:lnTo>
                    <a:pt x="99934" y="4717228"/>
                  </a:lnTo>
                  <a:lnTo>
                    <a:pt x="0" y="4717228"/>
                  </a:lnTo>
                  <a:close/>
                </a:path>
              </a:pathLst>
            </a:custGeom>
            <a:solidFill>
              <a:srgbClr val="AC9D7E"/>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214" name="그룹 32">
            <a:extLst>
              <a:ext uri="{FF2B5EF4-FFF2-40B4-BE49-F238E27FC236}">
                <a16:creationId xmlns:a16="http://schemas.microsoft.com/office/drawing/2014/main" id="{3F11AFF0-478B-27F7-CCD2-040F92918BB5}"/>
              </a:ext>
            </a:extLst>
          </p:cNvPr>
          <p:cNvGrpSpPr/>
          <p:nvPr/>
        </p:nvGrpSpPr>
        <p:grpSpPr>
          <a:xfrm>
            <a:off x="7926210" y="4829516"/>
            <a:ext cx="531235" cy="1848130"/>
            <a:chOff x="3333210" y="3843806"/>
            <a:chExt cx="644070" cy="2240674"/>
          </a:xfrm>
        </p:grpSpPr>
        <p:sp>
          <p:nvSpPr>
            <p:cNvPr id="204" name="자유형: 도형 33">
              <a:extLst>
                <a:ext uri="{FF2B5EF4-FFF2-40B4-BE49-F238E27FC236}">
                  <a16:creationId xmlns:a16="http://schemas.microsoft.com/office/drawing/2014/main" id="{A95AB77C-EDB4-F040-C78F-6964559F9972}"/>
                </a:ext>
              </a:extLst>
            </p:cNvPr>
            <p:cNvSpPr/>
            <p:nvPr/>
          </p:nvSpPr>
          <p:spPr>
            <a:xfrm>
              <a:off x="3544917" y="3843806"/>
              <a:ext cx="214126" cy="264421"/>
            </a:xfrm>
            <a:custGeom>
              <a:avLst/>
              <a:gdLst>
                <a:gd name="connsiteX0" fmla="*/ 11888 w 214126"/>
                <a:gd name="connsiteY0" fmla="*/ 163717 h 264421"/>
                <a:gd name="connsiteX1" fmla="*/ 20100 w 214126"/>
                <a:gd name="connsiteY1" fmla="*/ 45220 h 264421"/>
                <a:gd name="connsiteX2" fmla="*/ 132899 w 214126"/>
                <a:gd name="connsiteY2" fmla="*/ 2593 h 264421"/>
                <a:gd name="connsiteX3" fmla="*/ 208935 w 214126"/>
                <a:gd name="connsiteY3" fmla="*/ 82038 h 264421"/>
                <a:gd name="connsiteX4" fmla="*/ 209438 w 214126"/>
                <a:gd name="connsiteY4" fmla="*/ 153437 h 264421"/>
                <a:gd name="connsiteX5" fmla="*/ 181448 w 214126"/>
                <a:gd name="connsiteY5" fmla="*/ 232771 h 264421"/>
                <a:gd name="connsiteX6" fmla="*/ 27866 w 214126"/>
                <a:gd name="connsiteY6" fmla="*/ 230256 h 264421"/>
                <a:gd name="connsiteX7" fmla="*/ 11888 w 214126"/>
                <a:gd name="connsiteY7" fmla="*/ 163717 h 26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26" h="264421">
                  <a:moveTo>
                    <a:pt x="11888" y="163717"/>
                  </a:moveTo>
                  <a:cubicBezTo>
                    <a:pt x="-5432" y="122822"/>
                    <a:pt x="-4761" y="81702"/>
                    <a:pt x="20100" y="45220"/>
                  </a:cubicBezTo>
                  <a:cubicBezTo>
                    <a:pt x="46638" y="6224"/>
                    <a:pt x="87310" y="-5955"/>
                    <a:pt x="132899" y="2593"/>
                  </a:cubicBezTo>
                  <a:cubicBezTo>
                    <a:pt x="176364" y="10750"/>
                    <a:pt x="198153" y="41868"/>
                    <a:pt x="208935" y="82038"/>
                  </a:cubicBezTo>
                  <a:cubicBezTo>
                    <a:pt x="215249" y="105614"/>
                    <a:pt x="216254" y="129582"/>
                    <a:pt x="209438" y="153437"/>
                  </a:cubicBezTo>
                  <a:cubicBezTo>
                    <a:pt x="207259" y="182377"/>
                    <a:pt x="199829" y="208524"/>
                    <a:pt x="181448" y="232771"/>
                  </a:cubicBezTo>
                  <a:cubicBezTo>
                    <a:pt x="148654" y="276013"/>
                    <a:pt x="60158" y="274728"/>
                    <a:pt x="27866" y="230256"/>
                  </a:cubicBezTo>
                  <a:cubicBezTo>
                    <a:pt x="12502" y="209194"/>
                    <a:pt x="6077" y="188579"/>
                    <a:pt x="11888" y="163717"/>
                  </a:cubicBezTo>
                  <a:close/>
                </a:path>
              </a:pathLst>
            </a:custGeom>
            <a:solidFill>
              <a:srgbClr val="000000"/>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05" name="자유형: 도형 34">
              <a:extLst>
                <a:ext uri="{FF2B5EF4-FFF2-40B4-BE49-F238E27FC236}">
                  <a16:creationId xmlns:a16="http://schemas.microsoft.com/office/drawing/2014/main" id="{1761A919-61B8-53CD-08B6-8A6EAA27EC2E}"/>
                </a:ext>
              </a:extLst>
            </p:cNvPr>
            <p:cNvSpPr/>
            <p:nvPr/>
          </p:nvSpPr>
          <p:spPr>
            <a:xfrm>
              <a:off x="3725969" y="5939901"/>
              <a:ext cx="197607" cy="144579"/>
            </a:xfrm>
            <a:custGeom>
              <a:avLst/>
              <a:gdLst>
                <a:gd name="connsiteX0" fmla="*/ 22743 w 197607"/>
                <a:gd name="connsiteY0" fmla="*/ 50504 h 144579"/>
                <a:gd name="connsiteX1" fmla="*/ 144760 w 197607"/>
                <a:gd name="connsiteY1" fmla="*/ 13518 h 144579"/>
                <a:gd name="connsiteX2" fmla="*/ 152582 w 197607"/>
                <a:gd name="connsiteY2" fmla="*/ 10781 h 144579"/>
                <a:gd name="connsiteX3" fmla="*/ 189008 w 197607"/>
                <a:gd name="connsiteY3" fmla="*/ 7150 h 144579"/>
                <a:gd name="connsiteX4" fmla="*/ 188617 w 197607"/>
                <a:gd name="connsiteY4" fmla="*/ 55867 h 144579"/>
                <a:gd name="connsiteX5" fmla="*/ 150347 w 197607"/>
                <a:gd name="connsiteY5" fmla="*/ 95366 h 144579"/>
                <a:gd name="connsiteX6" fmla="*/ 110122 w 197607"/>
                <a:gd name="connsiteY6" fmla="*/ 123747 h 144579"/>
                <a:gd name="connsiteX7" fmla="*/ 17827 w 197607"/>
                <a:gd name="connsiteY7" fmla="*/ 128943 h 144579"/>
                <a:gd name="connsiteX8" fmla="*/ 22743 w 197607"/>
                <a:gd name="connsiteY8" fmla="*/ 50504 h 14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607" h="144579">
                  <a:moveTo>
                    <a:pt x="22743" y="50504"/>
                  </a:moveTo>
                  <a:cubicBezTo>
                    <a:pt x="62857" y="36313"/>
                    <a:pt x="105820" y="31564"/>
                    <a:pt x="144760" y="13518"/>
                  </a:cubicBezTo>
                  <a:cubicBezTo>
                    <a:pt x="147330" y="12569"/>
                    <a:pt x="149900" y="11340"/>
                    <a:pt x="152582" y="10781"/>
                  </a:cubicBezTo>
                  <a:cubicBezTo>
                    <a:pt x="164649" y="8099"/>
                    <a:pt x="175823" y="-9667"/>
                    <a:pt x="189008" y="7150"/>
                  </a:cubicBezTo>
                  <a:cubicBezTo>
                    <a:pt x="201355" y="22905"/>
                    <a:pt x="199679" y="41006"/>
                    <a:pt x="188617" y="55867"/>
                  </a:cubicBezTo>
                  <a:cubicBezTo>
                    <a:pt x="177778" y="70448"/>
                    <a:pt x="163253" y="82292"/>
                    <a:pt x="150347" y="95366"/>
                  </a:cubicBezTo>
                  <a:cubicBezTo>
                    <a:pt x="136827" y="104752"/>
                    <a:pt x="122078" y="112685"/>
                    <a:pt x="110122" y="123747"/>
                  </a:cubicBezTo>
                  <a:cubicBezTo>
                    <a:pt x="80288" y="151290"/>
                    <a:pt x="49895" y="149949"/>
                    <a:pt x="17827" y="128943"/>
                  </a:cubicBezTo>
                  <a:cubicBezTo>
                    <a:pt x="-7760" y="107769"/>
                    <a:pt x="-5526" y="72180"/>
                    <a:pt x="22743" y="50504"/>
                  </a:cubicBezTo>
                  <a:close/>
                </a:path>
              </a:pathLst>
            </a:custGeom>
            <a:solidFill>
              <a:srgbClr val="000000"/>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06" name="자유형: 도형 35">
              <a:extLst>
                <a:ext uri="{FF2B5EF4-FFF2-40B4-BE49-F238E27FC236}">
                  <a16:creationId xmlns:a16="http://schemas.microsoft.com/office/drawing/2014/main" id="{A656D7E9-07B7-0F9C-78A6-96F677B7F915}"/>
                </a:ext>
              </a:extLst>
            </p:cNvPr>
            <p:cNvSpPr/>
            <p:nvPr/>
          </p:nvSpPr>
          <p:spPr>
            <a:xfrm>
              <a:off x="3376277" y="5962190"/>
              <a:ext cx="160275" cy="117532"/>
            </a:xfrm>
            <a:custGeom>
              <a:avLst/>
              <a:gdLst>
                <a:gd name="connsiteX0" fmla="*/ 53092 w 160275"/>
                <a:gd name="connsiteY0" fmla="*/ 0 h 117532"/>
                <a:gd name="connsiteX1" fmla="*/ 143152 w 160275"/>
                <a:gd name="connsiteY1" fmla="*/ 35365 h 117532"/>
                <a:gd name="connsiteX2" fmla="*/ 155387 w 160275"/>
                <a:gd name="connsiteY2" fmla="*/ 63020 h 117532"/>
                <a:gd name="connsiteX3" fmla="*/ 148068 w 160275"/>
                <a:gd name="connsiteY3" fmla="*/ 105088 h 117532"/>
                <a:gd name="connsiteX4" fmla="*/ 96390 w 160275"/>
                <a:gd name="connsiteY4" fmla="*/ 112687 h 117532"/>
                <a:gd name="connsiteX5" fmla="*/ 64322 w 160275"/>
                <a:gd name="connsiteY5" fmla="*/ 96820 h 117532"/>
                <a:gd name="connsiteX6" fmla="*/ 35940 w 160275"/>
                <a:gd name="connsiteY6" fmla="*/ 79501 h 117532"/>
                <a:gd name="connsiteX7" fmla="*/ 967 w 160275"/>
                <a:gd name="connsiteY7" fmla="*/ 25756 h 117532"/>
                <a:gd name="connsiteX8" fmla="*/ 53092 w 160275"/>
                <a:gd name="connsiteY8" fmla="*/ 0 h 11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275" h="117532">
                  <a:moveTo>
                    <a:pt x="53092" y="0"/>
                  </a:moveTo>
                  <a:cubicBezTo>
                    <a:pt x="81473" y="15979"/>
                    <a:pt x="112033" y="26426"/>
                    <a:pt x="143152" y="35365"/>
                  </a:cubicBezTo>
                  <a:cubicBezTo>
                    <a:pt x="147286" y="44583"/>
                    <a:pt x="151756" y="53634"/>
                    <a:pt x="155387" y="63020"/>
                  </a:cubicBezTo>
                  <a:cubicBezTo>
                    <a:pt x="161309" y="78384"/>
                    <a:pt x="164773" y="94138"/>
                    <a:pt x="148068" y="105088"/>
                  </a:cubicBezTo>
                  <a:cubicBezTo>
                    <a:pt x="132369" y="115424"/>
                    <a:pt x="115553" y="122855"/>
                    <a:pt x="96390" y="112687"/>
                  </a:cubicBezTo>
                  <a:cubicBezTo>
                    <a:pt x="85887" y="107100"/>
                    <a:pt x="75048" y="102128"/>
                    <a:pt x="64322" y="96820"/>
                  </a:cubicBezTo>
                  <a:cubicBezTo>
                    <a:pt x="54880" y="91010"/>
                    <a:pt x="45717" y="84641"/>
                    <a:pt x="35940" y="79501"/>
                  </a:cubicBezTo>
                  <a:cubicBezTo>
                    <a:pt x="14096" y="67936"/>
                    <a:pt x="-4508" y="52572"/>
                    <a:pt x="967" y="25756"/>
                  </a:cubicBezTo>
                  <a:cubicBezTo>
                    <a:pt x="6665" y="-1732"/>
                    <a:pt x="33259" y="3911"/>
                    <a:pt x="53092" y="0"/>
                  </a:cubicBezTo>
                  <a:close/>
                </a:path>
              </a:pathLst>
            </a:custGeom>
            <a:solidFill>
              <a:srgbClr val="000001"/>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07" name="자유형: 도형 36">
              <a:extLst>
                <a:ext uri="{FF2B5EF4-FFF2-40B4-BE49-F238E27FC236}">
                  <a16:creationId xmlns:a16="http://schemas.microsoft.com/office/drawing/2014/main" id="{376994BB-B5F2-F943-D47D-FA7409598F4F}"/>
                </a:ext>
              </a:extLst>
            </p:cNvPr>
            <p:cNvSpPr/>
            <p:nvPr/>
          </p:nvSpPr>
          <p:spPr>
            <a:xfrm>
              <a:off x="3544891" y="3997299"/>
              <a:ext cx="215492" cy="145076"/>
            </a:xfrm>
            <a:custGeom>
              <a:avLst/>
              <a:gdLst>
                <a:gd name="connsiteX0" fmla="*/ 11914 w 215492"/>
                <a:gd name="connsiteY0" fmla="*/ 10224 h 145076"/>
                <a:gd name="connsiteX1" fmla="*/ 15378 w 215492"/>
                <a:gd name="connsiteY1" fmla="*/ 23632 h 145076"/>
                <a:gd name="connsiteX2" fmla="*/ 117002 w 215492"/>
                <a:gd name="connsiteY2" fmla="*/ 100451 h 145076"/>
                <a:gd name="connsiteX3" fmla="*/ 192704 w 215492"/>
                <a:gd name="connsiteY3" fmla="*/ 42292 h 145076"/>
                <a:gd name="connsiteX4" fmla="*/ 209409 w 215492"/>
                <a:gd name="connsiteY4" fmla="*/ 0 h 145076"/>
                <a:gd name="connsiteX5" fmla="*/ 194045 w 215492"/>
                <a:gd name="connsiteY5" fmla="*/ 73579 h 145076"/>
                <a:gd name="connsiteX6" fmla="*/ 173541 w 215492"/>
                <a:gd name="connsiteY6" fmla="*/ 134363 h 145076"/>
                <a:gd name="connsiteX7" fmla="*/ 154490 w 215492"/>
                <a:gd name="connsiteY7" fmla="*/ 144364 h 145076"/>
                <a:gd name="connsiteX8" fmla="*/ 57447 w 215492"/>
                <a:gd name="connsiteY8" fmla="*/ 144364 h 145076"/>
                <a:gd name="connsiteX9" fmla="*/ 38340 w 215492"/>
                <a:gd name="connsiteY9" fmla="*/ 134363 h 145076"/>
                <a:gd name="connsiteX10" fmla="*/ 10126 w 215492"/>
                <a:gd name="connsiteY10" fmla="*/ 64919 h 145076"/>
                <a:gd name="connsiteX11" fmla="*/ 11914 w 215492"/>
                <a:gd name="connsiteY11" fmla="*/ 10224 h 14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492" h="145076">
                  <a:moveTo>
                    <a:pt x="11914" y="10224"/>
                  </a:moveTo>
                  <a:cubicBezTo>
                    <a:pt x="13087" y="14693"/>
                    <a:pt x="14260" y="19163"/>
                    <a:pt x="15378" y="23632"/>
                  </a:cubicBezTo>
                  <a:cubicBezTo>
                    <a:pt x="29959" y="84641"/>
                    <a:pt x="53592" y="102519"/>
                    <a:pt x="117002" y="100451"/>
                  </a:cubicBezTo>
                  <a:cubicBezTo>
                    <a:pt x="155887" y="99166"/>
                    <a:pt x="180692" y="79389"/>
                    <a:pt x="192704" y="42292"/>
                  </a:cubicBezTo>
                  <a:cubicBezTo>
                    <a:pt x="197341" y="27934"/>
                    <a:pt x="194101" y="10168"/>
                    <a:pt x="209409" y="0"/>
                  </a:cubicBezTo>
                  <a:cubicBezTo>
                    <a:pt x="219633" y="27711"/>
                    <a:pt x="218515" y="51678"/>
                    <a:pt x="194045" y="73579"/>
                  </a:cubicBezTo>
                  <a:cubicBezTo>
                    <a:pt x="177172" y="88663"/>
                    <a:pt x="179072" y="113525"/>
                    <a:pt x="173541" y="134363"/>
                  </a:cubicBezTo>
                  <a:cubicBezTo>
                    <a:pt x="168792" y="140677"/>
                    <a:pt x="162032" y="144140"/>
                    <a:pt x="154490" y="144364"/>
                  </a:cubicBezTo>
                  <a:cubicBezTo>
                    <a:pt x="122142" y="145314"/>
                    <a:pt x="89795" y="145314"/>
                    <a:pt x="57447" y="144364"/>
                  </a:cubicBezTo>
                  <a:cubicBezTo>
                    <a:pt x="49848" y="144140"/>
                    <a:pt x="43200" y="140621"/>
                    <a:pt x="38340" y="134363"/>
                  </a:cubicBezTo>
                  <a:cubicBezTo>
                    <a:pt x="31412" y="110396"/>
                    <a:pt x="30798" y="85479"/>
                    <a:pt x="10126" y="64919"/>
                  </a:cubicBezTo>
                  <a:cubicBezTo>
                    <a:pt x="-2779" y="52181"/>
                    <a:pt x="-4567" y="28046"/>
                    <a:pt x="11914" y="10224"/>
                  </a:cubicBezTo>
                  <a:close/>
                </a:path>
              </a:pathLst>
            </a:custGeom>
            <a:solidFill>
              <a:srgbClr val="FCC0B5"/>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08" name="자유형: 도형 37">
              <a:extLst>
                <a:ext uri="{FF2B5EF4-FFF2-40B4-BE49-F238E27FC236}">
                  <a16:creationId xmlns:a16="http://schemas.microsoft.com/office/drawing/2014/main" id="{2727E000-F579-206B-68B1-AD311CDE5722}"/>
                </a:ext>
              </a:extLst>
            </p:cNvPr>
            <p:cNvSpPr/>
            <p:nvPr/>
          </p:nvSpPr>
          <p:spPr>
            <a:xfrm>
              <a:off x="3578106" y="4131662"/>
              <a:ext cx="142337" cy="28157"/>
            </a:xfrm>
            <a:custGeom>
              <a:avLst/>
              <a:gdLst>
                <a:gd name="connsiteX0" fmla="*/ 5069 w 142337"/>
                <a:gd name="connsiteY0" fmla="*/ 0 h 28157"/>
                <a:gd name="connsiteX1" fmla="*/ 140270 w 142337"/>
                <a:gd name="connsiteY1" fmla="*/ 0 h 28157"/>
                <a:gd name="connsiteX2" fmla="*/ 142337 w 142337"/>
                <a:gd name="connsiteY2" fmla="*/ 26873 h 28157"/>
                <a:gd name="connsiteX3" fmla="*/ 3560 w 142337"/>
                <a:gd name="connsiteY3" fmla="*/ 28158 h 28157"/>
                <a:gd name="connsiteX4" fmla="*/ 5069 w 142337"/>
                <a:gd name="connsiteY4" fmla="*/ 0 h 28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7" h="28157">
                  <a:moveTo>
                    <a:pt x="5069" y="0"/>
                  </a:moveTo>
                  <a:cubicBezTo>
                    <a:pt x="50154" y="0"/>
                    <a:pt x="95184" y="0"/>
                    <a:pt x="140270" y="0"/>
                  </a:cubicBezTo>
                  <a:cubicBezTo>
                    <a:pt x="140941" y="8939"/>
                    <a:pt x="141611" y="17934"/>
                    <a:pt x="142337" y="26873"/>
                  </a:cubicBezTo>
                  <a:cubicBezTo>
                    <a:pt x="96022" y="23074"/>
                    <a:pt x="49707" y="17487"/>
                    <a:pt x="3560" y="28158"/>
                  </a:cubicBezTo>
                  <a:cubicBezTo>
                    <a:pt x="-5323" y="18269"/>
                    <a:pt x="5236" y="9442"/>
                    <a:pt x="5069" y="0"/>
                  </a:cubicBezTo>
                  <a:close/>
                </a:path>
              </a:pathLst>
            </a:custGeom>
            <a:solidFill>
              <a:srgbClr val="FCFCFC"/>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09" name="자유형: 도형 38">
              <a:extLst>
                <a:ext uri="{FF2B5EF4-FFF2-40B4-BE49-F238E27FC236}">
                  <a16:creationId xmlns:a16="http://schemas.microsoft.com/office/drawing/2014/main" id="{F6B19E00-3215-4843-7669-6F1D2C74CD89}"/>
                </a:ext>
              </a:extLst>
            </p:cNvPr>
            <p:cNvSpPr/>
            <p:nvPr/>
          </p:nvSpPr>
          <p:spPr>
            <a:xfrm>
              <a:off x="3401826" y="4937922"/>
              <a:ext cx="44079" cy="59700"/>
            </a:xfrm>
            <a:custGeom>
              <a:avLst/>
              <a:gdLst>
                <a:gd name="connsiteX0" fmla="*/ 0 w 44079"/>
                <a:gd name="connsiteY0" fmla="*/ 19084 h 59700"/>
                <a:gd name="connsiteX1" fmla="*/ 44080 w 44079"/>
                <a:gd name="connsiteY1" fmla="*/ 3273 h 59700"/>
                <a:gd name="connsiteX2" fmla="*/ 38549 w 44079"/>
                <a:gd name="connsiteY2" fmla="*/ 59700 h 59700"/>
                <a:gd name="connsiteX3" fmla="*/ 0 w 44079"/>
                <a:gd name="connsiteY3" fmla="*/ 19084 h 59700"/>
              </a:gdLst>
              <a:ahLst/>
              <a:cxnLst>
                <a:cxn ang="0">
                  <a:pos x="connsiteX0" y="connsiteY0"/>
                </a:cxn>
                <a:cxn ang="0">
                  <a:pos x="connsiteX1" y="connsiteY1"/>
                </a:cxn>
                <a:cxn ang="0">
                  <a:pos x="connsiteX2" y="connsiteY2"/>
                </a:cxn>
                <a:cxn ang="0">
                  <a:pos x="connsiteX3" y="connsiteY3"/>
                </a:cxn>
              </a:cxnLst>
              <a:rect l="l" t="t" r="r" b="b"/>
              <a:pathLst>
                <a:path w="44079" h="59700">
                  <a:moveTo>
                    <a:pt x="0" y="19084"/>
                  </a:moveTo>
                  <a:cubicBezTo>
                    <a:pt x="13911" y="11542"/>
                    <a:pt x="23576" y="-7621"/>
                    <a:pt x="44080" y="3273"/>
                  </a:cubicBezTo>
                  <a:cubicBezTo>
                    <a:pt x="35700" y="20760"/>
                    <a:pt x="43242" y="39811"/>
                    <a:pt x="38549" y="59700"/>
                  </a:cubicBezTo>
                  <a:cubicBezTo>
                    <a:pt x="18101" y="52493"/>
                    <a:pt x="12961" y="31878"/>
                    <a:pt x="0" y="19084"/>
                  </a:cubicBezTo>
                  <a:close/>
                </a:path>
              </a:pathLst>
            </a:custGeom>
            <a:solidFill>
              <a:srgbClr val="F8C0B6"/>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0" name="자유형: 도형 39">
              <a:extLst>
                <a:ext uri="{FF2B5EF4-FFF2-40B4-BE49-F238E27FC236}">
                  <a16:creationId xmlns:a16="http://schemas.microsoft.com/office/drawing/2014/main" id="{CE8EF05C-B44C-0E3E-7335-34E90D9F661A}"/>
                </a:ext>
              </a:extLst>
            </p:cNvPr>
            <p:cNvSpPr/>
            <p:nvPr/>
          </p:nvSpPr>
          <p:spPr>
            <a:xfrm>
              <a:off x="3871567" y="4931642"/>
              <a:ext cx="39610" cy="48493"/>
            </a:xfrm>
            <a:custGeom>
              <a:avLst/>
              <a:gdLst>
                <a:gd name="connsiteX0" fmla="*/ 0 w 39610"/>
                <a:gd name="connsiteY0" fmla="*/ 48494 h 48493"/>
                <a:gd name="connsiteX1" fmla="*/ 0 w 39610"/>
                <a:gd name="connsiteY1" fmla="*/ 0 h 48493"/>
                <a:gd name="connsiteX2" fmla="*/ 39611 w 39610"/>
                <a:gd name="connsiteY2" fmla="*/ 8995 h 48493"/>
                <a:gd name="connsiteX3" fmla="*/ 0 w 39610"/>
                <a:gd name="connsiteY3" fmla="*/ 48494 h 48493"/>
              </a:gdLst>
              <a:ahLst/>
              <a:cxnLst>
                <a:cxn ang="0">
                  <a:pos x="connsiteX0" y="connsiteY0"/>
                </a:cxn>
                <a:cxn ang="0">
                  <a:pos x="connsiteX1" y="connsiteY1"/>
                </a:cxn>
                <a:cxn ang="0">
                  <a:pos x="connsiteX2" y="connsiteY2"/>
                </a:cxn>
                <a:cxn ang="0">
                  <a:pos x="connsiteX3" y="connsiteY3"/>
                </a:cxn>
              </a:cxnLst>
              <a:rect l="l" t="t" r="r" b="b"/>
              <a:pathLst>
                <a:path w="39610" h="48493">
                  <a:moveTo>
                    <a:pt x="0" y="48494"/>
                  </a:moveTo>
                  <a:cubicBezTo>
                    <a:pt x="0" y="32851"/>
                    <a:pt x="0" y="17208"/>
                    <a:pt x="0" y="0"/>
                  </a:cubicBezTo>
                  <a:cubicBezTo>
                    <a:pt x="13688" y="3129"/>
                    <a:pt x="26649" y="6034"/>
                    <a:pt x="39611" y="8995"/>
                  </a:cubicBezTo>
                  <a:cubicBezTo>
                    <a:pt x="31678" y="27487"/>
                    <a:pt x="19275" y="41454"/>
                    <a:pt x="0" y="48494"/>
                  </a:cubicBezTo>
                  <a:close/>
                </a:path>
              </a:pathLst>
            </a:custGeom>
            <a:solidFill>
              <a:srgbClr val="F9C2B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1" name="자유형: 도형 40">
              <a:extLst>
                <a:ext uri="{FF2B5EF4-FFF2-40B4-BE49-F238E27FC236}">
                  <a16:creationId xmlns:a16="http://schemas.microsoft.com/office/drawing/2014/main" id="{F7194F4A-D859-4D0D-E8A7-5F75DEA6B16B}"/>
                </a:ext>
              </a:extLst>
            </p:cNvPr>
            <p:cNvSpPr/>
            <p:nvPr/>
          </p:nvSpPr>
          <p:spPr>
            <a:xfrm>
              <a:off x="3821071" y="4572129"/>
              <a:ext cx="43139" cy="226713"/>
            </a:xfrm>
            <a:custGeom>
              <a:avLst/>
              <a:gdLst>
                <a:gd name="connsiteX0" fmla="*/ 24685 w 43139"/>
                <a:gd name="connsiteY0" fmla="*/ 0 h 226713"/>
                <a:gd name="connsiteX1" fmla="*/ 38261 w 43139"/>
                <a:gd name="connsiteY1" fmla="*/ 226714 h 226713"/>
                <a:gd name="connsiteX2" fmla="*/ 24685 w 43139"/>
                <a:gd name="connsiteY2" fmla="*/ 0 h 226713"/>
              </a:gdLst>
              <a:ahLst/>
              <a:cxnLst>
                <a:cxn ang="0">
                  <a:pos x="connsiteX0" y="connsiteY0"/>
                </a:cxn>
                <a:cxn ang="0">
                  <a:pos x="connsiteX1" y="connsiteY1"/>
                </a:cxn>
                <a:cxn ang="0">
                  <a:pos x="connsiteX2" y="connsiteY2"/>
                </a:cxn>
              </a:cxnLst>
              <a:rect l="l" t="t" r="r" b="b"/>
              <a:pathLst>
                <a:path w="43139" h="226713">
                  <a:moveTo>
                    <a:pt x="24685" y="0"/>
                  </a:moveTo>
                  <a:cubicBezTo>
                    <a:pt x="37367" y="77098"/>
                    <a:pt x="50496" y="149336"/>
                    <a:pt x="38261" y="226714"/>
                  </a:cubicBezTo>
                  <a:cubicBezTo>
                    <a:pt x="9098" y="151906"/>
                    <a:pt x="-23753" y="80897"/>
                    <a:pt x="24685" y="0"/>
                  </a:cubicBezTo>
                  <a:close/>
                </a:path>
              </a:pathLst>
            </a:custGeom>
            <a:solidFill>
              <a:srgbClr val="919EA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2" name="자유형: 도형 41">
              <a:extLst>
                <a:ext uri="{FF2B5EF4-FFF2-40B4-BE49-F238E27FC236}">
                  <a16:creationId xmlns:a16="http://schemas.microsoft.com/office/drawing/2014/main" id="{6A87F8B4-321D-DD8D-D8C3-D2301B47AD14}"/>
                </a:ext>
              </a:extLst>
            </p:cNvPr>
            <p:cNvSpPr/>
            <p:nvPr/>
          </p:nvSpPr>
          <p:spPr>
            <a:xfrm>
              <a:off x="3438135" y="4563302"/>
              <a:ext cx="36685" cy="233250"/>
            </a:xfrm>
            <a:custGeom>
              <a:avLst/>
              <a:gdLst>
                <a:gd name="connsiteX0" fmla="*/ 9558 w 36685"/>
                <a:gd name="connsiteY0" fmla="*/ 233251 h 233250"/>
                <a:gd name="connsiteX1" fmla="*/ 14587 w 36685"/>
                <a:gd name="connsiteY1" fmla="*/ 0 h 233250"/>
                <a:gd name="connsiteX2" fmla="*/ 9558 w 36685"/>
                <a:gd name="connsiteY2" fmla="*/ 233251 h 233250"/>
              </a:gdLst>
              <a:ahLst/>
              <a:cxnLst>
                <a:cxn ang="0">
                  <a:pos x="connsiteX0" y="connsiteY0"/>
                </a:cxn>
                <a:cxn ang="0">
                  <a:pos x="connsiteX1" y="connsiteY1"/>
                </a:cxn>
                <a:cxn ang="0">
                  <a:pos x="connsiteX2" y="connsiteY2"/>
                </a:cxn>
              </a:cxnLst>
              <a:rect l="l" t="t" r="r" b="b"/>
              <a:pathLst>
                <a:path w="36685" h="233250">
                  <a:moveTo>
                    <a:pt x="9558" y="233251"/>
                  </a:moveTo>
                  <a:cubicBezTo>
                    <a:pt x="-8152" y="156767"/>
                    <a:pt x="1849" y="81400"/>
                    <a:pt x="14587" y="0"/>
                  </a:cubicBezTo>
                  <a:cubicBezTo>
                    <a:pt x="63974" y="83300"/>
                    <a:pt x="16095" y="157717"/>
                    <a:pt x="9558" y="233251"/>
                  </a:cubicBezTo>
                  <a:close/>
                </a:path>
              </a:pathLst>
            </a:custGeom>
            <a:solidFill>
              <a:srgbClr val="919EA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3" name="자유형: 도형 42">
              <a:extLst>
                <a:ext uri="{FF2B5EF4-FFF2-40B4-BE49-F238E27FC236}">
                  <a16:creationId xmlns:a16="http://schemas.microsoft.com/office/drawing/2014/main" id="{2F4D653A-4BE4-2A59-B1E0-E2E0D3852374}"/>
                </a:ext>
              </a:extLst>
            </p:cNvPr>
            <p:cNvSpPr/>
            <p:nvPr/>
          </p:nvSpPr>
          <p:spPr>
            <a:xfrm>
              <a:off x="3333210" y="4140300"/>
              <a:ext cx="644070" cy="1859589"/>
            </a:xfrm>
            <a:custGeom>
              <a:avLst/>
              <a:gdLst>
                <a:gd name="connsiteX0" fmla="*/ 643502 w 644070"/>
                <a:gd name="connsiteY0" fmla="*/ 519654 h 1859589"/>
                <a:gd name="connsiteX1" fmla="*/ 568303 w 644070"/>
                <a:gd name="connsiteY1" fmla="*/ 121200 h 1859589"/>
                <a:gd name="connsiteX2" fmla="*/ 548637 w 644070"/>
                <a:gd name="connsiteY2" fmla="*/ 101814 h 1859589"/>
                <a:gd name="connsiteX3" fmla="*/ 387234 w 644070"/>
                <a:gd name="connsiteY3" fmla="*/ 18235 h 1859589"/>
                <a:gd name="connsiteX4" fmla="*/ 255384 w 644070"/>
                <a:gd name="connsiteY4" fmla="*/ 11307 h 1859589"/>
                <a:gd name="connsiteX5" fmla="*/ 248457 w 644070"/>
                <a:gd name="connsiteY5" fmla="*/ 19576 h 1859589"/>
                <a:gd name="connsiteX6" fmla="*/ 231305 w 644070"/>
                <a:gd name="connsiteY6" fmla="*/ 27844 h 1859589"/>
                <a:gd name="connsiteX7" fmla="*/ 60739 w 644070"/>
                <a:gd name="connsiteY7" fmla="*/ 118910 h 1859589"/>
                <a:gd name="connsiteX8" fmla="*/ 46101 w 644070"/>
                <a:gd name="connsiteY8" fmla="*/ 136341 h 1859589"/>
                <a:gd name="connsiteX9" fmla="*/ 1686 w 644070"/>
                <a:gd name="connsiteY9" fmla="*/ 438812 h 1859589"/>
                <a:gd name="connsiteX10" fmla="*/ 47777 w 644070"/>
                <a:gd name="connsiteY10" fmla="*/ 801566 h 1859589"/>
                <a:gd name="connsiteX11" fmla="*/ 63029 w 644070"/>
                <a:gd name="connsiteY11" fmla="*/ 816762 h 1859589"/>
                <a:gd name="connsiteX12" fmla="*/ 107109 w 644070"/>
                <a:gd name="connsiteY12" fmla="*/ 800951 h 1859589"/>
                <a:gd name="connsiteX13" fmla="*/ 111914 w 644070"/>
                <a:gd name="connsiteY13" fmla="*/ 1099289 h 1859589"/>
                <a:gd name="connsiteX14" fmla="*/ 77276 w 644070"/>
                <a:gd name="connsiteY14" fmla="*/ 1560314 h 1859589"/>
                <a:gd name="connsiteX15" fmla="*/ 96103 w 644070"/>
                <a:gd name="connsiteY15" fmla="*/ 1822002 h 1859589"/>
                <a:gd name="connsiteX16" fmla="*/ 186163 w 644070"/>
                <a:gd name="connsiteY16" fmla="*/ 1857367 h 1859589"/>
                <a:gd name="connsiteX17" fmla="*/ 187783 w 644070"/>
                <a:gd name="connsiteY17" fmla="*/ 1844517 h 1859589"/>
                <a:gd name="connsiteX18" fmla="*/ 187783 w 644070"/>
                <a:gd name="connsiteY18" fmla="*/ 1844517 h 1859589"/>
                <a:gd name="connsiteX19" fmla="*/ 209293 w 644070"/>
                <a:gd name="connsiteY19" fmla="*/ 1645570 h 1859589"/>
                <a:gd name="connsiteX20" fmla="*/ 309186 w 644070"/>
                <a:gd name="connsiteY20" fmla="*/ 1030291 h 1859589"/>
                <a:gd name="connsiteX21" fmla="*/ 319130 w 644070"/>
                <a:gd name="connsiteY21" fmla="*/ 1010793 h 1859589"/>
                <a:gd name="connsiteX22" fmla="*/ 347791 w 644070"/>
                <a:gd name="connsiteY22" fmla="*/ 1213875 h 1859589"/>
                <a:gd name="connsiteX23" fmla="*/ 378630 w 644070"/>
                <a:gd name="connsiteY23" fmla="*/ 1448634 h 1859589"/>
                <a:gd name="connsiteX24" fmla="*/ 380864 w 644070"/>
                <a:gd name="connsiteY24" fmla="*/ 1467964 h 1859589"/>
                <a:gd name="connsiteX25" fmla="*/ 415391 w 644070"/>
                <a:gd name="connsiteY25" fmla="*/ 1850216 h 1859589"/>
                <a:gd name="connsiteX26" fmla="*/ 415112 w 644070"/>
                <a:gd name="connsiteY26" fmla="*/ 1850942 h 1859589"/>
                <a:gd name="connsiteX27" fmla="*/ 536905 w 644070"/>
                <a:gd name="connsiteY27" fmla="*/ 1818482 h 1859589"/>
                <a:gd name="connsiteX28" fmla="*/ 537408 w 644070"/>
                <a:gd name="connsiteY28" fmla="*/ 1813175 h 1859589"/>
                <a:gd name="connsiteX29" fmla="*/ 533162 w 644070"/>
                <a:gd name="connsiteY29" fmla="*/ 1800549 h 1859589"/>
                <a:gd name="connsiteX30" fmla="*/ 517351 w 644070"/>
                <a:gd name="connsiteY30" fmla="*/ 1391033 h 1859589"/>
                <a:gd name="connsiteX31" fmla="*/ 538358 w 644070"/>
                <a:gd name="connsiteY31" fmla="*/ 839891 h 1859589"/>
                <a:gd name="connsiteX32" fmla="*/ 538358 w 644070"/>
                <a:gd name="connsiteY32" fmla="*/ 839891 h 1859589"/>
                <a:gd name="connsiteX33" fmla="*/ 538358 w 644070"/>
                <a:gd name="connsiteY33" fmla="*/ 839891 h 1859589"/>
                <a:gd name="connsiteX34" fmla="*/ 538358 w 644070"/>
                <a:gd name="connsiteY34" fmla="*/ 791398 h 1859589"/>
                <a:gd name="connsiteX35" fmla="*/ 577968 w 644070"/>
                <a:gd name="connsiteY35" fmla="*/ 800393 h 1859589"/>
                <a:gd name="connsiteX36" fmla="*/ 577968 w 644070"/>
                <a:gd name="connsiteY36" fmla="*/ 800393 h 1859589"/>
                <a:gd name="connsiteX37" fmla="*/ 577968 w 644070"/>
                <a:gd name="connsiteY37" fmla="*/ 800393 h 1859589"/>
                <a:gd name="connsiteX38" fmla="*/ 621546 w 644070"/>
                <a:gd name="connsiteY38" fmla="*/ 760335 h 1859589"/>
                <a:gd name="connsiteX39" fmla="*/ 625121 w 644070"/>
                <a:gd name="connsiteY39" fmla="*/ 727149 h 1859589"/>
                <a:gd name="connsiteX40" fmla="*/ 643502 w 644070"/>
                <a:gd name="connsiteY40" fmla="*/ 519654 h 185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44070" h="1859589">
                  <a:moveTo>
                    <a:pt x="643502" y="519654"/>
                  </a:moveTo>
                  <a:cubicBezTo>
                    <a:pt x="636127" y="383391"/>
                    <a:pt x="599645" y="252826"/>
                    <a:pt x="568303" y="121200"/>
                  </a:cubicBezTo>
                  <a:cubicBezTo>
                    <a:pt x="565565" y="109803"/>
                    <a:pt x="560537" y="104440"/>
                    <a:pt x="548637" y="101814"/>
                  </a:cubicBezTo>
                  <a:cubicBezTo>
                    <a:pt x="487461" y="88461"/>
                    <a:pt x="434219" y="59298"/>
                    <a:pt x="387234" y="18235"/>
                  </a:cubicBezTo>
                  <a:cubicBezTo>
                    <a:pt x="344550" y="-8079"/>
                    <a:pt x="300079" y="-1766"/>
                    <a:pt x="255384" y="11307"/>
                  </a:cubicBezTo>
                  <a:cubicBezTo>
                    <a:pt x="251976" y="12313"/>
                    <a:pt x="250021" y="16168"/>
                    <a:pt x="248457" y="19576"/>
                  </a:cubicBezTo>
                  <a:cubicBezTo>
                    <a:pt x="242702" y="22257"/>
                    <a:pt x="235942" y="23822"/>
                    <a:pt x="231305" y="27844"/>
                  </a:cubicBezTo>
                  <a:cubicBezTo>
                    <a:pt x="181191" y="70919"/>
                    <a:pt x="123814" y="100306"/>
                    <a:pt x="60739" y="118910"/>
                  </a:cubicBezTo>
                  <a:cubicBezTo>
                    <a:pt x="51074" y="121759"/>
                    <a:pt x="47833" y="127123"/>
                    <a:pt x="46101" y="136341"/>
                  </a:cubicBezTo>
                  <a:cubicBezTo>
                    <a:pt x="27106" y="236569"/>
                    <a:pt x="8502" y="336853"/>
                    <a:pt x="1686" y="438812"/>
                  </a:cubicBezTo>
                  <a:cubicBezTo>
                    <a:pt x="-6639" y="562728"/>
                    <a:pt x="16994" y="682622"/>
                    <a:pt x="47777" y="801566"/>
                  </a:cubicBezTo>
                  <a:cubicBezTo>
                    <a:pt x="49789" y="809331"/>
                    <a:pt x="50627" y="819053"/>
                    <a:pt x="63029" y="816762"/>
                  </a:cubicBezTo>
                  <a:cubicBezTo>
                    <a:pt x="81522" y="822069"/>
                    <a:pt x="91131" y="802627"/>
                    <a:pt x="107109" y="800951"/>
                  </a:cubicBezTo>
                  <a:cubicBezTo>
                    <a:pt x="109400" y="900397"/>
                    <a:pt x="109121" y="999843"/>
                    <a:pt x="111914" y="1099289"/>
                  </a:cubicBezTo>
                  <a:cubicBezTo>
                    <a:pt x="116328" y="1253876"/>
                    <a:pt x="95600" y="1407123"/>
                    <a:pt x="77276" y="1560314"/>
                  </a:cubicBezTo>
                  <a:cubicBezTo>
                    <a:pt x="66717" y="1648698"/>
                    <a:pt x="66437" y="1736468"/>
                    <a:pt x="96103" y="1822002"/>
                  </a:cubicBezTo>
                  <a:cubicBezTo>
                    <a:pt x="107556" y="1846752"/>
                    <a:pt x="157335" y="1866362"/>
                    <a:pt x="186163" y="1857367"/>
                  </a:cubicBezTo>
                  <a:cubicBezTo>
                    <a:pt x="186722" y="1853065"/>
                    <a:pt x="187225" y="1848763"/>
                    <a:pt x="187783" y="1844517"/>
                  </a:cubicBezTo>
                  <a:cubicBezTo>
                    <a:pt x="187783" y="1844517"/>
                    <a:pt x="187783" y="1844517"/>
                    <a:pt x="187783" y="1844517"/>
                  </a:cubicBezTo>
                  <a:cubicBezTo>
                    <a:pt x="195047" y="1778201"/>
                    <a:pt x="203147" y="1711997"/>
                    <a:pt x="209293" y="1645570"/>
                  </a:cubicBezTo>
                  <a:cubicBezTo>
                    <a:pt x="228512" y="1438186"/>
                    <a:pt x="262312" y="1233205"/>
                    <a:pt x="309186" y="1030291"/>
                  </a:cubicBezTo>
                  <a:cubicBezTo>
                    <a:pt x="310582" y="1024146"/>
                    <a:pt x="310023" y="1017218"/>
                    <a:pt x="319130" y="1010793"/>
                  </a:cubicBezTo>
                  <a:cubicBezTo>
                    <a:pt x="328851" y="1079623"/>
                    <a:pt x="338684" y="1146721"/>
                    <a:pt x="347791" y="1213875"/>
                  </a:cubicBezTo>
                  <a:cubicBezTo>
                    <a:pt x="358406" y="1292091"/>
                    <a:pt x="368350" y="1370362"/>
                    <a:pt x="378630" y="1448634"/>
                  </a:cubicBezTo>
                  <a:cubicBezTo>
                    <a:pt x="379468" y="1455059"/>
                    <a:pt x="381144" y="1461595"/>
                    <a:pt x="380864" y="1467964"/>
                  </a:cubicBezTo>
                  <a:cubicBezTo>
                    <a:pt x="375166" y="1596964"/>
                    <a:pt x="397178" y="1723394"/>
                    <a:pt x="415391" y="1850216"/>
                  </a:cubicBezTo>
                  <a:cubicBezTo>
                    <a:pt x="415280" y="1850439"/>
                    <a:pt x="415224" y="1850719"/>
                    <a:pt x="415112" y="1850942"/>
                  </a:cubicBezTo>
                  <a:cubicBezTo>
                    <a:pt x="444443" y="1856920"/>
                    <a:pt x="520424" y="1837366"/>
                    <a:pt x="536905" y="1818482"/>
                  </a:cubicBezTo>
                  <a:cubicBezTo>
                    <a:pt x="537966" y="1817309"/>
                    <a:pt x="537576" y="1815019"/>
                    <a:pt x="537408" y="1813175"/>
                  </a:cubicBezTo>
                  <a:cubicBezTo>
                    <a:pt x="535955" y="1808985"/>
                    <a:pt x="533330" y="1804795"/>
                    <a:pt x="533162" y="1800549"/>
                  </a:cubicBezTo>
                  <a:cubicBezTo>
                    <a:pt x="527743" y="1664062"/>
                    <a:pt x="522938" y="1527520"/>
                    <a:pt x="517351" y="1391033"/>
                  </a:cubicBezTo>
                  <a:cubicBezTo>
                    <a:pt x="509753" y="1206723"/>
                    <a:pt x="528245" y="1023475"/>
                    <a:pt x="538358" y="839891"/>
                  </a:cubicBezTo>
                  <a:lnTo>
                    <a:pt x="538358" y="839891"/>
                  </a:lnTo>
                  <a:lnTo>
                    <a:pt x="538358" y="839891"/>
                  </a:lnTo>
                  <a:cubicBezTo>
                    <a:pt x="538358" y="824248"/>
                    <a:pt x="538358" y="808605"/>
                    <a:pt x="538358" y="791398"/>
                  </a:cubicBezTo>
                  <a:cubicBezTo>
                    <a:pt x="552045" y="794526"/>
                    <a:pt x="565007" y="797431"/>
                    <a:pt x="577968" y="800393"/>
                  </a:cubicBezTo>
                  <a:cubicBezTo>
                    <a:pt x="577968" y="800393"/>
                    <a:pt x="577968" y="800393"/>
                    <a:pt x="577968" y="800393"/>
                  </a:cubicBezTo>
                  <a:cubicBezTo>
                    <a:pt x="577968" y="800393"/>
                    <a:pt x="577968" y="800393"/>
                    <a:pt x="577968" y="800393"/>
                  </a:cubicBezTo>
                  <a:cubicBezTo>
                    <a:pt x="609143" y="805086"/>
                    <a:pt x="621546" y="790001"/>
                    <a:pt x="621546" y="760335"/>
                  </a:cubicBezTo>
                  <a:cubicBezTo>
                    <a:pt x="621546" y="749273"/>
                    <a:pt x="624172" y="738267"/>
                    <a:pt x="625121" y="727149"/>
                  </a:cubicBezTo>
                  <a:cubicBezTo>
                    <a:pt x="631043" y="657984"/>
                    <a:pt x="647301" y="589880"/>
                    <a:pt x="643502" y="519654"/>
                  </a:cubicBezTo>
                  <a:close/>
                </a:path>
              </a:pathLst>
            </a:custGeom>
            <a:solidFill>
              <a:srgbClr val="0C3F5F"/>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227" name="그룹 43">
            <a:extLst>
              <a:ext uri="{FF2B5EF4-FFF2-40B4-BE49-F238E27FC236}">
                <a16:creationId xmlns:a16="http://schemas.microsoft.com/office/drawing/2014/main" id="{69258866-7C2C-AEDE-6B16-057DE675644D}"/>
              </a:ext>
            </a:extLst>
          </p:cNvPr>
          <p:cNvGrpSpPr/>
          <p:nvPr/>
        </p:nvGrpSpPr>
        <p:grpSpPr>
          <a:xfrm>
            <a:off x="8862256" y="4829516"/>
            <a:ext cx="531235" cy="1848130"/>
            <a:chOff x="3333210" y="3843806"/>
            <a:chExt cx="644070" cy="2240674"/>
          </a:xfrm>
        </p:grpSpPr>
        <p:sp>
          <p:nvSpPr>
            <p:cNvPr id="217" name="자유형: 도형 44">
              <a:extLst>
                <a:ext uri="{FF2B5EF4-FFF2-40B4-BE49-F238E27FC236}">
                  <a16:creationId xmlns:a16="http://schemas.microsoft.com/office/drawing/2014/main" id="{AB484563-C02E-F757-409B-6B422147470A}"/>
                </a:ext>
              </a:extLst>
            </p:cNvPr>
            <p:cNvSpPr/>
            <p:nvPr/>
          </p:nvSpPr>
          <p:spPr>
            <a:xfrm>
              <a:off x="3544917" y="3843806"/>
              <a:ext cx="214126" cy="264421"/>
            </a:xfrm>
            <a:custGeom>
              <a:avLst/>
              <a:gdLst>
                <a:gd name="connsiteX0" fmla="*/ 11888 w 214126"/>
                <a:gd name="connsiteY0" fmla="*/ 163717 h 264421"/>
                <a:gd name="connsiteX1" fmla="*/ 20100 w 214126"/>
                <a:gd name="connsiteY1" fmla="*/ 45220 h 264421"/>
                <a:gd name="connsiteX2" fmla="*/ 132899 w 214126"/>
                <a:gd name="connsiteY2" fmla="*/ 2593 h 264421"/>
                <a:gd name="connsiteX3" fmla="*/ 208935 w 214126"/>
                <a:gd name="connsiteY3" fmla="*/ 82038 h 264421"/>
                <a:gd name="connsiteX4" fmla="*/ 209438 w 214126"/>
                <a:gd name="connsiteY4" fmla="*/ 153437 h 264421"/>
                <a:gd name="connsiteX5" fmla="*/ 181448 w 214126"/>
                <a:gd name="connsiteY5" fmla="*/ 232771 h 264421"/>
                <a:gd name="connsiteX6" fmla="*/ 27866 w 214126"/>
                <a:gd name="connsiteY6" fmla="*/ 230256 h 264421"/>
                <a:gd name="connsiteX7" fmla="*/ 11888 w 214126"/>
                <a:gd name="connsiteY7" fmla="*/ 163717 h 26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26" h="264421">
                  <a:moveTo>
                    <a:pt x="11888" y="163717"/>
                  </a:moveTo>
                  <a:cubicBezTo>
                    <a:pt x="-5432" y="122822"/>
                    <a:pt x="-4761" y="81702"/>
                    <a:pt x="20100" y="45220"/>
                  </a:cubicBezTo>
                  <a:cubicBezTo>
                    <a:pt x="46638" y="6224"/>
                    <a:pt x="87310" y="-5955"/>
                    <a:pt x="132899" y="2593"/>
                  </a:cubicBezTo>
                  <a:cubicBezTo>
                    <a:pt x="176364" y="10750"/>
                    <a:pt x="198153" y="41868"/>
                    <a:pt x="208935" y="82038"/>
                  </a:cubicBezTo>
                  <a:cubicBezTo>
                    <a:pt x="215249" y="105614"/>
                    <a:pt x="216254" y="129582"/>
                    <a:pt x="209438" y="153437"/>
                  </a:cubicBezTo>
                  <a:cubicBezTo>
                    <a:pt x="207259" y="182377"/>
                    <a:pt x="199829" y="208524"/>
                    <a:pt x="181448" y="232771"/>
                  </a:cubicBezTo>
                  <a:cubicBezTo>
                    <a:pt x="148654" y="276013"/>
                    <a:pt x="60158" y="274728"/>
                    <a:pt x="27866" y="230256"/>
                  </a:cubicBezTo>
                  <a:cubicBezTo>
                    <a:pt x="12502" y="209194"/>
                    <a:pt x="6077" y="188579"/>
                    <a:pt x="11888" y="163717"/>
                  </a:cubicBezTo>
                  <a:close/>
                </a:path>
              </a:pathLst>
            </a:custGeom>
            <a:solidFill>
              <a:srgbClr val="000000"/>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8" name="자유형: 도형 45">
              <a:extLst>
                <a:ext uri="{FF2B5EF4-FFF2-40B4-BE49-F238E27FC236}">
                  <a16:creationId xmlns:a16="http://schemas.microsoft.com/office/drawing/2014/main" id="{CD21D60C-B912-F86A-414B-F92AF3CAD05E}"/>
                </a:ext>
              </a:extLst>
            </p:cNvPr>
            <p:cNvSpPr/>
            <p:nvPr/>
          </p:nvSpPr>
          <p:spPr>
            <a:xfrm>
              <a:off x="3725969" y="5939901"/>
              <a:ext cx="197607" cy="144579"/>
            </a:xfrm>
            <a:custGeom>
              <a:avLst/>
              <a:gdLst>
                <a:gd name="connsiteX0" fmla="*/ 22743 w 197607"/>
                <a:gd name="connsiteY0" fmla="*/ 50504 h 144579"/>
                <a:gd name="connsiteX1" fmla="*/ 144760 w 197607"/>
                <a:gd name="connsiteY1" fmla="*/ 13518 h 144579"/>
                <a:gd name="connsiteX2" fmla="*/ 152582 w 197607"/>
                <a:gd name="connsiteY2" fmla="*/ 10781 h 144579"/>
                <a:gd name="connsiteX3" fmla="*/ 189008 w 197607"/>
                <a:gd name="connsiteY3" fmla="*/ 7150 h 144579"/>
                <a:gd name="connsiteX4" fmla="*/ 188617 w 197607"/>
                <a:gd name="connsiteY4" fmla="*/ 55867 h 144579"/>
                <a:gd name="connsiteX5" fmla="*/ 150347 w 197607"/>
                <a:gd name="connsiteY5" fmla="*/ 95366 h 144579"/>
                <a:gd name="connsiteX6" fmla="*/ 110122 w 197607"/>
                <a:gd name="connsiteY6" fmla="*/ 123747 h 144579"/>
                <a:gd name="connsiteX7" fmla="*/ 17827 w 197607"/>
                <a:gd name="connsiteY7" fmla="*/ 128943 h 144579"/>
                <a:gd name="connsiteX8" fmla="*/ 22743 w 197607"/>
                <a:gd name="connsiteY8" fmla="*/ 50504 h 14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607" h="144579">
                  <a:moveTo>
                    <a:pt x="22743" y="50504"/>
                  </a:moveTo>
                  <a:cubicBezTo>
                    <a:pt x="62857" y="36313"/>
                    <a:pt x="105820" y="31564"/>
                    <a:pt x="144760" y="13518"/>
                  </a:cubicBezTo>
                  <a:cubicBezTo>
                    <a:pt x="147330" y="12569"/>
                    <a:pt x="149900" y="11340"/>
                    <a:pt x="152582" y="10781"/>
                  </a:cubicBezTo>
                  <a:cubicBezTo>
                    <a:pt x="164649" y="8099"/>
                    <a:pt x="175823" y="-9667"/>
                    <a:pt x="189008" y="7150"/>
                  </a:cubicBezTo>
                  <a:cubicBezTo>
                    <a:pt x="201355" y="22905"/>
                    <a:pt x="199679" y="41006"/>
                    <a:pt x="188617" y="55867"/>
                  </a:cubicBezTo>
                  <a:cubicBezTo>
                    <a:pt x="177778" y="70448"/>
                    <a:pt x="163253" y="82292"/>
                    <a:pt x="150347" y="95366"/>
                  </a:cubicBezTo>
                  <a:cubicBezTo>
                    <a:pt x="136827" y="104752"/>
                    <a:pt x="122078" y="112685"/>
                    <a:pt x="110122" y="123747"/>
                  </a:cubicBezTo>
                  <a:cubicBezTo>
                    <a:pt x="80288" y="151290"/>
                    <a:pt x="49895" y="149949"/>
                    <a:pt x="17827" y="128943"/>
                  </a:cubicBezTo>
                  <a:cubicBezTo>
                    <a:pt x="-7760" y="107769"/>
                    <a:pt x="-5526" y="72180"/>
                    <a:pt x="22743" y="50504"/>
                  </a:cubicBezTo>
                  <a:close/>
                </a:path>
              </a:pathLst>
            </a:custGeom>
            <a:solidFill>
              <a:srgbClr val="000000"/>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9" name="자유형: 도형 46">
              <a:extLst>
                <a:ext uri="{FF2B5EF4-FFF2-40B4-BE49-F238E27FC236}">
                  <a16:creationId xmlns:a16="http://schemas.microsoft.com/office/drawing/2014/main" id="{AEE94F4B-81DD-C9F8-D251-26BAB0E32BA5}"/>
                </a:ext>
              </a:extLst>
            </p:cNvPr>
            <p:cNvSpPr/>
            <p:nvPr/>
          </p:nvSpPr>
          <p:spPr>
            <a:xfrm>
              <a:off x="3376277" y="5962190"/>
              <a:ext cx="160275" cy="117532"/>
            </a:xfrm>
            <a:custGeom>
              <a:avLst/>
              <a:gdLst>
                <a:gd name="connsiteX0" fmla="*/ 53092 w 160275"/>
                <a:gd name="connsiteY0" fmla="*/ 0 h 117532"/>
                <a:gd name="connsiteX1" fmla="*/ 143152 w 160275"/>
                <a:gd name="connsiteY1" fmla="*/ 35365 h 117532"/>
                <a:gd name="connsiteX2" fmla="*/ 155387 w 160275"/>
                <a:gd name="connsiteY2" fmla="*/ 63020 h 117532"/>
                <a:gd name="connsiteX3" fmla="*/ 148068 w 160275"/>
                <a:gd name="connsiteY3" fmla="*/ 105088 h 117532"/>
                <a:gd name="connsiteX4" fmla="*/ 96390 w 160275"/>
                <a:gd name="connsiteY4" fmla="*/ 112687 h 117532"/>
                <a:gd name="connsiteX5" fmla="*/ 64322 w 160275"/>
                <a:gd name="connsiteY5" fmla="*/ 96820 h 117532"/>
                <a:gd name="connsiteX6" fmla="*/ 35940 w 160275"/>
                <a:gd name="connsiteY6" fmla="*/ 79501 h 117532"/>
                <a:gd name="connsiteX7" fmla="*/ 967 w 160275"/>
                <a:gd name="connsiteY7" fmla="*/ 25756 h 117532"/>
                <a:gd name="connsiteX8" fmla="*/ 53092 w 160275"/>
                <a:gd name="connsiteY8" fmla="*/ 0 h 11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275" h="117532">
                  <a:moveTo>
                    <a:pt x="53092" y="0"/>
                  </a:moveTo>
                  <a:cubicBezTo>
                    <a:pt x="81473" y="15979"/>
                    <a:pt x="112033" y="26426"/>
                    <a:pt x="143152" y="35365"/>
                  </a:cubicBezTo>
                  <a:cubicBezTo>
                    <a:pt x="147286" y="44583"/>
                    <a:pt x="151756" y="53634"/>
                    <a:pt x="155387" y="63020"/>
                  </a:cubicBezTo>
                  <a:cubicBezTo>
                    <a:pt x="161309" y="78384"/>
                    <a:pt x="164773" y="94138"/>
                    <a:pt x="148068" y="105088"/>
                  </a:cubicBezTo>
                  <a:cubicBezTo>
                    <a:pt x="132369" y="115424"/>
                    <a:pt x="115553" y="122855"/>
                    <a:pt x="96390" y="112687"/>
                  </a:cubicBezTo>
                  <a:cubicBezTo>
                    <a:pt x="85887" y="107100"/>
                    <a:pt x="75048" y="102128"/>
                    <a:pt x="64322" y="96820"/>
                  </a:cubicBezTo>
                  <a:cubicBezTo>
                    <a:pt x="54880" y="91010"/>
                    <a:pt x="45717" y="84641"/>
                    <a:pt x="35940" y="79501"/>
                  </a:cubicBezTo>
                  <a:cubicBezTo>
                    <a:pt x="14096" y="67936"/>
                    <a:pt x="-4508" y="52572"/>
                    <a:pt x="967" y="25756"/>
                  </a:cubicBezTo>
                  <a:cubicBezTo>
                    <a:pt x="6665" y="-1732"/>
                    <a:pt x="33259" y="3911"/>
                    <a:pt x="53092" y="0"/>
                  </a:cubicBezTo>
                  <a:close/>
                </a:path>
              </a:pathLst>
            </a:custGeom>
            <a:solidFill>
              <a:srgbClr val="000001"/>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20" name="자유형: 도형 47">
              <a:extLst>
                <a:ext uri="{FF2B5EF4-FFF2-40B4-BE49-F238E27FC236}">
                  <a16:creationId xmlns:a16="http://schemas.microsoft.com/office/drawing/2014/main" id="{24427F7F-94C9-58B9-2951-070636F7594E}"/>
                </a:ext>
              </a:extLst>
            </p:cNvPr>
            <p:cNvSpPr/>
            <p:nvPr/>
          </p:nvSpPr>
          <p:spPr>
            <a:xfrm>
              <a:off x="3544891" y="3997299"/>
              <a:ext cx="215492" cy="145076"/>
            </a:xfrm>
            <a:custGeom>
              <a:avLst/>
              <a:gdLst>
                <a:gd name="connsiteX0" fmla="*/ 11914 w 215492"/>
                <a:gd name="connsiteY0" fmla="*/ 10224 h 145076"/>
                <a:gd name="connsiteX1" fmla="*/ 15378 w 215492"/>
                <a:gd name="connsiteY1" fmla="*/ 23632 h 145076"/>
                <a:gd name="connsiteX2" fmla="*/ 117002 w 215492"/>
                <a:gd name="connsiteY2" fmla="*/ 100451 h 145076"/>
                <a:gd name="connsiteX3" fmla="*/ 192704 w 215492"/>
                <a:gd name="connsiteY3" fmla="*/ 42292 h 145076"/>
                <a:gd name="connsiteX4" fmla="*/ 209409 w 215492"/>
                <a:gd name="connsiteY4" fmla="*/ 0 h 145076"/>
                <a:gd name="connsiteX5" fmla="*/ 194045 w 215492"/>
                <a:gd name="connsiteY5" fmla="*/ 73579 h 145076"/>
                <a:gd name="connsiteX6" fmla="*/ 173541 w 215492"/>
                <a:gd name="connsiteY6" fmla="*/ 134363 h 145076"/>
                <a:gd name="connsiteX7" fmla="*/ 154490 w 215492"/>
                <a:gd name="connsiteY7" fmla="*/ 144364 h 145076"/>
                <a:gd name="connsiteX8" fmla="*/ 57447 w 215492"/>
                <a:gd name="connsiteY8" fmla="*/ 144364 h 145076"/>
                <a:gd name="connsiteX9" fmla="*/ 38340 w 215492"/>
                <a:gd name="connsiteY9" fmla="*/ 134363 h 145076"/>
                <a:gd name="connsiteX10" fmla="*/ 10126 w 215492"/>
                <a:gd name="connsiteY10" fmla="*/ 64919 h 145076"/>
                <a:gd name="connsiteX11" fmla="*/ 11914 w 215492"/>
                <a:gd name="connsiteY11" fmla="*/ 10224 h 14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492" h="145076">
                  <a:moveTo>
                    <a:pt x="11914" y="10224"/>
                  </a:moveTo>
                  <a:cubicBezTo>
                    <a:pt x="13087" y="14693"/>
                    <a:pt x="14260" y="19163"/>
                    <a:pt x="15378" y="23632"/>
                  </a:cubicBezTo>
                  <a:cubicBezTo>
                    <a:pt x="29959" y="84641"/>
                    <a:pt x="53592" y="102519"/>
                    <a:pt x="117002" y="100451"/>
                  </a:cubicBezTo>
                  <a:cubicBezTo>
                    <a:pt x="155887" y="99166"/>
                    <a:pt x="180692" y="79389"/>
                    <a:pt x="192704" y="42292"/>
                  </a:cubicBezTo>
                  <a:cubicBezTo>
                    <a:pt x="197341" y="27934"/>
                    <a:pt x="194101" y="10168"/>
                    <a:pt x="209409" y="0"/>
                  </a:cubicBezTo>
                  <a:cubicBezTo>
                    <a:pt x="219633" y="27711"/>
                    <a:pt x="218515" y="51678"/>
                    <a:pt x="194045" y="73579"/>
                  </a:cubicBezTo>
                  <a:cubicBezTo>
                    <a:pt x="177172" y="88663"/>
                    <a:pt x="179072" y="113525"/>
                    <a:pt x="173541" y="134363"/>
                  </a:cubicBezTo>
                  <a:cubicBezTo>
                    <a:pt x="168792" y="140677"/>
                    <a:pt x="162032" y="144140"/>
                    <a:pt x="154490" y="144364"/>
                  </a:cubicBezTo>
                  <a:cubicBezTo>
                    <a:pt x="122142" y="145314"/>
                    <a:pt x="89795" y="145314"/>
                    <a:pt x="57447" y="144364"/>
                  </a:cubicBezTo>
                  <a:cubicBezTo>
                    <a:pt x="49848" y="144140"/>
                    <a:pt x="43200" y="140621"/>
                    <a:pt x="38340" y="134363"/>
                  </a:cubicBezTo>
                  <a:cubicBezTo>
                    <a:pt x="31412" y="110396"/>
                    <a:pt x="30798" y="85479"/>
                    <a:pt x="10126" y="64919"/>
                  </a:cubicBezTo>
                  <a:cubicBezTo>
                    <a:pt x="-2779" y="52181"/>
                    <a:pt x="-4567" y="28046"/>
                    <a:pt x="11914" y="10224"/>
                  </a:cubicBezTo>
                  <a:close/>
                </a:path>
              </a:pathLst>
            </a:custGeom>
            <a:solidFill>
              <a:srgbClr val="FCC0B5"/>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21" name="자유형: 도형 48">
              <a:extLst>
                <a:ext uri="{FF2B5EF4-FFF2-40B4-BE49-F238E27FC236}">
                  <a16:creationId xmlns:a16="http://schemas.microsoft.com/office/drawing/2014/main" id="{9F017ACC-793B-5143-2178-90079B78ED22}"/>
                </a:ext>
              </a:extLst>
            </p:cNvPr>
            <p:cNvSpPr/>
            <p:nvPr/>
          </p:nvSpPr>
          <p:spPr>
            <a:xfrm>
              <a:off x="3578106" y="4131662"/>
              <a:ext cx="142337" cy="28157"/>
            </a:xfrm>
            <a:custGeom>
              <a:avLst/>
              <a:gdLst>
                <a:gd name="connsiteX0" fmla="*/ 5069 w 142337"/>
                <a:gd name="connsiteY0" fmla="*/ 0 h 28157"/>
                <a:gd name="connsiteX1" fmla="*/ 140270 w 142337"/>
                <a:gd name="connsiteY1" fmla="*/ 0 h 28157"/>
                <a:gd name="connsiteX2" fmla="*/ 142337 w 142337"/>
                <a:gd name="connsiteY2" fmla="*/ 26873 h 28157"/>
                <a:gd name="connsiteX3" fmla="*/ 3560 w 142337"/>
                <a:gd name="connsiteY3" fmla="*/ 28158 h 28157"/>
                <a:gd name="connsiteX4" fmla="*/ 5069 w 142337"/>
                <a:gd name="connsiteY4" fmla="*/ 0 h 28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7" h="28157">
                  <a:moveTo>
                    <a:pt x="5069" y="0"/>
                  </a:moveTo>
                  <a:cubicBezTo>
                    <a:pt x="50154" y="0"/>
                    <a:pt x="95184" y="0"/>
                    <a:pt x="140270" y="0"/>
                  </a:cubicBezTo>
                  <a:cubicBezTo>
                    <a:pt x="140941" y="8939"/>
                    <a:pt x="141611" y="17934"/>
                    <a:pt x="142337" y="26873"/>
                  </a:cubicBezTo>
                  <a:cubicBezTo>
                    <a:pt x="96022" y="23074"/>
                    <a:pt x="49707" y="17487"/>
                    <a:pt x="3560" y="28158"/>
                  </a:cubicBezTo>
                  <a:cubicBezTo>
                    <a:pt x="-5323" y="18269"/>
                    <a:pt x="5236" y="9442"/>
                    <a:pt x="5069" y="0"/>
                  </a:cubicBezTo>
                  <a:close/>
                </a:path>
              </a:pathLst>
            </a:custGeom>
            <a:solidFill>
              <a:srgbClr val="FCFCFC"/>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22" name="자유형: 도형 49">
              <a:extLst>
                <a:ext uri="{FF2B5EF4-FFF2-40B4-BE49-F238E27FC236}">
                  <a16:creationId xmlns:a16="http://schemas.microsoft.com/office/drawing/2014/main" id="{58808E14-5D2F-722B-6482-16FB38E339DA}"/>
                </a:ext>
              </a:extLst>
            </p:cNvPr>
            <p:cNvSpPr/>
            <p:nvPr/>
          </p:nvSpPr>
          <p:spPr>
            <a:xfrm>
              <a:off x="3401826" y="4937922"/>
              <a:ext cx="44079" cy="59700"/>
            </a:xfrm>
            <a:custGeom>
              <a:avLst/>
              <a:gdLst>
                <a:gd name="connsiteX0" fmla="*/ 0 w 44079"/>
                <a:gd name="connsiteY0" fmla="*/ 19084 h 59700"/>
                <a:gd name="connsiteX1" fmla="*/ 44080 w 44079"/>
                <a:gd name="connsiteY1" fmla="*/ 3273 h 59700"/>
                <a:gd name="connsiteX2" fmla="*/ 38549 w 44079"/>
                <a:gd name="connsiteY2" fmla="*/ 59700 h 59700"/>
                <a:gd name="connsiteX3" fmla="*/ 0 w 44079"/>
                <a:gd name="connsiteY3" fmla="*/ 19084 h 59700"/>
              </a:gdLst>
              <a:ahLst/>
              <a:cxnLst>
                <a:cxn ang="0">
                  <a:pos x="connsiteX0" y="connsiteY0"/>
                </a:cxn>
                <a:cxn ang="0">
                  <a:pos x="connsiteX1" y="connsiteY1"/>
                </a:cxn>
                <a:cxn ang="0">
                  <a:pos x="connsiteX2" y="connsiteY2"/>
                </a:cxn>
                <a:cxn ang="0">
                  <a:pos x="connsiteX3" y="connsiteY3"/>
                </a:cxn>
              </a:cxnLst>
              <a:rect l="l" t="t" r="r" b="b"/>
              <a:pathLst>
                <a:path w="44079" h="59700">
                  <a:moveTo>
                    <a:pt x="0" y="19084"/>
                  </a:moveTo>
                  <a:cubicBezTo>
                    <a:pt x="13911" y="11542"/>
                    <a:pt x="23576" y="-7621"/>
                    <a:pt x="44080" y="3273"/>
                  </a:cubicBezTo>
                  <a:cubicBezTo>
                    <a:pt x="35700" y="20760"/>
                    <a:pt x="43242" y="39811"/>
                    <a:pt x="38549" y="59700"/>
                  </a:cubicBezTo>
                  <a:cubicBezTo>
                    <a:pt x="18101" y="52493"/>
                    <a:pt x="12961" y="31878"/>
                    <a:pt x="0" y="19084"/>
                  </a:cubicBezTo>
                  <a:close/>
                </a:path>
              </a:pathLst>
            </a:custGeom>
            <a:solidFill>
              <a:srgbClr val="F8C0B6"/>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23" name="자유형: 도형 50">
              <a:extLst>
                <a:ext uri="{FF2B5EF4-FFF2-40B4-BE49-F238E27FC236}">
                  <a16:creationId xmlns:a16="http://schemas.microsoft.com/office/drawing/2014/main" id="{3C5A5997-C3B3-D545-29E2-D023DCF77471}"/>
                </a:ext>
              </a:extLst>
            </p:cNvPr>
            <p:cNvSpPr/>
            <p:nvPr/>
          </p:nvSpPr>
          <p:spPr>
            <a:xfrm>
              <a:off x="3871567" y="4931642"/>
              <a:ext cx="39610" cy="48493"/>
            </a:xfrm>
            <a:custGeom>
              <a:avLst/>
              <a:gdLst>
                <a:gd name="connsiteX0" fmla="*/ 0 w 39610"/>
                <a:gd name="connsiteY0" fmla="*/ 48494 h 48493"/>
                <a:gd name="connsiteX1" fmla="*/ 0 w 39610"/>
                <a:gd name="connsiteY1" fmla="*/ 0 h 48493"/>
                <a:gd name="connsiteX2" fmla="*/ 39611 w 39610"/>
                <a:gd name="connsiteY2" fmla="*/ 8995 h 48493"/>
                <a:gd name="connsiteX3" fmla="*/ 0 w 39610"/>
                <a:gd name="connsiteY3" fmla="*/ 48494 h 48493"/>
              </a:gdLst>
              <a:ahLst/>
              <a:cxnLst>
                <a:cxn ang="0">
                  <a:pos x="connsiteX0" y="connsiteY0"/>
                </a:cxn>
                <a:cxn ang="0">
                  <a:pos x="connsiteX1" y="connsiteY1"/>
                </a:cxn>
                <a:cxn ang="0">
                  <a:pos x="connsiteX2" y="connsiteY2"/>
                </a:cxn>
                <a:cxn ang="0">
                  <a:pos x="connsiteX3" y="connsiteY3"/>
                </a:cxn>
              </a:cxnLst>
              <a:rect l="l" t="t" r="r" b="b"/>
              <a:pathLst>
                <a:path w="39610" h="48493">
                  <a:moveTo>
                    <a:pt x="0" y="48494"/>
                  </a:moveTo>
                  <a:cubicBezTo>
                    <a:pt x="0" y="32851"/>
                    <a:pt x="0" y="17208"/>
                    <a:pt x="0" y="0"/>
                  </a:cubicBezTo>
                  <a:cubicBezTo>
                    <a:pt x="13688" y="3129"/>
                    <a:pt x="26649" y="6034"/>
                    <a:pt x="39611" y="8995"/>
                  </a:cubicBezTo>
                  <a:cubicBezTo>
                    <a:pt x="31678" y="27487"/>
                    <a:pt x="19275" y="41454"/>
                    <a:pt x="0" y="48494"/>
                  </a:cubicBezTo>
                  <a:close/>
                </a:path>
              </a:pathLst>
            </a:custGeom>
            <a:solidFill>
              <a:srgbClr val="F9C2B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24" name="자유형: 도형 51">
              <a:extLst>
                <a:ext uri="{FF2B5EF4-FFF2-40B4-BE49-F238E27FC236}">
                  <a16:creationId xmlns:a16="http://schemas.microsoft.com/office/drawing/2014/main" id="{1A10E98D-0141-7828-3D83-501A0D517104}"/>
                </a:ext>
              </a:extLst>
            </p:cNvPr>
            <p:cNvSpPr/>
            <p:nvPr/>
          </p:nvSpPr>
          <p:spPr>
            <a:xfrm>
              <a:off x="3821071" y="4572129"/>
              <a:ext cx="43139" cy="226713"/>
            </a:xfrm>
            <a:custGeom>
              <a:avLst/>
              <a:gdLst>
                <a:gd name="connsiteX0" fmla="*/ 24685 w 43139"/>
                <a:gd name="connsiteY0" fmla="*/ 0 h 226713"/>
                <a:gd name="connsiteX1" fmla="*/ 38261 w 43139"/>
                <a:gd name="connsiteY1" fmla="*/ 226714 h 226713"/>
                <a:gd name="connsiteX2" fmla="*/ 24685 w 43139"/>
                <a:gd name="connsiteY2" fmla="*/ 0 h 226713"/>
              </a:gdLst>
              <a:ahLst/>
              <a:cxnLst>
                <a:cxn ang="0">
                  <a:pos x="connsiteX0" y="connsiteY0"/>
                </a:cxn>
                <a:cxn ang="0">
                  <a:pos x="connsiteX1" y="connsiteY1"/>
                </a:cxn>
                <a:cxn ang="0">
                  <a:pos x="connsiteX2" y="connsiteY2"/>
                </a:cxn>
              </a:cxnLst>
              <a:rect l="l" t="t" r="r" b="b"/>
              <a:pathLst>
                <a:path w="43139" h="226713">
                  <a:moveTo>
                    <a:pt x="24685" y="0"/>
                  </a:moveTo>
                  <a:cubicBezTo>
                    <a:pt x="37367" y="77098"/>
                    <a:pt x="50496" y="149336"/>
                    <a:pt x="38261" y="226714"/>
                  </a:cubicBezTo>
                  <a:cubicBezTo>
                    <a:pt x="9098" y="151906"/>
                    <a:pt x="-23753" y="80897"/>
                    <a:pt x="24685" y="0"/>
                  </a:cubicBezTo>
                  <a:close/>
                </a:path>
              </a:pathLst>
            </a:custGeom>
            <a:solidFill>
              <a:srgbClr val="919EA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25" name="자유형: 도형 52">
              <a:extLst>
                <a:ext uri="{FF2B5EF4-FFF2-40B4-BE49-F238E27FC236}">
                  <a16:creationId xmlns:a16="http://schemas.microsoft.com/office/drawing/2014/main" id="{74782986-CF99-EF50-8C2A-B5ECB9EF1466}"/>
                </a:ext>
              </a:extLst>
            </p:cNvPr>
            <p:cNvSpPr/>
            <p:nvPr/>
          </p:nvSpPr>
          <p:spPr>
            <a:xfrm>
              <a:off x="3438135" y="4563302"/>
              <a:ext cx="36685" cy="233250"/>
            </a:xfrm>
            <a:custGeom>
              <a:avLst/>
              <a:gdLst>
                <a:gd name="connsiteX0" fmla="*/ 9558 w 36685"/>
                <a:gd name="connsiteY0" fmla="*/ 233251 h 233250"/>
                <a:gd name="connsiteX1" fmla="*/ 14587 w 36685"/>
                <a:gd name="connsiteY1" fmla="*/ 0 h 233250"/>
                <a:gd name="connsiteX2" fmla="*/ 9558 w 36685"/>
                <a:gd name="connsiteY2" fmla="*/ 233251 h 233250"/>
              </a:gdLst>
              <a:ahLst/>
              <a:cxnLst>
                <a:cxn ang="0">
                  <a:pos x="connsiteX0" y="connsiteY0"/>
                </a:cxn>
                <a:cxn ang="0">
                  <a:pos x="connsiteX1" y="connsiteY1"/>
                </a:cxn>
                <a:cxn ang="0">
                  <a:pos x="connsiteX2" y="connsiteY2"/>
                </a:cxn>
              </a:cxnLst>
              <a:rect l="l" t="t" r="r" b="b"/>
              <a:pathLst>
                <a:path w="36685" h="233250">
                  <a:moveTo>
                    <a:pt x="9558" y="233251"/>
                  </a:moveTo>
                  <a:cubicBezTo>
                    <a:pt x="-8152" y="156767"/>
                    <a:pt x="1849" y="81400"/>
                    <a:pt x="14587" y="0"/>
                  </a:cubicBezTo>
                  <a:cubicBezTo>
                    <a:pt x="63974" y="83300"/>
                    <a:pt x="16095" y="157717"/>
                    <a:pt x="9558" y="233251"/>
                  </a:cubicBezTo>
                  <a:close/>
                </a:path>
              </a:pathLst>
            </a:custGeom>
            <a:solidFill>
              <a:srgbClr val="919EA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26" name="자유형: 도형 53">
              <a:extLst>
                <a:ext uri="{FF2B5EF4-FFF2-40B4-BE49-F238E27FC236}">
                  <a16:creationId xmlns:a16="http://schemas.microsoft.com/office/drawing/2014/main" id="{A9065B26-77E5-EADE-D748-BF2705118183}"/>
                </a:ext>
              </a:extLst>
            </p:cNvPr>
            <p:cNvSpPr/>
            <p:nvPr/>
          </p:nvSpPr>
          <p:spPr>
            <a:xfrm>
              <a:off x="3333210" y="4140300"/>
              <a:ext cx="644070" cy="1859589"/>
            </a:xfrm>
            <a:custGeom>
              <a:avLst/>
              <a:gdLst>
                <a:gd name="connsiteX0" fmla="*/ 643502 w 644070"/>
                <a:gd name="connsiteY0" fmla="*/ 519654 h 1859589"/>
                <a:gd name="connsiteX1" fmla="*/ 568303 w 644070"/>
                <a:gd name="connsiteY1" fmla="*/ 121200 h 1859589"/>
                <a:gd name="connsiteX2" fmla="*/ 548637 w 644070"/>
                <a:gd name="connsiteY2" fmla="*/ 101814 h 1859589"/>
                <a:gd name="connsiteX3" fmla="*/ 387234 w 644070"/>
                <a:gd name="connsiteY3" fmla="*/ 18235 h 1859589"/>
                <a:gd name="connsiteX4" fmla="*/ 255384 w 644070"/>
                <a:gd name="connsiteY4" fmla="*/ 11307 h 1859589"/>
                <a:gd name="connsiteX5" fmla="*/ 248457 w 644070"/>
                <a:gd name="connsiteY5" fmla="*/ 19576 h 1859589"/>
                <a:gd name="connsiteX6" fmla="*/ 231305 w 644070"/>
                <a:gd name="connsiteY6" fmla="*/ 27844 h 1859589"/>
                <a:gd name="connsiteX7" fmla="*/ 60739 w 644070"/>
                <a:gd name="connsiteY7" fmla="*/ 118910 h 1859589"/>
                <a:gd name="connsiteX8" fmla="*/ 46101 w 644070"/>
                <a:gd name="connsiteY8" fmla="*/ 136341 h 1859589"/>
                <a:gd name="connsiteX9" fmla="*/ 1686 w 644070"/>
                <a:gd name="connsiteY9" fmla="*/ 438812 h 1859589"/>
                <a:gd name="connsiteX10" fmla="*/ 47777 w 644070"/>
                <a:gd name="connsiteY10" fmla="*/ 801566 h 1859589"/>
                <a:gd name="connsiteX11" fmla="*/ 63029 w 644070"/>
                <a:gd name="connsiteY11" fmla="*/ 816762 h 1859589"/>
                <a:gd name="connsiteX12" fmla="*/ 107109 w 644070"/>
                <a:gd name="connsiteY12" fmla="*/ 800951 h 1859589"/>
                <a:gd name="connsiteX13" fmla="*/ 111914 w 644070"/>
                <a:gd name="connsiteY13" fmla="*/ 1099289 h 1859589"/>
                <a:gd name="connsiteX14" fmla="*/ 77276 w 644070"/>
                <a:gd name="connsiteY14" fmla="*/ 1560314 h 1859589"/>
                <a:gd name="connsiteX15" fmla="*/ 96103 w 644070"/>
                <a:gd name="connsiteY15" fmla="*/ 1822002 h 1859589"/>
                <a:gd name="connsiteX16" fmla="*/ 186163 w 644070"/>
                <a:gd name="connsiteY16" fmla="*/ 1857367 h 1859589"/>
                <a:gd name="connsiteX17" fmla="*/ 187783 w 644070"/>
                <a:gd name="connsiteY17" fmla="*/ 1844517 h 1859589"/>
                <a:gd name="connsiteX18" fmla="*/ 187783 w 644070"/>
                <a:gd name="connsiteY18" fmla="*/ 1844517 h 1859589"/>
                <a:gd name="connsiteX19" fmla="*/ 209293 w 644070"/>
                <a:gd name="connsiteY19" fmla="*/ 1645570 h 1859589"/>
                <a:gd name="connsiteX20" fmla="*/ 309186 w 644070"/>
                <a:gd name="connsiteY20" fmla="*/ 1030291 h 1859589"/>
                <a:gd name="connsiteX21" fmla="*/ 319130 w 644070"/>
                <a:gd name="connsiteY21" fmla="*/ 1010793 h 1859589"/>
                <a:gd name="connsiteX22" fmla="*/ 347791 w 644070"/>
                <a:gd name="connsiteY22" fmla="*/ 1213875 h 1859589"/>
                <a:gd name="connsiteX23" fmla="*/ 378630 w 644070"/>
                <a:gd name="connsiteY23" fmla="*/ 1448634 h 1859589"/>
                <a:gd name="connsiteX24" fmla="*/ 380864 w 644070"/>
                <a:gd name="connsiteY24" fmla="*/ 1467964 h 1859589"/>
                <a:gd name="connsiteX25" fmla="*/ 415391 w 644070"/>
                <a:gd name="connsiteY25" fmla="*/ 1850216 h 1859589"/>
                <a:gd name="connsiteX26" fmla="*/ 415112 w 644070"/>
                <a:gd name="connsiteY26" fmla="*/ 1850942 h 1859589"/>
                <a:gd name="connsiteX27" fmla="*/ 536905 w 644070"/>
                <a:gd name="connsiteY27" fmla="*/ 1818482 h 1859589"/>
                <a:gd name="connsiteX28" fmla="*/ 537408 w 644070"/>
                <a:gd name="connsiteY28" fmla="*/ 1813175 h 1859589"/>
                <a:gd name="connsiteX29" fmla="*/ 533162 w 644070"/>
                <a:gd name="connsiteY29" fmla="*/ 1800549 h 1859589"/>
                <a:gd name="connsiteX30" fmla="*/ 517351 w 644070"/>
                <a:gd name="connsiteY30" fmla="*/ 1391033 h 1859589"/>
                <a:gd name="connsiteX31" fmla="*/ 538358 w 644070"/>
                <a:gd name="connsiteY31" fmla="*/ 839891 h 1859589"/>
                <a:gd name="connsiteX32" fmla="*/ 538358 w 644070"/>
                <a:gd name="connsiteY32" fmla="*/ 839891 h 1859589"/>
                <a:gd name="connsiteX33" fmla="*/ 538358 w 644070"/>
                <a:gd name="connsiteY33" fmla="*/ 839891 h 1859589"/>
                <a:gd name="connsiteX34" fmla="*/ 538358 w 644070"/>
                <a:gd name="connsiteY34" fmla="*/ 791398 h 1859589"/>
                <a:gd name="connsiteX35" fmla="*/ 577968 w 644070"/>
                <a:gd name="connsiteY35" fmla="*/ 800393 h 1859589"/>
                <a:gd name="connsiteX36" fmla="*/ 577968 w 644070"/>
                <a:gd name="connsiteY36" fmla="*/ 800393 h 1859589"/>
                <a:gd name="connsiteX37" fmla="*/ 577968 w 644070"/>
                <a:gd name="connsiteY37" fmla="*/ 800393 h 1859589"/>
                <a:gd name="connsiteX38" fmla="*/ 621546 w 644070"/>
                <a:gd name="connsiteY38" fmla="*/ 760335 h 1859589"/>
                <a:gd name="connsiteX39" fmla="*/ 625121 w 644070"/>
                <a:gd name="connsiteY39" fmla="*/ 727149 h 1859589"/>
                <a:gd name="connsiteX40" fmla="*/ 643502 w 644070"/>
                <a:gd name="connsiteY40" fmla="*/ 519654 h 185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44070" h="1859589">
                  <a:moveTo>
                    <a:pt x="643502" y="519654"/>
                  </a:moveTo>
                  <a:cubicBezTo>
                    <a:pt x="636127" y="383391"/>
                    <a:pt x="599645" y="252826"/>
                    <a:pt x="568303" y="121200"/>
                  </a:cubicBezTo>
                  <a:cubicBezTo>
                    <a:pt x="565565" y="109803"/>
                    <a:pt x="560537" y="104440"/>
                    <a:pt x="548637" y="101814"/>
                  </a:cubicBezTo>
                  <a:cubicBezTo>
                    <a:pt x="487461" y="88461"/>
                    <a:pt x="434219" y="59298"/>
                    <a:pt x="387234" y="18235"/>
                  </a:cubicBezTo>
                  <a:cubicBezTo>
                    <a:pt x="344550" y="-8079"/>
                    <a:pt x="300079" y="-1766"/>
                    <a:pt x="255384" y="11307"/>
                  </a:cubicBezTo>
                  <a:cubicBezTo>
                    <a:pt x="251976" y="12313"/>
                    <a:pt x="250021" y="16168"/>
                    <a:pt x="248457" y="19576"/>
                  </a:cubicBezTo>
                  <a:cubicBezTo>
                    <a:pt x="242702" y="22257"/>
                    <a:pt x="235942" y="23822"/>
                    <a:pt x="231305" y="27844"/>
                  </a:cubicBezTo>
                  <a:cubicBezTo>
                    <a:pt x="181191" y="70919"/>
                    <a:pt x="123814" y="100306"/>
                    <a:pt x="60739" y="118910"/>
                  </a:cubicBezTo>
                  <a:cubicBezTo>
                    <a:pt x="51074" y="121759"/>
                    <a:pt x="47833" y="127123"/>
                    <a:pt x="46101" y="136341"/>
                  </a:cubicBezTo>
                  <a:cubicBezTo>
                    <a:pt x="27106" y="236569"/>
                    <a:pt x="8502" y="336853"/>
                    <a:pt x="1686" y="438812"/>
                  </a:cubicBezTo>
                  <a:cubicBezTo>
                    <a:pt x="-6639" y="562728"/>
                    <a:pt x="16994" y="682622"/>
                    <a:pt x="47777" y="801566"/>
                  </a:cubicBezTo>
                  <a:cubicBezTo>
                    <a:pt x="49789" y="809331"/>
                    <a:pt x="50627" y="819053"/>
                    <a:pt x="63029" y="816762"/>
                  </a:cubicBezTo>
                  <a:cubicBezTo>
                    <a:pt x="81522" y="822069"/>
                    <a:pt x="91131" y="802627"/>
                    <a:pt x="107109" y="800951"/>
                  </a:cubicBezTo>
                  <a:cubicBezTo>
                    <a:pt x="109400" y="900397"/>
                    <a:pt x="109121" y="999843"/>
                    <a:pt x="111914" y="1099289"/>
                  </a:cubicBezTo>
                  <a:cubicBezTo>
                    <a:pt x="116328" y="1253876"/>
                    <a:pt x="95600" y="1407123"/>
                    <a:pt x="77276" y="1560314"/>
                  </a:cubicBezTo>
                  <a:cubicBezTo>
                    <a:pt x="66717" y="1648698"/>
                    <a:pt x="66437" y="1736468"/>
                    <a:pt x="96103" y="1822002"/>
                  </a:cubicBezTo>
                  <a:cubicBezTo>
                    <a:pt x="107556" y="1846752"/>
                    <a:pt x="157335" y="1866362"/>
                    <a:pt x="186163" y="1857367"/>
                  </a:cubicBezTo>
                  <a:cubicBezTo>
                    <a:pt x="186722" y="1853065"/>
                    <a:pt x="187225" y="1848763"/>
                    <a:pt x="187783" y="1844517"/>
                  </a:cubicBezTo>
                  <a:cubicBezTo>
                    <a:pt x="187783" y="1844517"/>
                    <a:pt x="187783" y="1844517"/>
                    <a:pt x="187783" y="1844517"/>
                  </a:cubicBezTo>
                  <a:cubicBezTo>
                    <a:pt x="195047" y="1778201"/>
                    <a:pt x="203147" y="1711997"/>
                    <a:pt x="209293" y="1645570"/>
                  </a:cubicBezTo>
                  <a:cubicBezTo>
                    <a:pt x="228512" y="1438186"/>
                    <a:pt x="262312" y="1233205"/>
                    <a:pt x="309186" y="1030291"/>
                  </a:cubicBezTo>
                  <a:cubicBezTo>
                    <a:pt x="310582" y="1024146"/>
                    <a:pt x="310023" y="1017218"/>
                    <a:pt x="319130" y="1010793"/>
                  </a:cubicBezTo>
                  <a:cubicBezTo>
                    <a:pt x="328851" y="1079623"/>
                    <a:pt x="338684" y="1146721"/>
                    <a:pt x="347791" y="1213875"/>
                  </a:cubicBezTo>
                  <a:cubicBezTo>
                    <a:pt x="358406" y="1292091"/>
                    <a:pt x="368350" y="1370362"/>
                    <a:pt x="378630" y="1448634"/>
                  </a:cubicBezTo>
                  <a:cubicBezTo>
                    <a:pt x="379468" y="1455059"/>
                    <a:pt x="381144" y="1461595"/>
                    <a:pt x="380864" y="1467964"/>
                  </a:cubicBezTo>
                  <a:cubicBezTo>
                    <a:pt x="375166" y="1596964"/>
                    <a:pt x="397178" y="1723394"/>
                    <a:pt x="415391" y="1850216"/>
                  </a:cubicBezTo>
                  <a:cubicBezTo>
                    <a:pt x="415280" y="1850439"/>
                    <a:pt x="415224" y="1850719"/>
                    <a:pt x="415112" y="1850942"/>
                  </a:cubicBezTo>
                  <a:cubicBezTo>
                    <a:pt x="444443" y="1856920"/>
                    <a:pt x="520424" y="1837366"/>
                    <a:pt x="536905" y="1818482"/>
                  </a:cubicBezTo>
                  <a:cubicBezTo>
                    <a:pt x="537966" y="1817309"/>
                    <a:pt x="537576" y="1815019"/>
                    <a:pt x="537408" y="1813175"/>
                  </a:cubicBezTo>
                  <a:cubicBezTo>
                    <a:pt x="535955" y="1808985"/>
                    <a:pt x="533330" y="1804795"/>
                    <a:pt x="533162" y="1800549"/>
                  </a:cubicBezTo>
                  <a:cubicBezTo>
                    <a:pt x="527743" y="1664062"/>
                    <a:pt x="522938" y="1527520"/>
                    <a:pt x="517351" y="1391033"/>
                  </a:cubicBezTo>
                  <a:cubicBezTo>
                    <a:pt x="509753" y="1206723"/>
                    <a:pt x="528245" y="1023475"/>
                    <a:pt x="538358" y="839891"/>
                  </a:cubicBezTo>
                  <a:lnTo>
                    <a:pt x="538358" y="839891"/>
                  </a:lnTo>
                  <a:lnTo>
                    <a:pt x="538358" y="839891"/>
                  </a:lnTo>
                  <a:cubicBezTo>
                    <a:pt x="538358" y="824248"/>
                    <a:pt x="538358" y="808605"/>
                    <a:pt x="538358" y="791398"/>
                  </a:cubicBezTo>
                  <a:cubicBezTo>
                    <a:pt x="552045" y="794526"/>
                    <a:pt x="565007" y="797431"/>
                    <a:pt x="577968" y="800393"/>
                  </a:cubicBezTo>
                  <a:cubicBezTo>
                    <a:pt x="577968" y="800393"/>
                    <a:pt x="577968" y="800393"/>
                    <a:pt x="577968" y="800393"/>
                  </a:cubicBezTo>
                  <a:cubicBezTo>
                    <a:pt x="577968" y="800393"/>
                    <a:pt x="577968" y="800393"/>
                    <a:pt x="577968" y="800393"/>
                  </a:cubicBezTo>
                  <a:cubicBezTo>
                    <a:pt x="609143" y="805086"/>
                    <a:pt x="621546" y="790001"/>
                    <a:pt x="621546" y="760335"/>
                  </a:cubicBezTo>
                  <a:cubicBezTo>
                    <a:pt x="621546" y="749273"/>
                    <a:pt x="624172" y="738267"/>
                    <a:pt x="625121" y="727149"/>
                  </a:cubicBezTo>
                  <a:cubicBezTo>
                    <a:pt x="631043" y="657984"/>
                    <a:pt x="647301" y="589880"/>
                    <a:pt x="643502" y="519654"/>
                  </a:cubicBezTo>
                  <a:close/>
                </a:path>
              </a:pathLst>
            </a:custGeom>
            <a:solidFill>
              <a:srgbClr val="0C3F5F"/>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241" name="그룹 54">
            <a:extLst>
              <a:ext uri="{FF2B5EF4-FFF2-40B4-BE49-F238E27FC236}">
                <a16:creationId xmlns:a16="http://schemas.microsoft.com/office/drawing/2014/main" id="{976FA39F-CA1F-DDE4-DD1E-BD08751B3730}"/>
              </a:ext>
            </a:extLst>
          </p:cNvPr>
          <p:cNvGrpSpPr/>
          <p:nvPr/>
        </p:nvGrpSpPr>
        <p:grpSpPr>
          <a:xfrm>
            <a:off x="9798303" y="4829516"/>
            <a:ext cx="531235" cy="1848130"/>
            <a:chOff x="3333210" y="3843806"/>
            <a:chExt cx="644070" cy="2240674"/>
          </a:xfrm>
        </p:grpSpPr>
        <p:sp>
          <p:nvSpPr>
            <p:cNvPr id="229" name="자유형: 도형 55">
              <a:extLst>
                <a:ext uri="{FF2B5EF4-FFF2-40B4-BE49-F238E27FC236}">
                  <a16:creationId xmlns:a16="http://schemas.microsoft.com/office/drawing/2014/main" id="{78BA1681-1583-4ECC-C2F7-2A505287535A}"/>
                </a:ext>
              </a:extLst>
            </p:cNvPr>
            <p:cNvSpPr/>
            <p:nvPr/>
          </p:nvSpPr>
          <p:spPr>
            <a:xfrm>
              <a:off x="3544917" y="3843806"/>
              <a:ext cx="214126" cy="264421"/>
            </a:xfrm>
            <a:custGeom>
              <a:avLst/>
              <a:gdLst>
                <a:gd name="connsiteX0" fmla="*/ 11888 w 214126"/>
                <a:gd name="connsiteY0" fmla="*/ 163717 h 264421"/>
                <a:gd name="connsiteX1" fmla="*/ 20100 w 214126"/>
                <a:gd name="connsiteY1" fmla="*/ 45220 h 264421"/>
                <a:gd name="connsiteX2" fmla="*/ 132899 w 214126"/>
                <a:gd name="connsiteY2" fmla="*/ 2593 h 264421"/>
                <a:gd name="connsiteX3" fmla="*/ 208935 w 214126"/>
                <a:gd name="connsiteY3" fmla="*/ 82038 h 264421"/>
                <a:gd name="connsiteX4" fmla="*/ 209438 w 214126"/>
                <a:gd name="connsiteY4" fmla="*/ 153437 h 264421"/>
                <a:gd name="connsiteX5" fmla="*/ 181448 w 214126"/>
                <a:gd name="connsiteY5" fmla="*/ 232771 h 264421"/>
                <a:gd name="connsiteX6" fmla="*/ 27866 w 214126"/>
                <a:gd name="connsiteY6" fmla="*/ 230256 h 264421"/>
                <a:gd name="connsiteX7" fmla="*/ 11888 w 214126"/>
                <a:gd name="connsiteY7" fmla="*/ 163717 h 26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26" h="264421">
                  <a:moveTo>
                    <a:pt x="11888" y="163717"/>
                  </a:moveTo>
                  <a:cubicBezTo>
                    <a:pt x="-5432" y="122822"/>
                    <a:pt x="-4761" y="81702"/>
                    <a:pt x="20100" y="45220"/>
                  </a:cubicBezTo>
                  <a:cubicBezTo>
                    <a:pt x="46638" y="6224"/>
                    <a:pt x="87310" y="-5955"/>
                    <a:pt x="132899" y="2593"/>
                  </a:cubicBezTo>
                  <a:cubicBezTo>
                    <a:pt x="176364" y="10750"/>
                    <a:pt x="198153" y="41868"/>
                    <a:pt x="208935" y="82038"/>
                  </a:cubicBezTo>
                  <a:cubicBezTo>
                    <a:pt x="215249" y="105614"/>
                    <a:pt x="216254" y="129582"/>
                    <a:pt x="209438" y="153437"/>
                  </a:cubicBezTo>
                  <a:cubicBezTo>
                    <a:pt x="207259" y="182377"/>
                    <a:pt x="199829" y="208524"/>
                    <a:pt x="181448" y="232771"/>
                  </a:cubicBezTo>
                  <a:cubicBezTo>
                    <a:pt x="148654" y="276013"/>
                    <a:pt x="60158" y="274728"/>
                    <a:pt x="27866" y="230256"/>
                  </a:cubicBezTo>
                  <a:cubicBezTo>
                    <a:pt x="12502" y="209194"/>
                    <a:pt x="6077" y="188579"/>
                    <a:pt x="11888" y="163717"/>
                  </a:cubicBezTo>
                  <a:close/>
                </a:path>
              </a:pathLst>
            </a:custGeom>
            <a:solidFill>
              <a:srgbClr val="000000"/>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31" name="자유형: 도형 56">
              <a:extLst>
                <a:ext uri="{FF2B5EF4-FFF2-40B4-BE49-F238E27FC236}">
                  <a16:creationId xmlns:a16="http://schemas.microsoft.com/office/drawing/2014/main" id="{95424675-4E0E-362A-23E1-9D9385B0634D}"/>
                </a:ext>
              </a:extLst>
            </p:cNvPr>
            <p:cNvSpPr/>
            <p:nvPr/>
          </p:nvSpPr>
          <p:spPr>
            <a:xfrm>
              <a:off x="3725969" y="5939901"/>
              <a:ext cx="197607" cy="144579"/>
            </a:xfrm>
            <a:custGeom>
              <a:avLst/>
              <a:gdLst>
                <a:gd name="connsiteX0" fmla="*/ 22743 w 197607"/>
                <a:gd name="connsiteY0" fmla="*/ 50504 h 144579"/>
                <a:gd name="connsiteX1" fmla="*/ 144760 w 197607"/>
                <a:gd name="connsiteY1" fmla="*/ 13518 h 144579"/>
                <a:gd name="connsiteX2" fmla="*/ 152582 w 197607"/>
                <a:gd name="connsiteY2" fmla="*/ 10781 h 144579"/>
                <a:gd name="connsiteX3" fmla="*/ 189008 w 197607"/>
                <a:gd name="connsiteY3" fmla="*/ 7150 h 144579"/>
                <a:gd name="connsiteX4" fmla="*/ 188617 w 197607"/>
                <a:gd name="connsiteY4" fmla="*/ 55867 h 144579"/>
                <a:gd name="connsiteX5" fmla="*/ 150347 w 197607"/>
                <a:gd name="connsiteY5" fmla="*/ 95366 h 144579"/>
                <a:gd name="connsiteX6" fmla="*/ 110122 w 197607"/>
                <a:gd name="connsiteY6" fmla="*/ 123747 h 144579"/>
                <a:gd name="connsiteX7" fmla="*/ 17827 w 197607"/>
                <a:gd name="connsiteY7" fmla="*/ 128943 h 144579"/>
                <a:gd name="connsiteX8" fmla="*/ 22743 w 197607"/>
                <a:gd name="connsiteY8" fmla="*/ 50504 h 14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607" h="144579">
                  <a:moveTo>
                    <a:pt x="22743" y="50504"/>
                  </a:moveTo>
                  <a:cubicBezTo>
                    <a:pt x="62857" y="36313"/>
                    <a:pt x="105820" y="31564"/>
                    <a:pt x="144760" y="13518"/>
                  </a:cubicBezTo>
                  <a:cubicBezTo>
                    <a:pt x="147330" y="12569"/>
                    <a:pt x="149900" y="11340"/>
                    <a:pt x="152582" y="10781"/>
                  </a:cubicBezTo>
                  <a:cubicBezTo>
                    <a:pt x="164649" y="8099"/>
                    <a:pt x="175823" y="-9667"/>
                    <a:pt x="189008" y="7150"/>
                  </a:cubicBezTo>
                  <a:cubicBezTo>
                    <a:pt x="201355" y="22905"/>
                    <a:pt x="199679" y="41006"/>
                    <a:pt x="188617" y="55867"/>
                  </a:cubicBezTo>
                  <a:cubicBezTo>
                    <a:pt x="177778" y="70448"/>
                    <a:pt x="163253" y="82292"/>
                    <a:pt x="150347" y="95366"/>
                  </a:cubicBezTo>
                  <a:cubicBezTo>
                    <a:pt x="136827" y="104752"/>
                    <a:pt x="122078" y="112685"/>
                    <a:pt x="110122" y="123747"/>
                  </a:cubicBezTo>
                  <a:cubicBezTo>
                    <a:pt x="80288" y="151290"/>
                    <a:pt x="49895" y="149949"/>
                    <a:pt x="17827" y="128943"/>
                  </a:cubicBezTo>
                  <a:cubicBezTo>
                    <a:pt x="-7760" y="107769"/>
                    <a:pt x="-5526" y="72180"/>
                    <a:pt x="22743" y="50504"/>
                  </a:cubicBezTo>
                  <a:close/>
                </a:path>
              </a:pathLst>
            </a:custGeom>
            <a:solidFill>
              <a:srgbClr val="000000"/>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32" name="자유형: 도형 57">
              <a:extLst>
                <a:ext uri="{FF2B5EF4-FFF2-40B4-BE49-F238E27FC236}">
                  <a16:creationId xmlns:a16="http://schemas.microsoft.com/office/drawing/2014/main" id="{CE42561D-F7DA-35AB-9D98-567DA4BF65C1}"/>
                </a:ext>
              </a:extLst>
            </p:cNvPr>
            <p:cNvSpPr/>
            <p:nvPr/>
          </p:nvSpPr>
          <p:spPr>
            <a:xfrm>
              <a:off x="3376277" y="5962190"/>
              <a:ext cx="160275" cy="117532"/>
            </a:xfrm>
            <a:custGeom>
              <a:avLst/>
              <a:gdLst>
                <a:gd name="connsiteX0" fmla="*/ 53092 w 160275"/>
                <a:gd name="connsiteY0" fmla="*/ 0 h 117532"/>
                <a:gd name="connsiteX1" fmla="*/ 143152 w 160275"/>
                <a:gd name="connsiteY1" fmla="*/ 35365 h 117532"/>
                <a:gd name="connsiteX2" fmla="*/ 155387 w 160275"/>
                <a:gd name="connsiteY2" fmla="*/ 63020 h 117532"/>
                <a:gd name="connsiteX3" fmla="*/ 148068 w 160275"/>
                <a:gd name="connsiteY3" fmla="*/ 105088 h 117532"/>
                <a:gd name="connsiteX4" fmla="*/ 96390 w 160275"/>
                <a:gd name="connsiteY4" fmla="*/ 112687 h 117532"/>
                <a:gd name="connsiteX5" fmla="*/ 64322 w 160275"/>
                <a:gd name="connsiteY5" fmla="*/ 96820 h 117532"/>
                <a:gd name="connsiteX6" fmla="*/ 35940 w 160275"/>
                <a:gd name="connsiteY6" fmla="*/ 79501 h 117532"/>
                <a:gd name="connsiteX7" fmla="*/ 967 w 160275"/>
                <a:gd name="connsiteY7" fmla="*/ 25756 h 117532"/>
                <a:gd name="connsiteX8" fmla="*/ 53092 w 160275"/>
                <a:gd name="connsiteY8" fmla="*/ 0 h 11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275" h="117532">
                  <a:moveTo>
                    <a:pt x="53092" y="0"/>
                  </a:moveTo>
                  <a:cubicBezTo>
                    <a:pt x="81473" y="15979"/>
                    <a:pt x="112033" y="26426"/>
                    <a:pt x="143152" y="35365"/>
                  </a:cubicBezTo>
                  <a:cubicBezTo>
                    <a:pt x="147286" y="44583"/>
                    <a:pt x="151756" y="53634"/>
                    <a:pt x="155387" y="63020"/>
                  </a:cubicBezTo>
                  <a:cubicBezTo>
                    <a:pt x="161309" y="78384"/>
                    <a:pt x="164773" y="94138"/>
                    <a:pt x="148068" y="105088"/>
                  </a:cubicBezTo>
                  <a:cubicBezTo>
                    <a:pt x="132369" y="115424"/>
                    <a:pt x="115553" y="122855"/>
                    <a:pt x="96390" y="112687"/>
                  </a:cubicBezTo>
                  <a:cubicBezTo>
                    <a:pt x="85887" y="107100"/>
                    <a:pt x="75048" y="102128"/>
                    <a:pt x="64322" y="96820"/>
                  </a:cubicBezTo>
                  <a:cubicBezTo>
                    <a:pt x="54880" y="91010"/>
                    <a:pt x="45717" y="84641"/>
                    <a:pt x="35940" y="79501"/>
                  </a:cubicBezTo>
                  <a:cubicBezTo>
                    <a:pt x="14096" y="67936"/>
                    <a:pt x="-4508" y="52572"/>
                    <a:pt x="967" y="25756"/>
                  </a:cubicBezTo>
                  <a:cubicBezTo>
                    <a:pt x="6665" y="-1732"/>
                    <a:pt x="33259" y="3911"/>
                    <a:pt x="53092" y="0"/>
                  </a:cubicBezTo>
                  <a:close/>
                </a:path>
              </a:pathLst>
            </a:custGeom>
            <a:solidFill>
              <a:srgbClr val="000001"/>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33" name="자유형: 도형 58">
              <a:extLst>
                <a:ext uri="{FF2B5EF4-FFF2-40B4-BE49-F238E27FC236}">
                  <a16:creationId xmlns:a16="http://schemas.microsoft.com/office/drawing/2014/main" id="{4E06560E-F324-FA9D-25CE-91C4E3B2A19A}"/>
                </a:ext>
              </a:extLst>
            </p:cNvPr>
            <p:cNvSpPr/>
            <p:nvPr/>
          </p:nvSpPr>
          <p:spPr>
            <a:xfrm>
              <a:off x="3544891" y="3997299"/>
              <a:ext cx="215492" cy="145076"/>
            </a:xfrm>
            <a:custGeom>
              <a:avLst/>
              <a:gdLst>
                <a:gd name="connsiteX0" fmla="*/ 11914 w 215492"/>
                <a:gd name="connsiteY0" fmla="*/ 10224 h 145076"/>
                <a:gd name="connsiteX1" fmla="*/ 15378 w 215492"/>
                <a:gd name="connsiteY1" fmla="*/ 23632 h 145076"/>
                <a:gd name="connsiteX2" fmla="*/ 117002 w 215492"/>
                <a:gd name="connsiteY2" fmla="*/ 100451 h 145076"/>
                <a:gd name="connsiteX3" fmla="*/ 192704 w 215492"/>
                <a:gd name="connsiteY3" fmla="*/ 42292 h 145076"/>
                <a:gd name="connsiteX4" fmla="*/ 209409 w 215492"/>
                <a:gd name="connsiteY4" fmla="*/ 0 h 145076"/>
                <a:gd name="connsiteX5" fmla="*/ 194045 w 215492"/>
                <a:gd name="connsiteY5" fmla="*/ 73579 h 145076"/>
                <a:gd name="connsiteX6" fmla="*/ 173541 w 215492"/>
                <a:gd name="connsiteY6" fmla="*/ 134363 h 145076"/>
                <a:gd name="connsiteX7" fmla="*/ 154490 w 215492"/>
                <a:gd name="connsiteY7" fmla="*/ 144364 h 145076"/>
                <a:gd name="connsiteX8" fmla="*/ 57447 w 215492"/>
                <a:gd name="connsiteY8" fmla="*/ 144364 h 145076"/>
                <a:gd name="connsiteX9" fmla="*/ 38340 w 215492"/>
                <a:gd name="connsiteY9" fmla="*/ 134363 h 145076"/>
                <a:gd name="connsiteX10" fmla="*/ 10126 w 215492"/>
                <a:gd name="connsiteY10" fmla="*/ 64919 h 145076"/>
                <a:gd name="connsiteX11" fmla="*/ 11914 w 215492"/>
                <a:gd name="connsiteY11" fmla="*/ 10224 h 14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492" h="145076">
                  <a:moveTo>
                    <a:pt x="11914" y="10224"/>
                  </a:moveTo>
                  <a:cubicBezTo>
                    <a:pt x="13087" y="14693"/>
                    <a:pt x="14260" y="19163"/>
                    <a:pt x="15378" y="23632"/>
                  </a:cubicBezTo>
                  <a:cubicBezTo>
                    <a:pt x="29959" y="84641"/>
                    <a:pt x="53592" y="102519"/>
                    <a:pt x="117002" y="100451"/>
                  </a:cubicBezTo>
                  <a:cubicBezTo>
                    <a:pt x="155887" y="99166"/>
                    <a:pt x="180692" y="79389"/>
                    <a:pt x="192704" y="42292"/>
                  </a:cubicBezTo>
                  <a:cubicBezTo>
                    <a:pt x="197341" y="27934"/>
                    <a:pt x="194101" y="10168"/>
                    <a:pt x="209409" y="0"/>
                  </a:cubicBezTo>
                  <a:cubicBezTo>
                    <a:pt x="219633" y="27711"/>
                    <a:pt x="218515" y="51678"/>
                    <a:pt x="194045" y="73579"/>
                  </a:cubicBezTo>
                  <a:cubicBezTo>
                    <a:pt x="177172" y="88663"/>
                    <a:pt x="179072" y="113525"/>
                    <a:pt x="173541" y="134363"/>
                  </a:cubicBezTo>
                  <a:cubicBezTo>
                    <a:pt x="168792" y="140677"/>
                    <a:pt x="162032" y="144140"/>
                    <a:pt x="154490" y="144364"/>
                  </a:cubicBezTo>
                  <a:cubicBezTo>
                    <a:pt x="122142" y="145314"/>
                    <a:pt x="89795" y="145314"/>
                    <a:pt x="57447" y="144364"/>
                  </a:cubicBezTo>
                  <a:cubicBezTo>
                    <a:pt x="49848" y="144140"/>
                    <a:pt x="43200" y="140621"/>
                    <a:pt x="38340" y="134363"/>
                  </a:cubicBezTo>
                  <a:cubicBezTo>
                    <a:pt x="31412" y="110396"/>
                    <a:pt x="30798" y="85479"/>
                    <a:pt x="10126" y="64919"/>
                  </a:cubicBezTo>
                  <a:cubicBezTo>
                    <a:pt x="-2779" y="52181"/>
                    <a:pt x="-4567" y="28046"/>
                    <a:pt x="11914" y="10224"/>
                  </a:cubicBezTo>
                  <a:close/>
                </a:path>
              </a:pathLst>
            </a:custGeom>
            <a:solidFill>
              <a:srgbClr val="FCC0B5"/>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34" name="자유형: 도형 59">
              <a:extLst>
                <a:ext uri="{FF2B5EF4-FFF2-40B4-BE49-F238E27FC236}">
                  <a16:creationId xmlns:a16="http://schemas.microsoft.com/office/drawing/2014/main" id="{5570CEAA-EF8A-2D6C-4BEA-6EA244D703AB}"/>
                </a:ext>
              </a:extLst>
            </p:cNvPr>
            <p:cNvSpPr/>
            <p:nvPr/>
          </p:nvSpPr>
          <p:spPr>
            <a:xfrm>
              <a:off x="3578106" y="4131662"/>
              <a:ext cx="142337" cy="28157"/>
            </a:xfrm>
            <a:custGeom>
              <a:avLst/>
              <a:gdLst>
                <a:gd name="connsiteX0" fmla="*/ 5069 w 142337"/>
                <a:gd name="connsiteY0" fmla="*/ 0 h 28157"/>
                <a:gd name="connsiteX1" fmla="*/ 140270 w 142337"/>
                <a:gd name="connsiteY1" fmla="*/ 0 h 28157"/>
                <a:gd name="connsiteX2" fmla="*/ 142337 w 142337"/>
                <a:gd name="connsiteY2" fmla="*/ 26873 h 28157"/>
                <a:gd name="connsiteX3" fmla="*/ 3560 w 142337"/>
                <a:gd name="connsiteY3" fmla="*/ 28158 h 28157"/>
                <a:gd name="connsiteX4" fmla="*/ 5069 w 142337"/>
                <a:gd name="connsiteY4" fmla="*/ 0 h 28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7" h="28157">
                  <a:moveTo>
                    <a:pt x="5069" y="0"/>
                  </a:moveTo>
                  <a:cubicBezTo>
                    <a:pt x="50154" y="0"/>
                    <a:pt x="95184" y="0"/>
                    <a:pt x="140270" y="0"/>
                  </a:cubicBezTo>
                  <a:cubicBezTo>
                    <a:pt x="140941" y="8939"/>
                    <a:pt x="141611" y="17934"/>
                    <a:pt x="142337" y="26873"/>
                  </a:cubicBezTo>
                  <a:cubicBezTo>
                    <a:pt x="96022" y="23074"/>
                    <a:pt x="49707" y="17487"/>
                    <a:pt x="3560" y="28158"/>
                  </a:cubicBezTo>
                  <a:cubicBezTo>
                    <a:pt x="-5323" y="18269"/>
                    <a:pt x="5236" y="9442"/>
                    <a:pt x="5069" y="0"/>
                  </a:cubicBezTo>
                  <a:close/>
                </a:path>
              </a:pathLst>
            </a:custGeom>
            <a:solidFill>
              <a:srgbClr val="FCFCFC"/>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36" name="자유형: 도형 60">
              <a:extLst>
                <a:ext uri="{FF2B5EF4-FFF2-40B4-BE49-F238E27FC236}">
                  <a16:creationId xmlns:a16="http://schemas.microsoft.com/office/drawing/2014/main" id="{9BFF17D2-D593-289A-2298-317603C1CED2}"/>
                </a:ext>
              </a:extLst>
            </p:cNvPr>
            <p:cNvSpPr/>
            <p:nvPr/>
          </p:nvSpPr>
          <p:spPr>
            <a:xfrm>
              <a:off x="3401826" y="4937922"/>
              <a:ext cx="44079" cy="59700"/>
            </a:xfrm>
            <a:custGeom>
              <a:avLst/>
              <a:gdLst>
                <a:gd name="connsiteX0" fmla="*/ 0 w 44079"/>
                <a:gd name="connsiteY0" fmla="*/ 19084 h 59700"/>
                <a:gd name="connsiteX1" fmla="*/ 44080 w 44079"/>
                <a:gd name="connsiteY1" fmla="*/ 3273 h 59700"/>
                <a:gd name="connsiteX2" fmla="*/ 38549 w 44079"/>
                <a:gd name="connsiteY2" fmla="*/ 59700 h 59700"/>
                <a:gd name="connsiteX3" fmla="*/ 0 w 44079"/>
                <a:gd name="connsiteY3" fmla="*/ 19084 h 59700"/>
              </a:gdLst>
              <a:ahLst/>
              <a:cxnLst>
                <a:cxn ang="0">
                  <a:pos x="connsiteX0" y="connsiteY0"/>
                </a:cxn>
                <a:cxn ang="0">
                  <a:pos x="connsiteX1" y="connsiteY1"/>
                </a:cxn>
                <a:cxn ang="0">
                  <a:pos x="connsiteX2" y="connsiteY2"/>
                </a:cxn>
                <a:cxn ang="0">
                  <a:pos x="connsiteX3" y="connsiteY3"/>
                </a:cxn>
              </a:cxnLst>
              <a:rect l="l" t="t" r="r" b="b"/>
              <a:pathLst>
                <a:path w="44079" h="59700">
                  <a:moveTo>
                    <a:pt x="0" y="19084"/>
                  </a:moveTo>
                  <a:cubicBezTo>
                    <a:pt x="13911" y="11542"/>
                    <a:pt x="23576" y="-7621"/>
                    <a:pt x="44080" y="3273"/>
                  </a:cubicBezTo>
                  <a:cubicBezTo>
                    <a:pt x="35700" y="20760"/>
                    <a:pt x="43242" y="39811"/>
                    <a:pt x="38549" y="59700"/>
                  </a:cubicBezTo>
                  <a:cubicBezTo>
                    <a:pt x="18101" y="52493"/>
                    <a:pt x="12961" y="31878"/>
                    <a:pt x="0" y="19084"/>
                  </a:cubicBezTo>
                  <a:close/>
                </a:path>
              </a:pathLst>
            </a:custGeom>
            <a:solidFill>
              <a:srgbClr val="F8C0B6"/>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37" name="자유형: 도형 61">
              <a:extLst>
                <a:ext uri="{FF2B5EF4-FFF2-40B4-BE49-F238E27FC236}">
                  <a16:creationId xmlns:a16="http://schemas.microsoft.com/office/drawing/2014/main" id="{8F4E216F-D2B0-AD3F-692E-97532B7408B6}"/>
                </a:ext>
              </a:extLst>
            </p:cNvPr>
            <p:cNvSpPr/>
            <p:nvPr/>
          </p:nvSpPr>
          <p:spPr>
            <a:xfrm>
              <a:off x="3871567" y="4931642"/>
              <a:ext cx="39610" cy="48493"/>
            </a:xfrm>
            <a:custGeom>
              <a:avLst/>
              <a:gdLst>
                <a:gd name="connsiteX0" fmla="*/ 0 w 39610"/>
                <a:gd name="connsiteY0" fmla="*/ 48494 h 48493"/>
                <a:gd name="connsiteX1" fmla="*/ 0 w 39610"/>
                <a:gd name="connsiteY1" fmla="*/ 0 h 48493"/>
                <a:gd name="connsiteX2" fmla="*/ 39611 w 39610"/>
                <a:gd name="connsiteY2" fmla="*/ 8995 h 48493"/>
                <a:gd name="connsiteX3" fmla="*/ 0 w 39610"/>
                <a:gd name="connsiteY3" fmla="*/ 48494 h 48493"/>
              </a:gdLst>
              <a:ahLst/>
              <a:cxnLst>
                <a:cxn ang="0">
                  <a:pos x="connsiteX0" y="connsiteY0"/>
                </a:cxn>
                <a:cxn ang="0">
                  <a:pos x="connsiteX1" y="connsiteY1"/>
                </a:cxn>
                <a:cxn ang="0">
                  <a:pos x="connsiteX2" y="connsiteY2"/>
                </a:cxn>
                <a:cxn ang="0">
                  <a:pos x="connsiteX3" y="connsiteY3"/>
                </a:cxn>
              </a:cxnLst>
              <a:rect l="l" t="t" r="r" b="b"/>
              <a:pathLst>
                <a:path w="39610" h="48493">
                  <a:moveTo>
                    <a:pt x="0" y="48494"/>
                  </a:moveTo>
                  <a:cubicBezTo>
                    <a:pt x="0" y="32851"/>
                    <a:pt x="0" y="17208"/>
                    <a:pt x="0" y="0"/>
                  </a:cubicBezTo>
                  <a:cubicBezTo>
                    <a:pt x="13688" y="3129"/>
                    <a:pt x="26649" y="6034"/>
                    <a:pt x="39611" y="8995"/>
                  </a:cubicBezTo>
                  <a:cubicBezTo>
                    <a:pt x="31678" y="27487"/>
                    <a:pt x="19275" y="41454"/>
                    <a:pt x="0" y="48494"/>
                  </a:cubicBezTo>
                  <a:close/>
                </a:path>
              </a:pathLst>
            </a:custGeom>
            <a:solidFill>
              <a:srgbClr val="F9C2B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38" name="자유형: 도형 62">
              <a:extLst>
                <a:ext uri="{FF2B5EF4-FFF2-40B4-BE49-F238E27FC236}">
                  <a16:creationId xmlns:a16="http://schemas.microsoft.com/office/drawing/2014/main" id="{65F1CEC6-0005-CCAE-E664-AF51E696C75F}"/>
                </a:ext>
              </a:extLst>
            </p:cNvPr>
            <p:cNvSpPr/>
            <p:nvPr/>
          </p:nvSpPr>
          <p:spPr>
            <a:xfrm>
              <a:off x="3821071" y="4572129"/>
              <a:ext cx="43139" cy="226713"/>
            </a:xfrm>
            <a:custGeom>
              <a:avLst/>
              <a:gdLst>
                <a:gd name="connsiteX0" fmla="*/ 24685 w 43139"/>
                <a:gd name="connsiteY0" fmla="*/ 0 h 226713"/>
                <a:gd name="connsiteX1" fmla="*/ 38261 w 43139"/>
                <a:gd name="connsiteY1" fmla="*/ 226714 h 226713"/>
                <a:gd name="connsiteX2" fmla="*/ 24685 w 43139"/>
                <a:gd name="connsiteY2" fmla="*/ 0 h 226713"/>
              </a:gdLst>
              <a:ahLst/>
              <a:cxnLst>
                <a:cxn ang="0">
                  <a:pos x="connsiteX0" y="connsiteY0"/>
                </a:cxn>
                <a:cxn ang="0">
                  <a:pos x="connsiteX1" y="connsiteY1"/>
                </a:cxn>
                <a:cxn ang="0">
                  <a:pos x="connsiteX2" y="connsiteY2"/>
                </a:cxn>
              </a:cxnLst>
              <a:rect l="l" t="t" r="r" b="b"/>
              <a:pathLst>
                <a:path w="43139" h="226713">
                  <a:moveTo>
                    <a:pt x="24685" y="0"/>
                  </a:moveTo>
                  <a:cubicBezTo>
                    <a:pt x="37367" y="77098"/>
                    <a:pt x="50496" y="149336"/>
                    <a:pt x="38261" y="226714"/>
                  </a:cubicBezTo>
                  <a:cubicBezTo>
                    <a:pt x="9098" y="151906"/>
                    <a:pt x="-23753" y="80897"/>
                    <a:pt x="24685" y="0"/>
                  </a:cubicBezTo>
                  <a:close/>
                </a:path>
              </a:pathLst>
            </a:custGeom>
            <a:solidFill>
              <a:srgbClr val="919EA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39" name="자유형: 도형 63">
              <a:extLst>
                <a:ext uri="{FF2B5EF4-FFF2-40B4-BE49-F238E27FC236}">
                  <a16:creationId xmlns:a16="http://schemas.microsoft.com/office/drawing/2014/main" id="{D8B1DBE4-38B1-8534-CD59-EDD82E91A6E9}"/>
                </a:ext>
              </a:extLst>
            </p:cNvPr>
            <p:cNvSpPr/>
            <p:nvPr/>
          </p:nvSpPr>
          <p:spPr>
            <a:xfrm>
              <a:off x="3438135" y="4563302"/>
              <a:ext cx="36685" cy="233250"/>
            </a:xfrm>
            <a:custGeom>
              <a:avLst/>
              <a:gdLst>
                <a:gd name="connsiteX0" fmla="*/ 9558 w 36685"/>
                <a:gd name="connsiteY0" fmla="*/ 233251 h 233250"/>
                <a:gd name="connsiteX1" fmla="*/ 14587 w 36685"/>
                <a:gd name="connsiteY1" fmla="*/ 0 h 233250"/>
                <a:gd name="connsiteX2" fmla="*/ 9558 w 36685"/>
                <a:gd name="connsiteY2" fmla="*/ 233251 h 233250"/>
              </a:gdLst>
              <a:ahLst/>
              <a:cxnLst>
                <a:cxn ang="0">
                  <a:pos x="connsiteX0" y="connsiteY0"/>
                </a:cxn>
                <a:cxn ang="0">
                  <a:pos x="connsiteX1" y="connsiteY1"/>
                </a:cxn>
                <a:cxn ang="0">
                  <a:pos x="connsiteX2" y="connsiteY2"/>
                </a:cxn>
              </a:cxnLst>
              <a:rect l="l" t="t" r="r" b="b"/>
              <a:pathLst>
                <a:path w="36685" h="233250">
                  <a:moveTo>
                    <a:pt x="9558" y="233251"/>
                  </a:moveTo>
                  <a:cubicBezTo>
                    <a:pt x="-8152" y="156767"/>
                    <a:pt x="1849" y="81400"/>
                    <a:pt x="14587" y="0"/>
                  </a:cubicBezTo>
                  <a:cubicBezTo>
                    <a:pt x="63974" y="83300"/>
                    <a:pt x="16095" y="157717"/>
                    <a:pt x="9558" y="233251"/>
                  </a:cubicBezTo>
                  <a:close/>
                </a:path>
              </a:pathLst>
            </a:custGeom>
            <a:solidFill>
              <a:srgbClr val="919EA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40" name="자유형: 도형 64">
              <a:extLst>
                <a:ext uri="{FF2B5EF4-FFF2-40B4-BE49-F238E27FC236}">
                  <a16:creationId xmlns:a16="http://schemas.microsoft.com/office/drawing/2014/main" id="{AE129ADC-204A-C8A1-310F-9B4A86585B2F}"/>
                </a:ext>
              </a:extLst>
            </p:cNvPr>
            <p:cNvSpPr/>
            <p:nvPr/>
          </p:nvSpPr>
          <p:spPr>
            <a:xfrm>
              <a:off x="3333210" y="4140300"/>
              <a:ext cx="644070" cy="1859589"/>
            </a:xfrm>
            <a:custGeom>
              <a:avLst/>
              <a:gdLst>
                <a:gd name="connsiteX0" fmla="*/ 643502 w 644070"/>
                <a:gd name="connsiteY0" fmla="*/ 519654 h 1859589"/>
                <a:gd name="connsiteX1" fmla="*/ 568303 w 644070"/>
                <a:gd name="connsiteY1" fmla="*/ 121200 h 1859589"/>
                <a:gd name="connsiteX2" fmla="*/ 548637 w 644070"/>
                <a:gd name="connsiteY2" fmla="*/ 101814 h 1859589"/>
                <a:gd name="connsiteX3" fmla="*/ 387234 w 644070"/>
                <a:gd name="connsiteY3" fmla="*/ 18235 h 1859589"/>
                <a:gd name="connsiteX4" fmla="*/ 255384 w 644070"/>
                <a:gd name="connsiteY4" fmla="*/ 11307 h 1859589"/>
                <a:gd name="connsiteX5" fmla="*/ 248457 w 644070"/>
                <a:gd name="connsiteY5" fmla="*/ 19576 h 1859589"/>
                <a:gd name="connsiteX6" fmla="*/ 231305 w 644070"/>
                <a:gd name="connsiteY6" fmla="*/ 27844 h 1859589"/>
                <a:gd name="connsiteX7" fmla="*/ 60739 w 644070"/>
                <a:gd name="connsiteY7" fmla="*/ 118910 h 1859589"/>
                <a:gd name="connsiteX8" fmla="*/ 46101 w 644070"/>
                <a:gd name="connsiteY8" fmla="*/ 136341 h 1859589"/>
                <a:gd name="connsiteX9" fmla="*/ 1686 w 644070"/>
                <a:gd name="connsiteY9" fmla="*/ 438812 h 1859589"/>
                <a:gd name="connsiteX10" fmla="*/ 47777 w 644070"/>
                <a:gd name="connsiteY10" fmla="*/ 801566 h 1859589"/>
                <a:gd name="connsiteX11" fmla="*/ 63029 w 644070"/>
                <a:gd name="connsiteY11" fmla="*/ 816762 h 1859589"/>
                <a:gd name="connsiteX12" fmla="*/ 107109 w 644070"/>
                <a:gd name="connsiteY12" fmla="*/ 800951 h 1859589"/>
                <a:gd name="connsiteX13" fmla="*/ 111914 w 644070"/>
                <a:gd name="connsiteY13" fmla="*/ 1099289 h 1859589"/>
                <a:gd name="connsiteX14" fmla="*/ 77276 w 644070"/>
                <a:gd name="connsiteY14" fmla="*/ 1560314 h 1859589"/>
                <a:gd name="connsiteX15" fmla="*/ 96103 w 644070"/>
                <a:gd name="connsiteY15" fmla="*/ 1822002 h 1859589"/>
                <a:gd name="connsiteX16" fmla="*/ 186163 w 644070"/>
                <a:gd name="connsiteY16" fmla="*/ 1857367 h 1859589"/>
                <a:gd name="connsiteX17" fmla="*/ 187783 w 644070"/>
                <a:gd name="connsiteY17" fmla="*/ 1844517 h 1859589"/>
                <a:gd name="connsiteX18" fmla="*/ 187783 w 644070"/>
                <a:gd name="connsiteY18" fmla="*/ 1844517 h 1859589"/>
                <a:gd name="connsiteX19" fmla="*/ 209293 w 644070"/>
                <a:gd name="connsiteY19" fmla="*/ 1645570 h 1859589"/>
                <a:gd name="connsiteX20" fmla="*/ 309186 w 644070"/>
                <a:gd name="connsiteY20" fmla="*/ 1030291 h 1859589"/>
                <a:gd name="connsiteX21" fmla="*/ 319130 w 644070"/>
                <a:gd name="connsiteY21" fmla="*/ 1010793 h 1859589"/>
                <a:gd name="connsiteX22" fmla="*/ 347791 w 644070"/>
                <a:gd name="connsiteY22" fmla="*/ 1213875 h 1859589"/>
                <a:gd name="connsiteX23" fmla="*/ 378630 w 644070"/>
                <a:gd name="connsiteY23" fmla="*/ 1448634 h 1859589"/>
                <a:gd name="connsiteX24" fmla="*/ 380864 w 644070"/>
                <a:gd name="connsiteY24" fmla="*/ 1467964 h 1859589"/>
                <a:gd name="connsiteX25" fmla="*/ 415391 w 644070"/>
                <a:gd name="connsiteY25" fmla="*/ 1850216 h 1859589"/>
                <a:gd name="connsiteX26" fmla="*/ 415112 w 644070"/>
                <a:gd name="connsiteY26" fmla="*/ 1850942 h 1859589"/>
                <a:gd name="connsiteX27" fmla="*/ 536905 w 644070"/>
                <a:gd name="connsiteY27" fmla="*/ 1818482 h 1859589"/>
                <a:gd name="connsiteX28" fmla="*/ 537408 w 644070"/>
                <a:gd name="connsiteY28" fmla="*/ 1813175 h 1859589"/>
                <a:gd name="connsiteX29" fmla="*/ 533162 w 644070"/>
                <a:gd name="connsiteY29" fmla="*/ 1800549 h 1859589"/>
                <a:gd name="connsiteX30" fmla="*/ 517351 w 644070"/>
                <a:gd name="connsiteY30" fmla="*/ 1391033 h 1859589"/>
                <a:gd name="connsiteX31" fmla="*/ 538358 w 644070"/>
                <a:gd name="connsiteY31" fmla="*/ 839891 h 1859589"/>
                <a:gd name="connsiteX32" fmla="*/ 538358 w 644070"/>
                <a:gd name="connsiteY32" fmla="*/ 839891 h 1859589"/>
                <a:gd name="connsiteX33" fmla="*/ 538358 w 644070"/>
                <a:gd name="connsiteY33" fmla="*/ 839891 h 1859589"/>
                <a:gd name="connsiteX34" fmla="*/ 538358 w 644070"/>
                <a:gd name="connsiteY34" fmla="*/ 791398 h 1859589"/>
                <a:gd name="connsiteX35" fmla="*/ 577968 w 644070"/>
                <a:gd name="connsiteY35" fmla="*/ 800393 h 1859589"/>
                <a:gd name="connsiteX36" fmla="*/ 577968 w 644070"/>
                <a:gd name="connsiteY36" fmla="*/ 800393 h 1859589"/>
                <a:gd name="connsiteX37" fmla="*/ 577968 w 644070"/>
                <a:gd name="connsiteY37" fmla="*/ 800393 h 1859589"/>
                <a:gd name="connsiteX38" fmla="*/ 621546 w 644070"/>
                <a:gd name="connsiteY38" fmla="*/ 760335 h 1859589"/>
                <a:gd name="connsiteX39" fmla="*/ 625121 w 644070"/>
                <a:gd name="connsiteY39" fmla="*/ 727149 h 1859589"/>
                <a:gd name="connsiteX40" fmla="*/ 643502 w 644070"/>
                <a:gd name="connsiteY40" fmla="*/ 519654 h 185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44070" h="1859589">
                  <a:moveTo>
                    <a:pt x="643502" y="519654"/>
                  </a:moveTo>
                  <a:cubicBezTo>
                    <a:pt x="636127" y="383391"/>
                    <a:pt x="599645" y="252826"/>
                    <a:pt x="568303" y="121200"/>
                  </a:cubicBezTo>
                  <a:cubicBezTo>
                    <a:pt x="565565" y="109803"/>
                    <a:pt x="560537" y="104440"/>
                    <a:pt x="548637" y="101814"/>
                  </a:cubicBezTo>
                  <a:cubicBezTo>
                    <a:pt x="487461" y="88461"/>
                    <a:pt x="434219" y="59298"/>
                    <a:pt x="387234" y="18235"/>
                  </a:cubicBezTo>
                  <a:cubicBezTo>
                    <a:pt x="344550" y="-8079"/>
                    <a:pt x="300079" y="-1766"/>
                    <a:pt x="255384" y="11307"/>
                  </a:cubicBezTo>
                  <a:cubicBezTo>
                    <a:pt x="251976" y="12313"/>
                    <a:pt x="250021" y="16168"/>
                    <a:pt x="248457" y="19576"/>
                  </a:cubicBezTo>
                  <a:cubicBezTo>
                    <a:pt x="242702" y="22257"/>
                    <a:pt x="235942" y="23822"/>
                    <a:pt x="231305" y="27844"/>
                  </a:cubicBezTo>
                  <a:cubicBezTo>
                    <a:pt x="181191" y="70919"/>
                    <a:pt x="123814" y="100306"/>
                    <a:pt x="60739" y="118910"/>
                  </a:cubicBezTo>
                  <a:cubicBezTo>
                    <a:pt x="51074" y="121759"/>
                    <a:pt x="47833" y="127123"/>
                    <a:pt x="46101" y="136341"/>
                  </a:cubicBezTo>
                  <a:cubicBezTo>
                    <a:pt x="27106" y="236569"/>
                    <a:pt x="8502" y="336853"/>
                    <a:pt x="1686" y="438812"/>
                  </a:cubicBezTo>
                  <a:cubicBezTo>
                    <a:pt x="-6639" y="562728"/>
                    <a:pt x="16994" y="682622"/>
                    <a:pt x="47777" y="801566"/>
                  </a:cubicBezTo>
                  <a:cubicBezTo>
                    <a:pt x="49789" y="809331"/>
                    <a:pt x="50627" y="819053"/>
                    <a:pt x="63029" y="816762"/>
                  </a:cubicBezTo>
                  <a:cubicBezTo>
                    <a:pt x="81522" y="822069"/>
                    <a:pt x="91131" y="802627"/>
                    <a:pt x="107109" y="800951"/>
                  </a:cubicBezTo>
                  <a:cubicBezTo>
                    <a:pt x="109400" y="900397"/>
                    <a:pt x="109121" y="999843"/>
                    <a:pt x="111914" y="1099289"/>
                  </a:cubicBezTo>
                  <a:cubicBezTo>
                    <a:pt x="116328" y="1253876"/>
                    <a:pt x="95600" y="1407123"/>
                    <a:pt x="77276" y="1560314"/>
                  </a:cubicBezTo>
                  <a:cubicBezTo>
                    <a:pt x="66717" y="1648698"/>
                    <a:pt x="66437" y="1736468"/>
                    <a:pt x="96103" y="1822002"/>
                  </a:cubicBezTo>
                  <a:cubicBezTo>
                    <a:pt x="107556" y="1846752"/>
                    <a:pt x="157335" y="1866362"/>
                    <a:pt x="186163" y="1857367"/>
                  </a:cubicBezTo>
                  <a:cubicBezTo>
                    <a:pt x="186722" y="1853065"/>
                    <a:pt x="187225" y="1848763"/>
                    <a:pt x="187783" y="1844517"/>
                  </a:cubicBezTo>
                  <a:cubicBezTo>
                    <a:pt x="187783" y="1844517"/>
                    <a:pt x="187783" y="1844517"/>
                    <a:pt x="187783" y="1844517"/>
                  </a:cubicBezTo>
                  <a:cubicBezTo>
                    <a:pt x="195047" y="1778201"/>
                    <a:pt x="203147" y="1711997"/>
                    <a:pt x="209293" y="1645570"/>
                  </a:cubicBezTo>
                  <a:cubicBezTo>
                    <a:pt x="228512" y="1438186"/>
                    <a:pt x="262312" y="1233205"/>
                    <a:pt x="309186" y="1030291"/>
                  </a:cubicBezTo>
                  <a:cubicBezTo>
                    <a:pt x="310582" y="1024146"/>
                    <a:pt x="310023" y="1017218"/>
                    <a:pt x="319130" y="1010793"/>
                  </a:cubicBezTo>
                  <a:cubicBezTo>
                    <a:pt x="328851" y="1079623"/>
                    <a:pt x="338684" y="1146721"/>
                    <a:pt x="347791" y="1213875"/>
                  </a:cubicBezTo>
                  <a:cubicBezTo>
                    <a:pt x="358406" y="1292091"/>
                    <a:pt x="368350" y="1370362"/>
                    <a:pt x="378630" y="1448634"/>
                  </a:cubicBezTo>
                  <a:cubicBezTo>
                    <a:pt x="379468" y="1455059"/>
                    <a:pt x="381144" y="1461595"/>
                    <a:pt x="380864" y="1467964"/>
                  </a:cubicBezTo>
                  <a:cubicBezTo>
                    <a:pt x="375166" y="1596964"/>
                    <a:pt x="397178" y="1723394"/>
                    <a:pt x="415391" y="1850216"/>
                  </a:cubicBezTo>
                  <a:cubicBezTo>
                    <a:pt x="415280" y="1850439"/>
                    <a:pt x="415224" y="1850719"/>
                    <a:pt x="415112" y="1850942"/>
                  </a:cubicBezTo>
                  <a:cubicBezTo>
                    <a:pt x="444443" y="1856920"/>
                    <a:pt x="520424" y="1837366"/>
                    <a:pt x="536905" y="1818482"/>
                  </a:cubicBezTo>
                  <a:cubicBezTo>
                    <a:pt x="537966" y="1817309"/>
                    <a:pt x="537576" y="1815019"/>
                    <a:pt x="537408" y="1813175"/>
                  </a:cubicBezTo>
                  <a:cubicBezTo>
                    <a:pt x="535955" y="1808985"/>
                    <a:pt x="533330" y="1804795"/>
                    <a:pt x="533162" y="1800549"/>
                  </a:cubicBezTo>
                  <a:cubicBezTo>
                    <a:pt x="527743" y="1664062"/>
                    <a:pt x="522938" y="1527520"/>
                    <a:pt x="517351" y="1391033"/>
                  </a:cubicBezTo>
                  <a:cubicBezTo>
                    <a:pt x="509753" y="1206723"/>
                    <a:pt x="528245" y="1023475"/>
                    <a:pt x="538358" y="839891"/>
                  </a:cubicBezTo>
                  <a:lnTo>
                    <a:pt x="538358" y="839891"/>
                  </a:lnTo>
                  <a:lnTo>
                    <a:pt x="538358" y="839891"/>
                  </a:lnTo>
                  <a:cubicBezTo>
                    <a:pt x="538358" y="824248"/>
                    <a:pt x="538358" y="808605"/>
                    <a:pt x="538358" y="791398"/>
                  </a:cubicBezTo>
                  <a:cubicBezTo>
                    <a:pt x="552045" y="794526"/>
                    <a:pt x="565007" y="797431"/>
                    <a:pt x="577968" y="800393"/>
                  </a:cubicBezTo>
                  <a:cubicBezTo>
                    <a:pt x="577968" y="800393"/>
                    <a:pt x="577968" y="800393"/>
                    <a:pt x="577968" y="800393"/>
                  </a:cubicBezTo>
                  <a:cubicBezTo>
                    <a:pt x="577968" y="800393"/>
                    <a:pt x="577968" y="800393"/>
                    <a:pt x="577968" y="800393"/>
                  </a:cubicBezTo>
                  <a:cubicBezTo>
                    <a:pt x="609143" y="805086"/>
                    <a:pt x="621546" y="790001"/>
                    <a:pt x="621546" y="760335"/>
                  </a:cubicBezTo>
                  <a:cubicBezTo>
                    <a:pt x="621546" y="749273"/>
                    <a:pt x="624172" y="738267"/>
                    <a:pt x="625121" y="727149"/>
                  </a:cubicBezTo>
                  <a:cubicBezTo>
                    <a:pt x="631043" y="657984"/>
                    <a:pt x="647301" y="589880"/>
                    <a:pt x="643502" y="519654"/>
                  </a:cubicBezTo>
                  <a:close/>
                </a:path>
              </a:pathLst>
            </a:custGeom>
            <a:solidFill>
              <a:srgbClr val="0C3F5F"/>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sp>
        <p:nvSpPr>
          <p:cNvPr id="243" name="TextBox 242">
            <a:extLst>
              <a:ext uri="{FF2B5EF4-FFF2-40B4-BE49-F238E27FC236}">
                <a16:creationId xmlns:a16="http://schemas.microsoft.com/office/drawing/2014/main" id="{D8C978B8-40A0-1787-99DD-152D1BE285EB}"/>
              </a:ext>
            </a:extLst>
          </p:cNvPr>
          <p:cNvSpPr txBox="1"/>
          <p:nvPr/>
        </p:nvSpPr>
        <p:spPr>
          <a:xfrm>
            <a:off x="364947" y="1953309"/>
            <a:ext cx="6598857" cy="1323439"/>
          </a:xfrm>
          <a:prstGeom prst="rect">
            <a:avLst/>
          </a:prstGeom>
          <a:noFill/>
        </p:spPr>
        <p:txBody>
          <a:bodyPr wrap="square" lIns="91440" tIns="45720" rIns="91440" bIns="45720" rtlCol="0" anchor="t">
            <a:spAutoFit/>
          </a:bodyPr>
          <a:lstStyle/>
          <a:p>
            <a:pPr algn="just">
              <a:defRPr/>
            </a:pPr>
            <a:r>
              <a:rPr lang="en-US" sz="1600" dirty="0">
                <a:solidFill>
                  <a:srgbClr val="262626"/>
                </a:solidFill>
                <a:cs typeface="Arial"/>
              </a:rPr>
              <a:t>        Data scientists, streaming platform experts, and Disney+ stakeholders collaborate to develop a recommendation system. Their expertise in data analysis, machine learning, industry insights, and platform alignment ensures personalized content suggestions aligned with user preferences and platform goals.</a:t>
            </a:r>
            <a:endParaRPr lang="en-US" sz="1600">
              <a:cs typeface="Arial"/>
            </a:endParaRPr>
          </a:p>
        </p:txBody>
      </p:sp>
      <p:sp>
        <p:nvSpPr>
          <p:cNvPr id="265" name="자유형 176">
            <a:extLst>
              <a:ext uri="{FF2B5EF4-FFF2-40B4-BE49-F238E27FC236}">
                <a16:creationId xmlns:a16="http://schemas.microsoft.com/office/drawing/2014/main" id="{8497DC5D-BE65-73F0-0672-5E4AFBE69F10}"/>
              </a:ext>
            </a:extLst>
          </p:cNvPr>
          <p:cNvSpPr/>
          <p:nvPr/>
        </p:nvSpPr>
        <p:spPr>
          <a:xfrm>
            <a:off x="6373267" y="4414890"/>
            <a:ext cx="311293" cy="326724"/>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73" name="Text Placeholder 1">
            <a:extLst>
              <a:ext uri="{FF2B5EF4-FFF2-40B4-BE49-F238E27FC236}">
                <a16:creationId xmlns:a16="http://schemas.microsoft.com/office/drawing/2014/main" id="{5E090F27-F86F-1956-DB72-9A2BA2FEE728}"/>
              </a:ext>
            </a:extLst>
          </p:cNvPr>
          <p:cNvSpPr txBox="1">
            <a:spLocks/>
          </p:cNvSpPr>
          <p:nvPr/>
        </p:nvSpPr>
        <p:spPr>
          <a:xfrm>
            <a:off x="309401" y="885741"/>
            <a:ext cx="11573197" cy="724247"/>
          </a:xfrm>
          <a:prstGeom prst="rect">
            <a:avLst/>
          </a:prstGeom>
        </p:spPr>
        <p:txBody>
          <a:bodyPr lIns="91440" tIns="45720" rIns="91440" bIns="4572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cs typeface="Arial"/>
              </a:rPr>
              <a:t>Collaborator, End User</a:t>
            </a:r>
            <a:endParaRPr lang="en-US" dirty="0"/>
          </a:p>
        </p:txBody>
      </p:sp>
      <p:sp>
        <p:nvSpPr>
          <p:cNvPr id="2" name="TextBox 1">
            <a:extLst>
              <a:ext uri="{FF2B5EF4-FFF2-40B4-BE49-F238E27FC236}">
                <a16:creationId xmlns:a16="http://schemas.microsoft.com/office/drawing/2014/main" id="{E7888A6F-3928-221B-EFFE-F636A9D7124A}"/>
              </a:ext>
            </a:extLst>
          </p:cNvPr>
          <p:cNvSpPr txBox="1"/>
          <p:nvPr/>
        </p:nvSpPr>
        <p:spPr>
          <a:xfrm>
            <a:off x="364946" y="4239309"/>
            <a:ext cx="6598857" cy="1569660"/>
          </a:xfrm>
          <a:prstGeom prst="rect">
            <a:avLst/>
          </a:prstGeom>
          <a:noFill/>
        </p:spPr>
        <p:txBody>
          <a:bodyPr wrap="square" lIns="91440" tIns="45720" rIns="91440" bIns="45720" rtlCol="0" anchor="t">
            <a:spAutoFit/>
          </a:bodyPr>
          <a:lstStyle/>
          <a:p>
            <a:pPr algn="just">
              <a:defRPr/>
            </a:pPr>
            <a:r>
              <a:rPr lang="en-US" sz="1600" dirty="0">
                <a:solidFill>
                  <a:srgbClr val="262626"/>
                </a:solidFill>
                <a:cs typeface="Arial"/>
              </a:rPr>
              <a:t>             The recommendation system personalizes suggestions based on user preferences, considers factors like genre, director, and actors. Measures are taken for efficiency and scalability, user privacy, and data protection. It provides explanations, evaluates and improves performance, adapts to evolving trends, ensures accuracy, and enhances the user experience.</a:t>
            </a:r>
            <a:endParaRPr lang="en-US" dirty="0"/>
          </a:p>
        </p:txBody>
      </p:sp>
      <p:pic>
        <p:nvPicPr>
          <p:cNvPr id="3" name="Picture 3">
            <a:extLst>
              <a:ext uri="{FF2B5EF4-FFF2-40B4-BE49-F238E27FC236}">
                <a16:creationId xmlns:a16="http://schemas.microsoft.com/office/drawing/2014/main" id="{84F63EB8-523E-C5B0-BA97-35F8A0F9CD57}"/>
              </a:ext>
            </a:extLst>
          </p:cNvPr>
          <p:cNvPicPr>
            <a:picLocks noChangeAspect="1"/>
          </p:cNvPicPr>
          <p:nvPr/>
        </p:nvPicPr>
        <p:blipFill>
          <a:blip r:embed="rId2"/>
          <a:stretch>
            <a:fillRect/>
          </a:stretch>
        </p:blipFill>
        <p:spPr>
          <a:xfrm>
            <a:off x="507305" y="1378907"/>
            <a:ext cx="791228" cy="791228"/>
          </a:xfrm>
          <a:prstGeom prst="rect">
            <a:avLst/>
          </a:prstGeom>
        </p:spPr>
      </p:pic>
      <p:pic>
        <p:nvPicPr>
          <p:cNvPr id="4" name="Picture 18">
            <a:extLst>
              <a:ext uri="{FF2B5EF4-FFF2-40B4-BE49-F238E27FC236}">
                <a16:creationId xmlns:a16="http://schemas.microsoft.com/office/drawing/2014/main" id="{FCA9400E-B76B-7BC6-D425-B917B1DBFCEB}"/>
              </a:ext>
            </a:extLst>
          </p:cNvPr>
          <p:cNvPicPr>
            <a:picLocks noChangeAspect="1"/>
          </p:cNvPicPr>
          <p:nvPr/>
        </p:nvPicPr>
        <p:blipFill>
          <a:blip r:embed="rId3"/>
          <a:stretch>
            <a:fillRect/>
          </a:stretch>
        </p:blipFill>
        <p:spPr>
          <a:xfrm>
            <a:off x="413358" y="3696222"/>
            <a:ext cx="791230" cy="822544"/>
          </a:xfrm>
          <a:prstGeom prst="rect">
            <a:avLst/>
          </a:prstGeom>
        </p:spPr>
      </p:pic>
    </p:spTree>
    <p:extLst>
      <p:ext uri="{BB962C8B-B14F-4D97-AF65-F5344CB8AC3E}">
        <p14:creationId xmlns:p14="http://schemas.microsoft.com/office/powerpoint/2010/main" val="2089958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B26FB2F-433B-6B7F-7C5C-C7EA65F4877B}"/>
              </a:ext>
            </a:extLst>
          </p:cNvPr>
          <p:cNvCxnSpPr>
            <a:cxnSpLocks/>
          </p:cNvCxnSpPr>
          <p:nvPr/>
        </p:nvCxnSpPr>
        <p:spPr>
          <a:xfrm>
            <a:off x="0" y="204774"/>
            <a:ext cx="12192000" cy="0"/>
          </a:xfrm>
          <a:prstGeom prst="line">
            <a:avLst/>
          </a:prstGeom>
          <a:ln w="3175">
            <a:solidFill>
              <a:schemeClr val="accent6"/>
            </a:solidFill>
          </a:ln>
        </p:spPr>
        <p:style>
          <a:lnRef idx="1">
            <a:schemeClr val="accent2"/>
          </a:lnRef>
          <a:fillRef idx="0">
            <a:schemeClr val="accent2"/>
          </a:fillRef>
          <a:effectRef idx="0">
            <a:schemeClr val="accent2"/>
          </a:effectRef>
          <a:fontRef idx="minor">
            <a:schemeClr val="tx1"/>
          </a:fontRef>
        </p:style>
      </p:cxnSp>
      <p:sp>
        <p:nvSpPr>
          <p:cNvPr id="6" name="Oval 5">
            <a:extLst>
              <a:ext uri="{FF2B5EF4-FFF2-40B4-BE49-F238E27FC236}">
                <a16:creationId xmlns:a16="http://schemas.microsoft.com/office/drawing/2014/main" id="{10F4747F-B279-2F1A-CFDC-6BA94EE163A7}"/>
              </a:ext>
            </a:extLst>
          </p:cNvPr>
          <p:cNvSpPr/>
          <p:nvPr/>
        </p:nvSpPr>
        <p:spPr>
          <a:xfrm>
            <a:off x="1577697" y="149331"/>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651979B8-EDF9-1007-7531-9571D6DBE1D4}"/>
              </a:ext>
            </a:extLst>
          </p:cNvPr>
          <p:cNvSpPr txBox="1"/>
          <p:nvPr/>
        </p:nvSpPr>
        <p:spPr>
          <a:xfrm>
            <a:off x="1025319" y="222247"/>
            <a:ext cx="123912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Introduction &amp; Motivation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8" name="Oval 7">
            <a:extLst>
              <a:ext uri="{FF2B5EF4-FFF2-40B4-BE49-F238E27FC236}">
                <a16:creationId xmlns:a16="http://schemas.microsoft.com/office/drawing/2014/main" id="{83EFFE6D-37F1-8B59-F333-6C7CE51FCD76}"/>
              </a:ext>
            </a:extLst>
          </p:cNvPr>
          <p:cNvSpPr/>
          <p:nvPr/>
        </p:nvSpPr>
        <p:spPr>
          <a:xfrm>
            <a:off x="2673373" y="13794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Oval 8">
            <a:extLst>
              <a:ext uri="{FF2B5EF4-FFF2-40B4-BE49-F238E27FC236}">
                <a16:creationId xmlns:a16="http://schemas.microsoft.com/office/drawing/2014/main" id="{AF4C9C73-59C6-85C5-8E01-9111C88295CB}"/>
              </a:ext>
            </a:extLst>
          </p:cNvPr>
          <p:cNvSpPr/>
          <p:nvPr/>
        </p:nvSpPr>
        <p:spPr>
          <a:xfrm>
            <a:off x="3769049" y="126145"/>
            <a:ext cx="144000" cy="144000"/>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Oval 9">
            <a:extLst>
              <a:ext uri="{FF2B5EF4-FFF2-40B4-BE49-F238E27FC236}">
                <a16:creationId xmlns:a16="http://schemas.microsoft.com/office/drawing/2014/main" id="{D6DACFF5-AC7D-BBDA-5B03-2D9B8562EE3C}"/>
              </a:ext>
            </a:extLst>
          </p:cNvPr>
          <p:cNvSpPr/>
          <p:nvPr/>
        </p:nvSpPr>
        <p:spPr>
          <a:xfrm>
            <a:off x="4864725" y="129832"/>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accent5"/>
              </a:solidFill>
            </a:endParaRPr>
          </a:p>
        </p:txBody>
      </p:sp>
      <p:sp>
        <p:nvSpPr>
          <p:cNvPr id="11" name="Oval 10">
            <a:extLst>
              <a:ext uri="{FF2B5EF4-FFF2-40B4-BE49-F238E27FC236}">
                <a16:creationId xmlns:a16="http://schemas.microsoft.com/office/drawing/2014/main" id="{19D32EA5-F8E5-C54D-44B9-2AC84B90EED3}"/>
              </a:ext>
            </a:extLst>
          </p:cNvPr>
          <p:cNvSpPr/>
          <p:nvPr/>
        </p:nvSpPr>
        <p:spPr>
          <a:xfrm>
            <a:off x="5960401" y="128654"/>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Oval 11">
            <a:extLst>
              <a:ext uri="{FF2B5EF4-FFF2-40B4-BE49-F238E27FC236}">
                <a16:creationId xmlns:a16="http://schemas.microsoft.com/office/drawing/2014/main" id="{C96BB8FB-AAB5-D196-E14B-2A2A8545474D}"/>
              </a:ext>
            </a:extLst>
          </p:cNvPr>
          <p:cNvSpPr/>
          <p:nvPr/>
        </p:nvSpPr>
        <p:spPr>
          <a:xfrm>
            <a:off x="7056077" y="125208"/>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Oval 12">
            <a:extLst>
              <a:ext uri="{FF2B5EF4-FFF2-40B4-BE49-F238E27FC236}">
                <a16:creationId xmlns:a16="http://schemas.microsoft.com/office/drawing/2014/main" id="{6A6C0B3A-8207-32FE-1A8F-54D875F140EF}"/>
              </a:ext>
            </a:extLst>
          </p:cNvPr>
          <p:cNvSpPr/>
          <p:nvPr/>
        </p:nvSpPr>
        <p:spPr>
          <a:xfrm>
            <a:off x="8151753" y="126586"/>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Oval 13">
            <a:extLst>
              <a:ext uri="{FF2B5EF4-FFF2-40B4-BE49-F238E27FC236}">
                <a16:creationId xmlns:a16="http://schemas.microsoft.com/office/drawing/2014/main" id="{9353A497-BB36-C70D-6050-C1169BFE33BE}"/>
              </a:ext>
            </a:extLst>
          </p:cNvPr>
          <p:cNvSpPr/>
          <p:nvPr/>
        </p:nvSpPr>
        <p:spPr>
          <a:xfrm>
            <a:off x="9247429" y="121135"/>
            <a:ext cx="144000" cy="14400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Oval 14">
            <a:extLst>
              <a:ext uri="{FF2B5EF4-FFF2-40B4-BE49-F238E27FC236}">
                <a16:creationId xmlns:a16="http://schemas.microsoft.com/office/drawing/2014/main" id="{300F81D0-F055-D28C-B31E-14E5937C29E9}"/>
              </a:ext>
            </a:extLst>
          </p:cNvPr>
          <p:cNvSpPr/>
          <p:nvPr/>
        </p:nvSpPr>
        <p:spPr>
          <a:xfrm>
            <a:off x="10343105" y="11408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a:extLst>
              <a:ext uri="{FF2B5EF4-FFF2-40B4-BE49-F238E27FC236}">
                <a16:creationId xmlns:a16="http://schemas.microsoft.com/office/drawing/2014/main" id="{9ED4FC5D-F390-961F-2306-782A924262F7}"/>
              </a:ext>
            </a:extLst>
          </p:cNvPr>
          <p:cNvSpPr txBox="1"/>
          <p:nvPr/>
        </p:nvSpPr>
        <p:spPr>
          <a:xfrm>
            <a:off x="2136002" y="219078"/>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Problem Statement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E99047A1-FE60-5423-1F79-26634D784477}"/>
              </a:ext>
            </a:extLst>
          </p:cNvPr>
          <p:cNvSpPr txBox="1"/>
          <p:nvPr/>
        </p:nvSpPr>
        <p:spPr>
          <a:xfrm>
            <a:off x="3280800" y="227960"/>
            <a:ext cx="111568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Project Objective</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54744901-85C4-5CFD-EE45-5B643037BFE5}"/>
              </a:ext>
            </a:extLst>
          </p:cNvPr>
          <p:cNvSpPr txBox="1"/>
          <p:nvPr/>
        </p:nvSpPr>
        <p:spPr>
          <a:xfrm>
            <a:off x="4510099" y="227568"/>
            <a:ext cx="876095"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Scope &amp; Domain</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0" name="TextBox 19">
            <a:extLst>
              <a:ext uri="{FF2B5EF4-FFF2-40B4-BE49-F238E27FC236}">
                <a16:creationId xmlns:a16="http://schemas.microsoft.com/office/drawing/2014/main" id="{94D0445E-E3EB-09DD-7824-210FB46EEFC8}"/>
              </a:ext>
            </a:extLst>
          </p:cNvPr>
          <p:cNvSpPr txBox="1"/>
          <p:nvPr/>
        </p:nvSpPr>
        <p:spPr>
          <a:xfrm>
            <a:off x="6516841" y="225773"/>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Dataset</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1" name="TextBox 20">
            <a:extLst>
              <a:ext uri="{FF2B5EF4-FFF2-40B4-BE49-F238E27FC236}">
                <a16:creationId xmlns:a16="http://schemas.microsoft.com/office/drawing/2014/main" id="{0B49A1C0-20AB-812D-B384-CF4C52D3108D}"/>
              </a:ext>
            </a:extLst>
          </p:cNvPr>
          <p:cNvSpPr txBox="1"/>
          <p:nvPr/>
        </p:nvSpPr>
        <p:spPr>
          <a:xfrm>
            <a:off x="7607683" y="224881"/>
            <a:ext cx="1239126"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Collaborator / End User</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2" name="TextBox 21">
            <a:extLst>
              <a:ext uri="{FF2B5EF4-FFF2-40B4-BE49-F238E27FC236}">
                <a16:creationId xmlns:a16="http://schemas.microsoft.com/office/drawing/2014/main" id="{C20B57CF-9037-C54F-EDE2-D9F6DAC26B58}"/>
              </a:ext>
            </a:extLst>
          </p:cNvPr>
          <p:cNvSpPr txBox="1"/>
          <p:nvPr/>
        </p:nvSpPr>
        <p:spPr>
          <a:xfrm>
            <a:off x="8707643" y="222908"/>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1"/>
                </a:solidFill>
                <a:effectLst/>
                <a:uLnTx/>
                <a:uFillTx/>
                <a:latin typeface="Arial"/>
                <a:cs typeface="Arial"/>
              </a:rPr>
              <a:t>EDA</a:t>
            </a:r>
            <a:endParaRPr lang="ko-KR" altLang="en-US" sz="1050" i="0" u="none" strike="noStrike" kern="1200" cap="none" spc="0" normalizeH="0" baseline="0" noProof="0">
              <a:ln>
                <a:noFill/>
              </a:ln>
              <a:solidFill>
                <a:schemeClr val="accent1"/>
              </a:solidFill>
              <a:effectLst/>
              <a:uLnTx/>
              <a:uFillTx/>
              <a:latin typeface="Arial"/>
              <a:cs typeface="Arial"/>
            </a:endParaRPr>
          </a:p>
        </p:txBody>
      </p:sp>
      <p:sp>
        <p:nvSpPr>
          <p:cNvPr id="23" name="TextBox 22">
            <a:extLst>
              <a:ext uri="{FF2B5EF4-FFF2-40B4-BE49-F238E27FC236}">
                <a16:creationId xmlns:a16="http://schemas.microsoft.com/office/drawing/2014/main" id="{FCB76138-C019-42C7-0055-DAAC6B4E1610}"/>
              </a:ext>
            </a:extLst>
          </p:cNvPr>
          <p:cNvSpPr txBox="1"/>
          <p:nvPr/>
        </p:nvSpPr>
        <p:spPr>
          <a:xfrm>
            <a:off x="9804969" y="216346"/>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Conclusion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44" name="Rectangle 36">
            <a:extLst>
              <a:ext uri="{FF2B5EF4-FFF2-40B4-BE49-F238E27FC236}">
                <a16:creationId xmlns:a16="http://schemas.microsoft.com/office/drawing/2014/main" id="{032CDF83-13C9-870B-0416-4FF27E265470}"/>
              </a:ext>
            </a:extLst>
          </p:cNvPr>
          <p:cNvSpPr/>
          <p:nvPr/>
        </p:nvSpPr>
        <p:spPr>
          <a:xfrm>
            <a:off x="2934567" y="2413859"/>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5" name="Oval 35">
            <a:extLst>
              <a:ext uri="{FF2B5EF4-FFF2-40B4-BE49-F238E27FC236}">
                <a16:creationId xmlns:a16="http://schemas.microsoft.com/office/drawing/2014/main" id="{FEB9FCB7-8848-7DD2-5306-297A01674E0E}"/>
              </a:ext>
            </a:extLst>
          </p:cNvPr>
          <p:cNvSpPr/>
          <p:nvPr/>
        </p:nvSpPr>
        <p:spPr>
          <a:xfrm>
            <a:off x="8833409" y="4774368"/>
            <a:ext cx="575664" cy="725838"/>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5" name="TextBox 24">
            <a:extLst>
              <a:ext uri="{FF2B5EF4-FFF2-40B4-BE49-F238E27FC236}">
                <a16:creationId xmlns:a16="http://schemas.microsoft.com/office/drawing/2014/main" id="{E84461ED-E2B8-AF8F-D94A-3BCDBCAEA807}"/>
              </a:ext>
            </a:extLst>
          </p:cNvPr>
          <p:cNvSpPr txBox="1"/>
          <p:nvPr/>
        </p:nvSpPr>
        <p:spPr>
          <a:xfrm>
            <a:off x="5564876" y="228203"/>
            <a:ext cx="96907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DS Pathway</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65" name="자유형 176">
            <a:extLst>
              <a:ext uri="{FF2B5EF4-FFF2-40B4-BE49-F238E27FC236}">
                <a16:creationId xmlns:a16="http://schemas.microsoft.com/office/drawing/2014/main" id="{8497DC5D-BE65-73F0-0672-5E4AFBE69F10}"/>
              </a:ext>
            </a:extLst>
          </p:cNvPr>
          <p:cNvSpPr/>
          <p:nvPr/>
        </p:nvSpPr>
        <p:spPr>
          <a:xfrm>
            <a:off x="6373267" y="4414890"/>
            <a:ext cx="311293" cy="326724"/>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73" name="Text Placeholder 1">
            <a:extLst>
              <a:ext uri="{FF2B5EF4-FFF2-40B4-BE49-F238E27FC236}">
                <a16:creationId xmlns:a16="http://schemas.microsoft.com/office/drawing/2014/main" id="{5E090F27-F86F-1956-DB72-9A2BA2FEE728}"/>
              </a:ext>
            </a:extLst>
          </p:cNvPr>
          <p:cNvSpPr txBox="1">
            <a:spLocks/>
          </p:cNvSpPr>
          <p:nvPr/>
        </p:nvSpPr>
        <p:spPr>
          <a:xfrm>
            <a:off x="309401" y="885741"/>
            <a:ext cx="11573197" cy="724247"/>
          </a:xfrm>
          <a:prstGeom prst="rect">
            <a:avLst/>
          </a:prstGeom>
        </p:spPr>
        <p:txBody>
          <a:bodyPr lIns="91440" tIns="45720" rIns="91440" bIns="4572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cs typeface="Arial"/>
              </a:rPr>
              <a:t>EDA</a:t>
            </a:r>
            <a:endParaRPr lang="en-US" dirty="0"/>
          </a:p>
        </p:txBody>
      </p:sp>
      <p:grpSp>
        <p:nvGrpSpPr>
          <p:cNvPr id="27" name="Group 89">
            <a:extLst>
              <a:ext uri="{FF2B5EF4-FFF2-40B4-BE49-F238E27FC236}">
                <a16:creationId xmlns:a16="http://schemas.microsoft.com/office/drawing/2014/main" id="{432FF0CA-37DB-EEED-48E5-992E0AFE73CC}"/>
              </a:ext>
            </a:extLst>
          </p:cNvPr>
          <p:cNvGrpSpPr/>
          <p:nvPr/>
        </p:nvGrpSpPr>
        <p:grpSpPr>
          <a:xfrm>
            <a:off x="5735075" y="1822982"/>
            <a:ext cx="5659759" cy="671825"/>
            <a:chOff x="-475010" y="1129566"/>
            <a:chExt cx="4241713" cy="671825"/>
          </a:xfrm>
        </p:grpSpPr>
        <p:sp>
          <p:nvSpPr>
            <p:cNvPr id="24" name="TextBox 23">
              <a:extLst>
                <a:ext uri="{FF2B5EF4-FFF2-40B4-BE49-F238E27FC236}">
                  <a16:creationId xmlns:a16="http://schemas.microsoft.com/office/drawing/2014/main" id="{A131B03E-9DEC-E9B5-3B62-4D5625DD6ADC}"/>
                </a:ext>
              </a:extLst>
            </p:cNvPr>
            <p:cNvSpPr txBox="1"/>
            <p:nvPr/>
          </p:nvSpPr>
          <p:spPr>
            <a:xfrm>
              <a:off x="-475010" y="1129566"/>
              <a:ext cx="4241713" cy="276999"/>
            </a:xfrm>
            <a:prstGeom prst="rect">
              <a:avLst/>
            </a:prstGeom>
            <a:noFill/>
          </p:spPr>
          <p:txBody>
            <a:bodyPr wrap="square" lIns="91440" tIns="45720" rIns="91440" bIns="45720" rtlCol="0" anchor="ctr">
              <a:spAutoFit/>
            </a:bodyPr>
            <a:lstStyle/>
            <a:p>
              <a:pPr>
                <a:defRPr/>
              </a:pPr>
              <a:r>
                <a:rPr lang="en-US" altLang="ko-KR" sz="1200" b="1" dirty="0">
                  <a:solidFill>
                    <a:srgbClr val="7344AE"/>
                  </a:solidFill>
                  <a:latin typeface="Arial"/>
                  <a:cs typeface="Arial"/>
                </a:rPr>
                <a:t>Load Data</a:t>
              </a:r>
              <a:endParaRPr lang="en-US" altLang="ko-KR" sz="1200" b="1" i="0" u="none" strike="noStrike" kern="1200" cap="none" spc="0" normalizeH="0" baseline="0" noProof="0" dirty="0">
                <a:ln>
                  <a:noFill/>
                </a:ln>
                <a:solidFill>
                  <a:srgbClr val="7344AE"/>
                </a:solidFill>
                <a:effectLst/>
                <a:uLnTx/>
                <a:uFillTx/>
                <a:latin typeface="Arial"/>
                <a:cs typeface="Arial" pitchFamily="34" charset="0"/>
              </a:endParaRPr>
            </a:p>
          </p:txBody>
        </p:sp>
        <p:sp>
          <p:nvSpPr>
            <p:cNvPr id="26" name="TextBox 25">
              <a:extLst>
                <a:ext uri="{FF2B5EF4-FFF2-40B4-BE49-F238E27FC236}">
                  <a16:creationId xmlns:a16="http://schemas.microsoft.com/office/drawing/2014/main" id="{DCA3C009-B668-9AEF-77FE-73EE9A603BE9}"/>
                </a:ext>
              </a:extLst>
            </p:cNvPr>
            <p:cNvSpPr txBox="1"/>
            <p:nvPr/>
          </p:nvSpPr>
          <p:spPr>
            <a:xfrm>
              <a:off x="-460977" y="1339726"/>
              <a:ext cx="4226290" cy="461665"/>
            </a:xfrm>
            <a:prstGeom prst="rect">
              <a:avLst/>
            </a:prstGeom>
            <a:noFill/>
          </p:spPr>
          <p:txBody>
            <a:bodyPr wrap="square" lIns="91440" tIns="45720" rIns="91440" bIns="45720" rtlCol="0" anchor="t">
              <a:spAutoFit/>
            </a:bodyPr>
            <a:lstStyle/>
            <a:p>
              <a:pPr algn="just">
                <a:defRPr/>
              </a:pPr>
              <a:r>
                <a:rPr lang="en-US" sz="1200" dirty="0">
                  <a:ea typeface="+mn-lt"/>
                  <a:cs typeface="+mn-lt"/>
                </a:rPr>
                <a:t>The initial step in the exploratory data analysis (EDA) process involves loading the data into the analysis environment</a:t>
              </a:r>
              <a:r>
                <a:rPr kumimoji="0" lang="en-US" sz="1200" b="0" i="0" u="none" strike="noStrike" kern="1200" cap="none" spc="0" normalizeH="0" baseline="0" noProof="0" dirty="0">
                  <a:ln>
                    <a:noFill/>
                  </a:ln>
                  <a:effectLst/>
                  <a:uLnTx/>
                  <a:uFillTx/>
                  <a:ea typeface="+mn-lt"/>
                  <a:cs typeface="+mn-lt"/>
                </a:rPr>
                <a:t>, </a:t>
              </a:r>
              <a:r>
                <a:rPr lang="en-US" sz="1200" dirty="0">
                  <a:ea typeface="+mn-lt"/>
                  <a:cs typeface="+mn-lt"/>
                </a:rPr>
                <a:t>ensuring accessibility for further analysis</a:t>
              </a:r>
              <a:r>
                <a:rPr kumimoji="0" lang="en-US" sz="1200" b="0" i="0" u="none" strike="noStrike" kern="1200" cap="none" spc="0" normalizeH="0" baseline="0" noProof="0" dirty="0">
                  <a:ln>
                    <a:noFill/>
                  </a:ln>
                  <a:effectLst/>
                  <a:uLnTx/>
                  <a:uFillTx/>
                  <a:ea typeface="+mn-lt"/>
                  <a:cs typeface="+mn-lt"/>
                </a:rPr>
                <a:t>.</a:t>
              </a:r>
              <a:endParaRPr lang="en-US" dirty="0">
                <a:ea typeface="+mn-lt"/>
                <a:cs typeface="+mn-lt"/>
              </a:endParaRPr>
            </a:p>
          </p:txBody>
        </p:sp>
      </p:grpSp>
      <p:grpSp>
        <p:nvGrpSpPr>
          <p:cNvPr id="33" name="Group 92">
            <a:extLst>
              <a:ext uri="{FF2B5EF4-FFF2-40B4-BE49-F238E27FC236}">
                <a16:creationId xmlns:a16="http://schemas.microsoft.com/office/drawing/2014/main" id="{CAD8856C-D48F-641B-36F1-038A2C2B8979}"/>
              </a:ext>
            </a:extLst>
          </p:cNvPr>
          <p:cNvGrpSpPr/>
          <p:nvPr/>
        </p:nvGrpSpPr>
        <p:grpSpPr>
          <a:xfrm>
            <a:off x="5735075" y="3010572"/>
            <a:ext cx="5659759" cy="856491"/>
            <a:chOff x="-475010" y="1129566"/>
            <a:chExt cx="4241713" cy="856491"/>
          </a:xfrm>
        </p:grpSpPr>
        <p:sp>
          <p:nvSpPr>
            <p:cNvPr id="30" name="TextBox 29">
              <a:extLst>
                <a:ext uri="{FF2B5EF4-FFF2-40B4-BE49-F238E27FC236}">
                  <a16:creationId xmlns:a16="http://schemas.microsoft.com/office/drawing/2014/main" id="{C94467EA-592B-81D0-49DB-871EFD0F837B}"/>
                </a:ext>
              </a:extLst>
            </p:cNvPr>
            <p:cNvSpPr txBox="1"/>
            <p:nvPr/>
          </p:nvSpPr>
          <p:spPr>
            <a:xfrm>
              <a:off x="-475010" y="1129566"/>
              <a:ext cx="4241713" cy="276999"/>
            </a:xfrm>
            <a:prstGeom prst="rect">
              <a:avLst/>
            </a:prstGeom>
            <a:noFill/>
          </p:spPr>
          <p:txBody>
            <a:bodyPr wrap="square" lIns="91440" tIns="45720" rIns="91440" bIns="45720" rtlCol="0" anchor="ctr">
              <a:spAutoFit/>
            </a:bodyPr>
            <a:lstStyle/>
            <a:p>
              <a:pPr>
                <a:defRPr/>
              </a:pPr>
              <a:r>
                <a:rPr lang="en-US" altLang="ko-KR" sz="1200" b="1" dirty="0">
                  <a:solidFill>
                    <a:srgbClr val="FF5030"/>
                  </a:solidFill>
                  <a:latin typeface="Arial"/>
                  <a:cs typeface="Arial"/>
                </a:rPr>
                <a:t>Pre-Processing </a:t>
              </a:r>
              <a:endParaRPr lang="en-US" altLang="ko-KR" dirty="0"/>
            </a:p>
          </p:txBody>
        </p:sp>
        <p:sp>
          <p:nvSpPr>
            <p:cNvPr id="31" name="TextBox 30">
              <a:extLst>
                <a:ext uri="{FF2B5EF4-FFF2-40B4-BE49-F238E27FC236}">
                  <a16:creationId xmlns:a16="http://schemas.microsoft.com/office/drawing/2014/main" id="{F8E00960-A398-19CD-DC6B-BFAD9A26E0ED}"/>
                </a:ext>
              </a:extLst>
            </p:cNvPr>
            <p:cNvSpPr txBox="1"/>
            <p:nvPr/>
          </p:nvSpPr>
          <p:spPr>
            <a:xfrm>
              <a:off x="-460977" y="1339726"/>
              <a:ext cx="4226290" cy="646331"/>
            </a:xfrm>
            <a:prstGeom prst="rect">
              <a:avLst/>
            </a:prstGeom>
            <a:noFill/>
          </p:spPr>
          <p:txBody>
            <a:bodyPr wrap="square" lIns="91440" tIns="45720" rIns="91440" bIns="45720" rtlCol="0" anchor="t">
              <a:spAutoFit/>
            </a:bodyPr>
            <a:lstStyle/>
            <a:p>
              <a:pPr algn="just">
                <a:defRPr/>
              </a:pPr>
              <a:r>
                <a:rPr lang="en-US" sz="1200" dirty="0">
                  <a:ea typeface="+mn-lt"/>
                  <a:cs typeface="+mn-lt"/>
                </a:rPr>
                <a:t>Data pre-processing includes handling missing values, handling outliers, data cleaning, </a:t>
              </a:r>
              <a:r>
                <a:rPr kumimoji="0" lang="en-US" sz="1200" b="0" i="0" u="none" strike="noStrike" kern="1200" cap="none" spc="0" normalizeH="0" baseline="0" noProof="0" dirty="0">
                  <a:ln>
                    <a:noFill/>
                  </a:ln>
                  <a:effectLst/>
                  <a:uLnTx/>
                  <a:uFillTx/>
                  <a:ea typeface="+mn-lt"/>
                  <a:cs typeface="+mn-lt"/>
                </a:rPr>
                <a:t>and </a:t>
              </a:r>
              <a:r>
                <a:rPr lang="en-US" sz="1200" dirty="0">
                  <a:ea typeface="+mn-lt"/>
                  <a:cs typeface="+mn-lt"/>
                </a:rPr>
                <a:t>transforming the data into </a:t>
              </a:r>
              <a:r>
                <a:rPr kumimoji="0" lang="en-US" sz="1200" b="0" i="0" u="none" strike="noStrike" kern="1200" cap="none" spc="0" normalizeH="0" baseline="0" noProof="0" dirty="0">
                  <a:ln>
                    <a:noFill/>
                  </a:ln>
                  <a:effectLst/>
                  <a:uLnTx/>
                  <a:uFillTx/>
                  <a:ea typeface="+mn-lt"/>
                  <a:cs typeface="+mn-lt"/>
                </a:rPr>
                <a:t>a </a:t>
              </a:r>
              <a:r>
                <a:rPr lang="en-US" sz="1200" dirty="0">
                  <a:ea typeface="+mn-lt"/>
                  <a:cs typeface="+mn-lt"/>
                </a:rPr>
                <a:t>suitable format for analysis</a:t>
              </a:r>
              <a:r>
                <a:rPr kumimoji="0" lang="en-US" sz="1200" b="0" i="0" u="none" strike="noStrike" kern="1200" cap="none" spc="0" normalizeH="0" baseline="0" noProof="0" dirty="0">
                  <a:ln>
                    <a:noFill/>
                  </a:ln>
                  <a:effectLst/>
                  <a:uLnTx/>
                  <a:uFillTx/>
                  <a:ea typeface="+mn-lt"/>
                  <a:cs typeface="+mn-lt"/>
                </a:rPr>
                <a:t>, </a:t>
              </a:r>
              <a:r>
                <a:rPr lang="en-US" sz="1200" dirty="0">
                  <a:ea typeface="+mn-lt"/>
                  <a:cs typeface="+mn-lt"/>
                </a:rPr>
                <a:t>ensuring data quality </a:t>
              </a:r>
              <a:r>
                <a:rPr kumimoji="0" lang="en-US" sz="1200" b="0" i="0" u="none" strike="noStrike" kern="1200" cap="none" spc="0" normalizeH="0" baseline="0" noProof="0" dirty="0">
                  <a:ln>
                    <a:noFill/>
                  </a:ln>
                  <a:effectLst/>
                  <a:uLnTx/>
                  <a:uFillTx/>
                  <a:ea typeface="+mn-lt"/>
                  <a:cs typeface="+mn-lt"/>
                </a:rPr>
                <a:t>and </a:t>
              </a:r>
              <a:r>
                <a:rPr lang="en-US" sz="1200" dirty="0">
                  <a:ea typeface="+mn-lt"/>
                  <a:cs typeface="+mn-lt"/>
                </a:rPr>
                <a:t>integrity</a:t>
              </a:r>
              <a:r>
                <a:rPr kumimoji="0" lang="en-US" sz="1200" b="0" i="0" u="none" strike="noStrike" kern="1200" cap="none" spc="0" normalizeH="0" baseline="0" noProof="0" dirty="0">
                  <a:ln>
                    <a:noFill/>
                  </a:ln>
                  <a:effectLst/>
                  <a:uLnTx/>
                  <a:uFillTx/>
                  <a:ea typeface="+mn-lt"/>
                  <a:cs typeface="+mn-lt"/>
                </a:rPr>
                <a:t>.</a:t>
              </a:r>
              <a:endParaRPr lang="en-US" dirty="0">
                <a:ea typeface="+mn-lt"/>
                <a:cs typeface="+mn-lt"/>
              </a:endParaRPr>
            </a:p>
          </p:txBody>
        </p:sp>
      </p:grpSp>
      <p:grpSp>
        <p:nvGrpSpPr>
          <p:cNvPr id="42" name="Group 95">
            <a:extLst>
              <a:ext uri="{FF2B5EF4-FFF2-40B4-BE49-F238E27FC236}">
                <a16:creationId xmlns:a16="http://schemas.microsoft.com/office/drawing/2014/main" id="{2AB61DBF-FBBE-C6A3-0A2B-976BB6EA2575}"/>
              </a:ext>
            </a:extLst>
          </p:cNvPr>
          <p:cNvGrpSpPr/>
          <p:nvPr/>
        </p:nvGrpSpPr>
        <p:grpSpPr>
          <a:xfrm>
            <a:off x="5735075" y="4198160"/>
            <a:ext cx="5659759" cy="856491"/>
            <a:chOff x="-475010" y="1129566"/>
            <a:chExt cx="4241713" cy="856491"/>
          </a:xfrm>
        </p:grpSpPr>
        <p:sp>
          <p:nvSpPr>
            <p:cNvPr id="40" name="TextBox 39">
              <a:extLst>
                <a:ext uri="{FF2B5EF4-FFF2-40B4-BE49-F238E27FC236}">
                  <a16:creationId xmlns:a16="http://schemas.microsoft.com/office/drawing/2014/main" id="{BA55D035-AC4B-D824-EC2A-0DFBDA521902}"/>
                </a:ext>
              </a:extLst>
            </p:cNvPr>
            <p:cNvSpPr txBox="1"/>
            <p:nvPr/>
          </p:nvSpPr>
          <p:spPr>
            <a:xfrm>
              <a:off x="-475010" y="1129566"/>
              <a:ext cx="4241713" cy="276999"/>
            </a:xfrm>
            <a:prstGeom prst="rect">
              <a:avLst/>
            </a:prstGeom>
            <a:noFill/>
          </p:spPr>
          <p:txBody>
            <a:bodyPr wrap="square" lIns="91440" tIns="45720" rIns="91440" bIns="45720" rtlCol="0" anchor="ctr">
              <a:spAutoFit/>
            </a:bodyPr>
            <a:lstStyle/>
            <a:p>
              <a:pPr>
                <a:defRPr/>
              </a:pPr>
              <a:r>
                <a:rPr lang="en-US" altLang="ko-KR" sz="1200" b="1" dirty="0">
                  <a:solidFill>
                    <a:srgbClr val="7344AE"/>
                  </a:solidFill>
                  <a:latin typeface="Arial"/>
                  <a:cs typeface="Arial"/>
                </a:rPr>
                <a:t>Visualization</a:t>
              </a:r>
              <a:endParaRPr lang="en-US" altLang="ko-KR" sz="1200" b="1" i="0" u="none" strike="noStrike" kern="1200" cap="none" spc="0" normalizeH="0" baseline="0" noProof="0" dirty="0">
                <a:ln>
                  <a:noFill/>
                </a:ln>
                <a:solidFill>
                  <a:srgbClr val="7344AE"/>
                </a:solidFill>
                <a:effectLst/>
                <a:uLnTx/>
                <a:uFillTx/>
                <a:latin typeface="Arial"/>
                <a:cs typeface="Arial" pitchFamily="34" charset="0"/>
              </a:endParaRPr>
            </a:p>
          </p:txBody>
        </p:sp>
        <p:sp>
          <p:nvSpPr>
            <p:cNvPr id="41" name="TextBox 40">
              <a:extLst>
                <a:ext uri="{FF2B5EF4-FFF2-40B4-BE49-F238E27FC236}">
                  <a16:creationId xmlns:a16="http://schemas.microsoft.com/office/drawing/2014/main" id="{5A38DA44-BF73-E15B-C2C0-4A9BB4642825}"/>
                </a:ext>
              </a:extLst>
            </p:cNvPr>
            <p:cNvSpPr txBox="1"/>
            <p:nvPr/>
          </p:nvSpPr>
          <p:spPr>
            <a:xfrm>
              <a:off x="-460977" y="1339726"/>
              <a:ext cx="4226290" cy="646331"/>
            </a:xfrm>
            <a:prstGeom prst="rect">
              <a:avLst/>
            </a:prstGeom>
            <a:noFill/>
          </p:spPr>
          <p:txBody>
            <a:bodyPr wrap="square" lIns="91440" tIns="45720" rIns="91440" bIns="45720" rtlCol="0" anchor="t">
              <a:spAutoFit/>
            </a:bodyPr>
            <a:lstStyle/>
            <a:p>
              <a:pPr algn="just">
                <a:defRPr/>
              </a:pPr>
              <a:r>
                <a:rPr lang="en-US" sz="1200" dirty="0">
                  <a:ea typeface="+mn-lt"/>
                  <a:cs typeface="+mn-lt"/>
                </a:rPr>
                <a:t>Visualizing the data through charts, graphs, and plots helps in gaining insights and identifying patterns, trends, and relationships within the data, enabling better understanding and decision-making.</a:t>
              </a:r>
              <a:endParaRPr lang="en-US" dirty="0">
                <a:cs typeface="Arial"/>
              </a:endParaRPr>
            </a:p>
          </p:txBody>
        </p:sp>
      </p:grpSp>
      <p:grpSp>
        <p:nvGrpSpPr>
          <p:cNvPr id="56" name="Group 98">
            <a:extLst>
              <a:ext uri="{FF2B5EF4-FFF2-40B4-BE49-F238E27FC236}">
                <a16:creationId xmlns:a16="http://schemas.microsoft.com/office/drawing/2014/main" id="{F0558584-5F09-AD54-4D0A-A5E56EF4EAD6}"/>
              </a:ext>
            </a:extLst>
          </p:cNvPr>
          <p:cNvGrpSpPr/>
          <p:nvPr/>
        </p:nvGrpSpPr>
        <p:grpSpPr>
          <a:xfrm>
            <a:off x="5735075" y="5385750"/>
            <a:ext cx="5659759" cy="1041157"/>
            <a:chOff x="-475010" y="1129566"/>
            <a:chExt cx="4241713" cy="1041157"/>
          </a:xfrm>
        </p:grpSpPr>
        <p:sp>
          <p:nvSpPr>
            <p:cNvPr id="46" name="TextBox 45">
              <a:extLst>
                <a:ext uri="{FF2B5EF4-FFF2-40B4-BE49-F238E27FC236}">
                  <a16:creationId xmlns:a16="http://schemas.microsoft.com/office/drawing/2014/main" id="{41F7F358-C46B-D391-8927-FC96D483C90B}"/>
                </a:ext>
              </a:extLst>
            </p:cNvPr>
            <p:cNvSpPr txBox="1"/>
            <p:nvPr/>
          </p:nvSpPr>
          <p:spPr>
            <a:xfrm>
              <a:off x="-475010" y="1129566"/>
              <a:ext cx="4241713" cy="276999"/>
            </a:xfrm>
            <a:prstGeom prst="rect">
              <a:avLst/>
            </a:prstGeom>
            <a:noFill/>
          </p:spPr>
          <p:txBody>
            <a:bodyPr wrap="square" lIns="91440" tIns="45720" rIns="91440" bIns="45720" rtlCol="0" anchor="ctr">
              <a:spAutoFit/>
            </a:bodyPr>
            <a:lstStyle/>
            <a:p>
              <a:pPr marL="0" marR="0" lvl="0" indent="0" algn="l" defTabSz="914400">
                <a:lnSpc>
                  <a:spcPct val="100000"/>
                </a:lnSpc>
                <a:spcBef>
                  <a:spcPts val="0"/>
                </a:spcBef>
                <a:spcAft>
                  <a:spcPts val="0"/>
                </a:spcAft>
                <a:buNone/>
                <a:tabLst/>
                <a:defRPr/>
              </a:pPr>
              <a:r>
                <a:rPr lang="en-US" altLang="ko-KR" sz="1200" b="1" dirty="0">
                  <a:solidFill>
                    <a:srgbClr val="FF5030"/>
                  </a:solidFill>
                  <a:latin typeface="Arial"/>
                  <a:cs typeface="Arial"/>
                </a:rPr>
                <a:t>Findings</a:t>
              </a:r>
              <a:endParaRPr lang="en-US" altLang="ko-KR" dirty="0"/>
            </a:p>
          </p:txBody>
        </p:sp>
        <p:sp>
          <p:nvSpPr>
            <p:cNvPr id="54" name="TextBox 53">
              <a:extLst>
                <a:ext uri="{FF2B5EF4-FFF2-40B4-BE49-F238E27FC236}">
                  <a16:creationId xmlns:a16="http://schemas.microsoft.com/office/drawing/2014/main" id="{A70F6D75-7051-EC7E-CFF7-EED67FC09B40}"/>
                </a:ext>
              </a:extLst>
            </p:cNvPr>
            <p:cNvSpPr txBox="1"/>
            <p:nvPr/>
          </p:nvSpPr>
          <p:spPr>
            <a:xfrm>
              <a:off x="-460977" y="1339726"/>
              <a:ext cx="4226290" cy="830997"/>
            </a:xfrm>
            <a:prstGeom prst="rect">
              <a:avLst/>
            </a:prstGeom>
            <a:noFill/>
          </p:spPr>
          <p:txBody>
            <a:bodyPr wrap="square" lIns="91440" tIns="45720" rIns="91440" bIns="45720" rtlCol="0" anchor="t">
              <a:spAutoFit/>
            </a:bodyPr>
            <a:lstStyle/>
            <a:p>
              <a:pPr algn="just">
                <a:defRPr/>
              </a:pPr>
              <a:r>
                <a:rPr lang="en-US" sz="1200" dirty="0">
                  <a:ea typeface="+mn-lt"/>
                  <a:cs typeface="+mn-lt"/>
                </a:rPr>
                <a:t>EDA uncovers valuable insights. It reveals the distribution of variables, identifies correlations, uncovers outliers, and highlights significant patterns, providing a comprehensive understanding of the dataset's characteristics and potential insights.</a:t>
              </a:r>
              <a:endParaRPr lang="en-US" dirty="0">
                <a:cs typeface="Arial"/>
              </a:endParaRPr>
            </a:p>
          </p:txBody>
        </p:sp>
      </p:grpSp>
      <p:grpSp>
        <p:nvGrpSpPr>
          <p:cNvPr id="251" name="Group 101">
            <a:extLst>
              <a:ext uri="{FF2B5EF4-FFF2-40B4-BE49-F238E27FC236}">
                <a16:creationId xmlns:a16="http://schemas.microsoft.com/office/drawing/2014/main" id="{05C678F3-6F67-D604-1D8B-271C5DB82C91}"/>
              </a:ext>
            </a:extLst>
          </p:cNvPr>
          <p:cNvGrpSpPr/>
          <p:nvPr/>
        </p:nvGrpSpPr>
        <p:grpSpPr>
          <a:xfrm>
            <a:off x="920688" y="1838732"/>
            <a:ext cx="4225778" cy="4228686"/>
            <a:chOff x="2752087" y="1774778"/>
            <a:chExt cx="3355076" cy="3357386"/>
          </a:xfrm>
        </p:grpSpPr>
        <p:grpSp>
          <p:nvGrpSpPr>
            <p:cNvPr id="61" name="Group 102">
              <a:extLst>
                <a:ext uri="{FF2B5EF4-FFF2-40B4-BE49-F238E27FC236}">
                  <a16:creationId xmlns:a16="http://schemas.microsoft.com/office/drawing/2014/main" id="{01688494-7C9A-C4A0-F005-4DACA01D1582}"/>
                </a:ext>
              </a:extLst>
            </p:cNvPr>
            <p:cNvGrpSpPr/>
            <p:nvPr/>
          </p:nvGrpSpPr>
          <p:grpSpPr>
            <a:xfrm rot="16200000">
              <a:off x="2757281" y="1770402"/>
              <a:ext cx="1811299" cy="1820052"/>
              <a:chOff x="2447108" y="1628800"/>
              <a:chExt cx="2028744" cy="2038546"/>
            </a:xfrm>
            <a:solidFill>
              <a:srgbClr val="87BCE6"/>
            </a:solidFill>
          </p:grpSpPr>
          <p:sp>
            <p:nvSpPr>
              <p:cNvPr id="248" name="Rectangle 115">
                <a:extLst>
                  <a:ext uri="{FF2B5EF4-FFF2-40B4-BE49-F238E27FC236}">
                    <a16:creationId xmlns:a16="http://schemas.microsoft.com/office/drawing/2014/main" id="{909BBE30-8EAC-1B5F-497D-DFFC6C7B0305}"/>
                  </a:ext>
                </a:extLst>
              </p:cNvPr>
              <p:cNvSpPr/>
              <p:nvPr/>
            </p:nvSpPr>
            <p:spPr>
              <a:xfrm rot="10800000">
                <a:off x="2447108" y="2933700"/>
                <a:ext cx="1164647" cy="4232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49" name="Donut 116">
                <a:extLst>
                  <a:ext uri="{FF2B5EF4-FFF2-40B4-BE49-F238E27FC236}">
                    <a16:creationId xmlns:a16="http://schemas.microsoft.com/office/drawing/2014/main" id="{CA004B5A-4BCE-FA46-93A2-DFB2604FEAF3}"/>
                  </a:ext>
                </a:extLst>
              </p:cNvPr>
              <p:cNvSpPr/>
              <p:nvPr/>
            </p:nvSpPr>
            <p:spPr>
              <a:xfrm>
                <a:off x="2747658" y="1628800"/>
                <a:ext cx="1728194" cy="1728192"/>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50" name="Rectangle 117">
                <a:extLst>
                  <a:ext uri="{FF2B5EF4-FFF2-40B4-BE49-F238E27FC236}">
                    <a16:creationId xmlns:a16="http://schemas.microsoft.com/office/drawing/2014/main" id="{54EAA254-6E4A-1C88-A57B-016BA10DE672}"/>
                  </a:ext>
                </a:extLst>
              </p:cNvPr>
              <p:cNvSpPr/>
              <p:nvPr/>
            </p:nvSpPr>
            <p:spPr>
              <a:xfrm rot="16200000">
                <a:off x="2372078" y="2868475"/>
                <a:ext cx="1174451" cy="4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pSp>
          <p:nvGrpSpPr>
            <p:cNvPr id="200" name="Group 103">
              <a:extLst>
                <a:ext uri="{FF2B5EF4-FFF2-40B4-BE49-F238E27FC236}">
                  <a16:creationId xmlns:a16="http://schemas.microsoft.com/office/drawing/2014/main" id="{DFBCF232-A534-071E-B5BD-8D4E78F9DC28}"/>
                </a:ext>
              </a:extLst>
            </p:cNvPr>
            <p:cNvGrpSpPr/>
            <p:nvPr/>
          </p:nvGrpSpPr>
          <p:grpSpPr>
            <a:xfrm>
              <a:off x="4295864" y="1774778"/>
              <a:ext cx="1811299" cy="1805578"/>
              <a:chOff x="2447108" y="1645011"/>
              <a:chExt cx="2028744" cy="2022335"/>
            </a:xfrm>
            <a:solidFill>
              <a:srgbClr val="2681AD"/>
            </a:solidFill>
          </p:grpSpPr>
          <p:sp>
            <p:nvSpPr>
              <p:cNvPr id="245" name="Rectangle 112">
                <a:extLst>
                  <a:ext uri="{FF2B5EF4-FFF2-40B4-BE49-F238E27FC236}">
                    <a16:creationId xmlns:a16="http://schemas.microsoft.com/office/drawing/2014/main" id="{65F6F6B9-7948-64D2-13C6-3A685AC8391E}"/>
                  </a:ext>
                </a:extLst>
              </p:cNvPr>
              <p:cNvSpPr/>
              <p:nvPr/>
            </p:nvSpPr>
            <p:spPr>
              <a:xfrm rot="10800000">
                <a:off x="2447108" y="2949911"/>
                <a:ext cx="1164647" cy="4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46" name="Donut 113">
                <a:extLst>
                  <a:ext uri="{FF2B5EF4-FFF2-40B4-BE49-F238E27FC236}">
                    <a16:creationId xmlns:a16="http://schemas.microsoft.com/office/drawing/2014/main" id="{00FFBC37-3B75-CBCD-C4E7-8E8D597F3056}"/>
                  </a:ext>
                </a:extLst>
              </p:cNvPr>
              <p:cNvSpPr/>
              <p:nvPr/>
            </p:nvSpPr>
            <p:spPr>
              <a:xfrm>
                <a:off x="2747658" y="1645011"/>
                <a:ext cx="1728194" cy="1728192"/>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47" name="Rectangle 114">
                <a:extLst>
                  <a:ext uri="{FF2B5EF4-FFF2-40B4-BE49-F238E27FC236}">
                    <a16:creationId xmlns:a16="http://schemas.microsoft.com/office/drawing/2014/main" id="{4C558C1F-A0E1-3D07-093F-88AAD903D17C}"/>
                  </a:ext>
                </a:extLst>
              </p:cNvPr>
              <p:cNvSpPr/>
              <p:nvPr/>
            </p:nvSpPr>
            <p:spPr>
              <a:xfrm rot="16200000">
                <a:off x="2372078" y="2868475"/>
                <a:ext cx="1174451" cy="423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pSp>
          <p:nvGrpSpPr>
            <p:cNvPr id="203" name="Group 104">
              <a:extLst>
                <a:ext uri="{FF2B5EF4-FFF2-40B4-BE49-F238E27FC236}">
                  <a16:creationId xmlns:a16="http://schemas.microsoft.com/office/drawing/2014/main" id="{25231E31-923E-094F-8157-66C73DAC4D6D}"/>
                </a:ext>
              </a:extLst>
            </p:cNvPr>
            <p:cNvGrpSpPr/>
            <p:nvPr/>
          </p:nvGrpSpPr>
          <p:grpSpPr>
            <a:xfrm rot="5400000">
              <a:off x="4290671" y="3316488"/>
              <a:ext cx="1811300" cy="1820052"/>
              <a:chOff x="2447108" y="1628800"/>
              <a:chExt cx="2028743" cy="2038546"/>
            </a:xfrm>
            <a:solidFill>
              <a:srgbClr val="87BCE6"/>
            </a:solidFill>
          </p:grpSpPr>
          <p:sp>
            <p:nvSpPr>
              <p:cNvPr id="235" name="Rectangle 109">
                <a:extLst>
                  <a:ext uri="{FF2B5EF4-FFF2-40B4-BE49-F238E27FC236}">
                    <a16:creationId xmlns:a16="http://schemas.microsoft.com/office/drawing/2014/main" id="{B2B876F4-AC3B-99B5-B1EA-789C010A6C5B}"/>
                  </a:ext>
                </a:extLst>
              </p:cNvPr>
              <p:cNvSpPr/>
              <p:nvPr/>
            </p:nvSpPr>
            <p:spPr>
              <a:xfrm rot="10800000">
                <a:off x="2447108" y="2933700"/>
                <a:ext cx="1164647" cy="423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42" name="Donut 110">
                <a:extLst>
                  <a:ext uri="{FF2B5EF4-FFF2-40B4-BE49-F238E27FC236}">
                    <a16:creationId xmlns:a16="http://schemas.microsoft.com/office/drawing/2014/main" id="{B9152717-2EC8-5074-9F6C-573FD6B00C23}"/>
                  </a:ext>
                </a:extLst>
              </p:cNvPr>
              <p:cNvSpPr/>
              <p:nvPr/>
            </p:nvSpPr>
            <p:spPr>
              <a:xfrm>
                <a:off x="2747657" y="1628800"/>
                <a:ext cx="1728194" cy="1728192"/>
              </a:xfrm>
              <a:prstGeom prst="don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44" name="Rectangle 111">
                <a:extLst>
                  <a:ext uri="{FF2B5EF4-FFF2-40B4-BE49-F238E27FC236}">
                    <a16:creationId xmlns:a16="http://schemas.microsoft.com/office/drawing/2014/main" id="{C6BBDBF1-D1C7-89B9-A192-720569345CE4}"/>
                  </a:ext>
                </a:extLst>
              </p:cNvPr>
              <p:cNvSpPr/>
              <p:nvPr/>
            </p:nvSpPr>
            <p:spPr>
              <a:xfrm rot="16200000">
                <a:off x="2372078" y="2868475"/>
                <a:ext cx="1174451" cy="4232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pSp>
          <p:nvGrpSpPr>
            <p:cNvPr id="215" name="Group 105">
              <a:extLst>
                <a:ext uri="{FF2B5EF4-FFF2-40B4-BE49-F238E27FC236}">
                  <a16:creationId xmlns:a16="http://schemas.microsoft.com/office/drawing/2014/main" id="{CB32289E-23DD-ACEC-AF3B-24BB7D6246DA}"/>
                </a:ext>
              </a:extLst>
            </p:cNvPr>
            <p:cNvGrpSpPr/>
            <p:nvPr/>
          </p:nvGrpSpPr>
          <p:grpSpPr>
            <a:xfrm rot="10800000">
              <a:off x="2752087" y="3326582"/>
              <a:ext cx="1811299" cy="1805580"/>
              <a:chOff x="2447108" y="1645009"/>
              <a:chExt cx="2028744" cy="2022337"/>
            </a:xfrm>
            <a:solidFill>
              <a:srgbClr val="2681AD"/>
            </a:solidFill>
          </p:grpSpPr>
          <p:sp>
            <p:nvSpPr>
              <p:cNvPr id="216" name="Rectangle 106">
                <a:extLst>
                  <a:ext uri="{FF2B5EF4-FFF2-40B4-BE49-F238E27FC236}">
                    <a16:creationId xmlns:a16="http://schemas.microsoft.com/office/drawing/2014/main" id="{A2082D6C-920A-BF64-F633-959116E88042}"/>
                  </a:ext>
                </a:extLst>
              </p:cNvPr>
              <p:cNvSpPr/>
              <p:nvPr/>
            </p:nvSpPr>
            <p:spPr>
              <a:xfrm rot="10800000">
                <a:off x="2447108" y="2933700"/>
                <a:ext cx="1164647" cy="4232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28" name="Donut 107">
                <a:extLst>
                  <a:ext uri="{FF2B5EF4-FFF2-40B4-BE49-F238E27FC236}">
                    <a16:creationId xmlns:a16="http://schemas.microsoft.com/office/drawing/2014/main" id="{FD6E7F5E-7EE9-6888-AB11-5A9E6B12F4D2}"/>
                  </a:ext>
                </a:extLst>
              </p:cNvPr>
              <p:cNvSpPr/>
              <p:nvPr/>
            </p:nvSpPr>
            <p:spPr>
              <a:xfrm>
                <a:off x="2747658" y="1645009"/>
                <a:ext cx="1728194" cy="1728192"/>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30" name="Rectangle 108">
                <a:extLst>
                  <a:ext uri="{FF2B5EF4-FFF2-40B4-BE49-F238E27FC236}">
                    <a16:creationId xmlns:a16="http://schemas.microsoft.com/office/drawing/2014/main" id="{B5DAB0EF-3F8C-5E8F-EB43-A1AFF23F0A95}"/>
                  </a:ext>
                </a:extLst>
              </p:cNvPr>
              <p:cNvSpPr/>
              <p:nvPr/>
            </p:nvSpPr>
            <p:spPr>
              <a:xfrm rot="16200000">
                <a:off x="2372078" y="2868475"/>
                <a:ext cx="1174451" cy="4232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pSp>
      <p:sp>
        <p:nvSpPr>
          <p:cNvPr id="253" name="TextBox 252">
            <a:extLst>
              <a:ext uri="{FF2B5EF4-FFF2-40B4-BE49-F238E27FC236}">
                <a16:creationId xmlns:a16="http://schemas.microsoft.com/office/drawing/2014/main" id="{DD0B6D6A-6D71-D9AB-AE78-6E2E2711EAA4}"/>
              </a:ext>
            </a:extLst>
          </p:cNvPr>
          <p:cNvSpPr txBox="1"/>
          <p:nvPr/>
        </p:nvSpPr>
        <p:spPr>
          <a:xfrm>
            <a:off x="1541616" y="2391689"/>
            <a:ext cx="701526" cy="830997"/>
          </a:xfrm>
          <a:prstGeom prst="rect">
            <a:avLst/>
          </a:prstGeom>
          <a:noFill/>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ko-KR" sz="4800" b="1" i="0" u="none" strike="noStrike" kern="1200" cap="none" spc="0" normalizeH="0" baseline="0" noProof="0" dirty="0">
              <a:ln>
                <a:noFill/>
              </a:ln>
              <a:solidFill>
                <a:srgbClr val="7344AE"/>
              </a:solidFill>
              <a:effectLst/>
              <a:uLnTx/>
              <a:uFillTx/>
              <a:latin typeface="Arial"/>
              <a:cs typeface="Arial" pitchFamily="34" charset="0"/>
            </a:endParaRPr>
          </a:p>
        </p:txBody>
      </p:sp>
      <p:sp>
        <p:nvSpPr>
          <p:cNvPr id="261" name="TextBox 260">
            <a:extLst>
              <a:ext uri="{FF2B5EF4-FFF2-40B4-BE49-F238E27FC236}">
                <a16:creationId xmlns:a16="http://schemas.microsoft.com/office/drawing/2014/main" id="{3529771F-829D-12C9-694C-DD4CFB1D0289}"/>
              </a:ext>
            </a:extLst>
          </p:cNvPr>
          <p:cNvSpPr txBox="1"/>
          <p:nvPr/>
        </p:nvSpPr>
        <p:spPr>
          <a:xfrm>
            <a:off x="2881969" y="4224386"/>
            <a:ext cx="1881412" cy="338554"/>
          </a:xfrm>
          <a:prstGeom prst="rect">
            <a:avLst/>
          </a:prstGeom>
          <a:noFill/>
        </p:spPr>
        <p:txBody>
          <a:bodyPr wrap="square" lIns="91440" tIns="45720" rIns="91440" bIns="45720" rtlCol="0" anchor="ctr">
            <a:spAutoFit/>
          </a:bodyPr>
          <a:lstStyle/>
          <a:p>
            <a:pPr marL="0" marR="0" lvl="0" indent="0" algn="ctr" defTabSz="914400">
              <a:lnSpc>
                <a:spcPct val="100000"/>
              </a:lnSpc>
              <a:spcBef>
                <a:spcPts val="0"/>
              </a:spcBef>
              <a:spcAft>
                <a:spcPts val="0"/>
              </a:spcAft>
              <a:buNone/>
              <a:tabLst/>
              <a:defRPr/>
            </a:pPr>
            <a:r>
              <a:rPr lang="en-US" sz="1600" b="1" dirty="0">
                <a:cs typeface="Arial"/>
              </a:rPr>
              <a:t>Visualization</a:t>
            </a:r>
            <a:endParaRPr lang="en-US" dirty="0"/>
          </a:p>
        </p:txBody>
      </p:sp>
      <p:sp>
        <p:nvSpPr>
          <p:cNvPr id="263" name="TextBox 262">
            <a:extLst>
              <a:ext uri="{FF2B5EF4-FFF2-40B4-BE49-F238E27FC236}">
                <a16:creationId xmlns:a16="http://schemas.microsoft.com/office/drawing/2014/main" id="{50F2D1D1-6755-E32D-F5E1-DB980F427302}"/>
              </a:ext>
            </a:extLst>
          </p:cNvPr>
          <p:cNvSpPr txBox="1"/>
          <p:nvPr/>
        </p:nvSpPr>
        <p:spPr>
          <a:xfrm>
            <a:off x="1766244" y="3356501"/>
            <a:ext cx="1460509" cy="338554"/>
          </a:xfrm>
          <a:prstGeom prst="rect">
            <a:avLst/>
          </a:prstGeom>
          <a:noFill/>
        </p:spPr>
        <p:txBody>
          <a:bodyPr wrap="square" lIns="91440" tIns="45720" rIns="91440" bIns="45720" rtlCol="0" anchor="ctr">
            <a:spAutoFit/>
          </a:bodyPr>
          <a:lstStyle/>
          <a:p>
            <a:pPr algn="ctr">
              <a:defRPr/>
            </a:pPr>
            <a:r>
              <a:rPr lang="en-US" altLang="ko-KR" sz="1600" b="1" dirty="0">
                <a:latin typeface="Arial"/>
              </a:rPr>
              <a:t>Load Data</a:t>
            </a:r>
            <a:endParaRPr lang="en-US" altLang="ko-KR" dirty="0">
              <a:cs typeface="+mn-cs"/>
            </a:endParaRPr>
          </a:p>
        </p:txBody>
      </p:sp>
      <p:sp>
        <p:nvSpPr>
          <p:cNvPr id="266" name="TextBox 265">
            <a:extLst>
              <a:ext uri="{FF2B5EF4-FFF2-40B4-BE49-F238E27FC236}">
                <a16:creationId xmlns:a16="http://schemas.microsoft.com/office/drawing/2014/main" id="{E7B9890D-5869-0238-5C9E-6A9CB29F7B6C}"/>
              </a:ext>
            </a:extLst>
          </p:cNvPr>
          <p:cNvSpPr txBox="1"/>
          <p:nvPr/>
        </p:nvSpPr>
        <p:spPr>
          <a:xfrm rot="5400000">
            <a:off x="1940808" y="4174161"/>
            <a:ext cx="1375826" cy="584775"/>
          </a:xfrm>
          <a:prstGeom prst="rect">
            <a:avLst/>
          </a:prstGeom>
          <a:noFill/>
        </p:spPr>
        <p:txBody>
          <a:bodyPr wrap="square" lIns="91440" tIns="45720" rIns="91440" bIns="45720" rtlCol="0" anchor="ctr">
            <a:spAutoFit/>
          </a:bodyPr>
          <a:lstStyle/>
          <a:p>
            <a:pPr marL="0" marR="0" lvl="0" indent="0" algn="ctr" defTabSz="914400">
              <a:lnSpc>
                <a:spcPct val="100000"/>
              </a:lnSpc>
              <a:spcBef>
                <a:spcPts val="0"/>
              </a:spcBef>
              <a:spcAft>
                <a:spcPts val="0"/>
              </a:spcAft>
              <a:buNone/>
              <a:tabLst/>
              <a:defRPr/>
            </a:pPr>
            <a:r>
              <a:rPr lang="en-US" altLang="ko-KR" sz="1600" b="1" dirty="0">
                <a:latin typeface="Arial"/>
              </a:rPr>
              <a:t>Pre-Processing</a:t>
            </a:r>
            <a:endParaRPr lang="en-US" altLang="ko-KR" dirty="0">
              <a:cs typeface="+mn-cs"/>
            </a:endParaRPr>
          </a:p>
        </p:txBody>
      </p:sp>
      <p:sp>
        <p:nvSpPr>
          <p:cNvPr id="268" name="TextBox 267">
            <a:extLst>
              <a:ext uri="{FF2B5EF4-FFF2-40B4-BE49-F238E27FC236}">
                <a16:creationId xmlns:a16="http://schemas.microsoft.com/office/drawing/2014/main" id="{760260D3-1AC5-CD40-CAE6-B8D379498C51}"/>
              </a:ext>
            </a:extLst>
          </p:cNvPr>
          <p:cNvSpPr txBox="1"/>
          <p:nvPr/>
        </p:nvSpPr>
        <p:spPr>
          <a:xfrm rot="5400000">
            <a:off x="2824678" y="3348917"/>
            <a:ext cx="1207626" cy="338554"/>
          </a:xfrm>
          <a:prstGeom prst="rect">
            <a:avLst/>
          </a:prstGeom>
          <a:noFill/>
        </p:spPr>
        <p:txBody>
          <a:bodyPr wrap="square" lIns="91440" tIns="45720" rIns="91440" bIns="45720" rtlCol="0" anchor="ctr">
            <a:spAutoFit/>
          </a:bodyPr>
          <a:lstStyle/>
          <a:p>
            <a:pPr marL="0" marR="0" lvl="0" indent="0" algn="ctr" defTabSz="914400">
              <a:lnSpc>
                <a:spcPct val="100000"/>
              </a:lnSpc>
              <a:spcBef>
                <a:spcPts val="0"/>
              </a:spcBef>
              <a:spcAft>
                <a:spcPts val="0"/>
              </a:spcAft>
              <a:buNone/>
              <a:tabLst/>
              <a:defRPr/>
            </a:pPr>
            <a:r>
              <a:rPr lang="en-US" sz="1600" b="1" dirty="0">
                <a:solidFill>
                  <a:srgbClr val="FFFFFF"/>
                </a:solidFill>
                <a:cs typeface="Arial"/>
              </a:rPr>
              <a:t>Findings</a:t>
            </a:r>
            <a:endParaRPr lang="en-US" dirty="0"/>
          </a:p>
        </p:txBody>
      </p:sp>
    </p:spTree>
    <p:extLst>
      <p:ext uri="{BB962C8B-B14F-4D97-AF65-F5344CB8AC3E}">
        <p14:creationId xmlns:p14="http://schemas.microsoft.com/office/powerpoint/2010/main" val="3648079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B26FB2F-433B-6B7F-7C5C-C7EA65F4877B}"/>
              </a:ext>
            </a:extLst>
          </p:cNvPr>
          <p:cNvCxnSpPr>
            <a:cxnSpLocks/>
          </p:cNvCxnSpPr>
          <p:nvPr/>
        </p:nvCxnSpPr>
        <p:spPr>
          <a:xfrm>
            <a:off x="0" y="204774"/>
            <a:ext cx="12192000" cy="0"/>
          </a:xfrm>
          <a:prstGeom prst="line">
            <a:avLst/>
          </a:prstGeom>
          <a:ln w="3175">
            <a:solidFill>
              <a:schemeClr val="accent6"/>
            </a:solidFill>
          </a:ln>
        </p:spPr>
        <p:style>
          <a:lnRef idx="1">
            <a:schemeClr val="accent2"/>
          </a:lnRef>
          <a:fillRef idx="0">
            <a:schemeClr val="accent2"/>
          </a:fillRef>
          <a:effectRef idx="0">
            <a:schemeClr val="accent2"/>
          </a:effectRef>
          <a:fontRef idx="minor">
            <a:schemeClr val="tx1"/>
          </a:fontRef>
        </p:style>
      </p:cxnSp>
      <p:sp>
        <p:nvSpPr>
          <p:cNvPr id="6" name="Oval 5">
            <a:extLst>
              <a:ext uri="{FF2B5EF4-FFF2-40B4-BE49-F238E27FC236}">
                <a16:creationId xmlns:a16="http://schemas.microsoft.com/office/drawing/2014/main" id="{10F4747F-B279-2F1A-CFDC-6BA94EE163A7}"/>
              </a:ext>
            </a:extLst>
          </p:cNvPr>
          <p:cNvSpPr/>
          <p:nvPr/>
        </p:nvSpPr>
        <p:spPr>
          <a:xfrm>
            <a:off x="1577697" y="149331"/>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651979B8-EDF9-1007-7531-9571D6DBE1D4}"/>
              </a:ext>
            </a:extLst>
          </p:cNvPr>
          <p:cNvSpPr txBox="1"/>
          <p:nvPr/>
        </p:nvSpPr>
        <p:spPr>
          <a:xfrm>
            <a:off x="1025319" y="222247"/>
            <a:ext cx="123912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Introduction &amp; Motivation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8" name="Oval 7">
            <a:extLst>
              <a:ext uri="{FF2B5EF4-FFF2-40B4-BE49-F238E27FC236}">
                <a16:creationId xmlns:a16="http://schemas.microsoft.com/office/drawing/2014/main" id="{83EFFE6D-37F1-8B59-F333-6C7CE51FCD76}"/>
              </a:ext>
            </a:extLst>
          </p:cNvPr>
          <p:cNvSpPr/>
          <p:nvPr/>
        </p:nvSpPr>
        <p:spPr>
          <a:xfrm>
            <a:off x="2673373" y="13794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Oval 8">
            <a:extLst>
              <a:ext uri="{FF2B5EF4-FFF2-40B4-BE49-F238E27FC236}">
                <a16:creationId xmlns:a16="http://schemas.microsoft.com/office/drawing/2014/main" id="{AF4C9C73-59C6-85C5-8E01-9111C88295CB}"/>
              </a:ext>
            </a:extLst>
          </p:cNvPr>
          <p:cNvSpPr/>
          <p:nvPr/>
        </p:nvSpPr>
        <p:spPr>
          <a:xfrm>
            <a:off x="3769049" y="126145"/>
            <a:ext cx="144000" cy="144000"/>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Oval 9">
            <a:extLst>
              <a:ext uri="{FF2B5EF4-FFF2-40B4-BE49-F238E27FC236}">
                <a16:creationId xmlns:a16="http://schemas.microsoft.com/office/drawing/2014/main" id="{D6DACFF5-AC7D-BBDA-5B03-2D9B8562EE3C}"/>
              </a:ext>
            </a:extLst>
          </p:cNvPr>
          <p:cNvSpPr/>
          <p:nvPr/>
        </p:nvSpPr>
        <p:spPr>
          <a:xfrm>
            <a:off x="4864725" y="129832"/>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accent5"/>
              </a:solidFill>
            </a:endParaRPr>
          </a:p>
        </p:txBody>
      </p:sp>
      <p:sp>
        <p:nvSpPr>
          <p:cNvPr id="11" name="Oval 10">
            <a:extLst>
              <a:ext uri="{FF2B5EF4-FFF2-40B4-BE49-F238E27FC236}">
                <a16:creationId xmlns:a16="http://schemas.microsoft.com/office/drawing/2014/main" id="{19D32EA5-F8E5-C54D-44B9-2AC84B90EED3}"/>
              </a:ext>
            </a:extLst>
          </p:cNvPr>
          <p:cNvSpPr/>
          <p:nvPr/>
        </p:nvSpPr>
        <p:spPr>
          <a:xfrm>
            <a:off x="5960401" y="128654"/>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Oval 11">
            <a:extLst>
              <a:ext uri="{FF2B5EF4-FFF2-40B4-BE49-F238E27FC236}">
                <a16:creationId xmlns:a16="http://schemas.microsoft.com/office/drawing/2014/main" id="{C96BB8FB-AAB5-D196-E14B-2A2A8545474D}"/>
              </a:ext>
            </a:extLst>
          </p:cNvPr>
          <p:cNvSpPr/>
          <p:nvPr/>
        </p:nvSpPr>
        <p:spPr>
          <a:xfrm>
            <a:off x="7056077" y="125208"/>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Oval 12">
            <a:extLst>
              <a:ext uri="{FF2B5EF4-FFF2-40B4-BE49-F238E27FC236}">
                <a16:creationId xmlns:a16="http://schemas.microsoft.com/office/drawing/2014/main" id="{6A6C0B3A-8207-32FE-1A8F-54D875F140EF}"/>
              </a:ext>
            </a:extLst>
          </p:cNvPr>
          <p:cNvSpPr/>
          <p:nvPr/>
        </p:nvSpPr>
        <p:spPr>
          <a:xfrm>
            <a:off x="8151753" y="126586"/>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Oval 13">
            <a:extLst>
              <a:ext uri="{FF2B5EF4-FFF2-40B4-BE49-F238E27FC236}">
                <a16:creationId xmlns:a16="http://schemas.microsoft.com/office/drawing/2014/main" id="{9353A497-BB36-C70D-6050-C1169BFE33BE}"/>
              </a:ext>
            </a:extLst>
          </p:cNvPr>
          <p:cNvSpPr/>
          <p:nvPr/>
        </p:nvSpPr>
        <p:spPr>
          <a:xfrm>
            <a:off x="9247429" y="121135"/>
            <a:ext cx="144000" cy="14400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Oval 14">
            <a:extLst>
              <a:ext uri="{FF2B5EF4-FFF2-40B4-BE49-F238E27FC236}">
                <a16:creationId xmlns:a16="http://schemas.microsoft.com/office/drawing/2014/main" id="{300F81D0-F055-D28C-B31E-14E5937C29E9}"/>
              </a:ext>
            </a:extLst>
          </p:cNvPr>
          <p:cNvSpPr/>
          <p:nvPr/>
        </p:nvSpPr>
        <p:spPr>
          <a:xfrm>
            <a:off x="10343105" y="11408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a:extLst>
              <a:ext uri="{FF2B5EF4-FFF2-40B4-BE49-F238E27FC236}">
                <a16:creationId xmlns:a16="http://schemas.microsoft.com/office/drawing/2014/main" id="{9ED4FC5D-F390-961F-2306-782A924262F7}"/>
              </a:ext>
            </a:extLst>
          </p:cNvPr>
          <p:cNvSpPr txBox="1"/>
          <p:nvPr/>
        </p:nvSpPr>
        <p:spPr>
          <a:xfrm>
            <a:off x="2136002" y="219078"/>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Problem Statement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E99047A1-FE60-5423-1F79-26634D784477}"/>
              </a:ext>
            </a:extLst>
          </p:cNvPr>
          <p:cNvSpPr txBox="1"/>
          <p:nvPr/>
        </p:nvSpPr>
        <p:spPr>
          <a:xfrm>
            <a:off x="3280800" y="227960"/>
            <a:ext cx="111568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Project Objective</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54744901-85C4-5CFD-EE45-5B643037BFE5}"/>
              </a:ext>
            </a:extLst>
          </p:cNvPr>
          <p:cNvSpPr txBox="1"/>
          <p:nvPr/>
        </p:nvSpPr>
        <p:spPr>
          <a:xfrm>
            <a:off x="4510099" y="227568"/>
            <a:ext cx="876095"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Scope &amp; Domain</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0" name="TextBox 19">
            <a:extLst>
              <a:ext uri="{FF2B5EF4-FFF2-40B4-BE49-F238E27FC236}">
                <a16:creationId xmlns:a16="http://schemas.microsoft.com/office/drawing/2014/main" id="{94D0445E-E3EB-09DD-7824-210FB46EEFC8}"/>
              </a:ext>
            </a:extLst>
          </p:cNvPr>
          <p:cNvSpPr txBox="1"/>
          <p:nvPr/>
        </p:nvSpPr>
        <p:spPr>
          <a:xfrm>
            <a:off x="6516841" y="225773"/>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Dataset</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1" name="TextBox 20">
            <a:extLst>
              <a:ext uri="{FF2B5EF4-FFF2-40B4-BE49-F238E27FC236}">
                <a16:creationId xmlns:a16="http://schemas.microsoft.com/office/drawing/2014/main" id="{0B49A1C0-20AB-812D-B384-CF4C52D3108D}"/>
              </a:ext>
            </a:extLst>
          </p:cNvPr>
          <p:cNvSpPr txBox="1"/>
          <p:nvPr/>
        </p:nvSpPr>
        <p:spPr>
          <a:xfrm>
            <a:off x="7607683" y="224881"/>
            <a:ext cx="1239126"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Collaborator / End User</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2" name="TextBox 21">
            <a:extLst>
              <a:ext uri="{FF2B5EF4-FFF2-40B4-BE49-F238E27FC236}">
                <a16:creationId xmlns:a16="http://schemas.microsoft.com/office/drawing/2014/main" id="{C20B57CF-9037-C54F-EDE2-D9F6DAC26B58}"/>
              </a:ext>
            </a:extLst>
          </p:cNvPr>
          <p:cNvSpPr txBox="1"/>
          <p:nvPr/>
        </p:nvSpPr>
        <p:spPr>
          <a:xfrm>
            <a:off x="8707643" y="222908"/>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1"/>
                </a:solidFill>
                <a:effectLst/>
                <a:uLnTx/>
                <a:uFillTx/>
                <a:latin typeface="Arial"/>
                <a:cs typeface="Arial"/>
              </a:rPr>
              <a:t>EDA</a:t>
            </a:r>
            <a:endParaRPr lang="ko-KR" altLang="en-US" sz="1050" i="0" u="none" strike="noStrike" kern="1200" cap="none" spc="0" normalizeH="0" baseline="0" noProof="0">
              <a:ln>
                <a:noFill/>
              </a:ln>
              <a:solidFill>
                <a:schemeClr val="accent1"/>
              </a:solidFill>
              <a:effectLst/>
              <a:uLnTx/>
              <a:uFillTx/>
              <a:latin typeface="Arial"/>
              <a:cs typeface="Arial"/>
            </a:endParaRPr>
          </a:p>
        </p:txBody>
      </p:sp>
      <p:sp>
        <p:nvSpPr>
          <p:cNvPr id="23" name="TextBox 22">
            <a:extLst>
              <a:ext uri="{FF2B5EF4-FFF2-40B4-BE49-F238E27FC236}">
                <a16:creationId xmlns:a16="http://schemas.microsoft.com/office/drawing/2014/main" id="{FCB76138-C019-42C7-0055-DAAC6B4E1610}"/>
              </a:ext>
            </a:extLst>
          </p:cNvPr>
          <p:cNvSpPr txBox="1"/>
          <p:nvPr/>
        </p:nvSpPr>
        <p:spPr>
          <a:xfrm>
            <a:off x="9804969" y="216346"/>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Conclusion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44" name="Rectangle 36">
            <a:extLst>
              <a:ext uri="{FF2B5EF4-FFF2-40B4-BE49-F238E27FC236}">
                <a16:creationId xmlns:a16="http://schemas.microsoft.com/office/drawing/2014/main" id="{032CDF83-13C9-870B-0416-4FF27E265470}"/>
              </a:ext>
            </a:extLst>
          </p:cNvPr>
          <p:cNvSpPr/>
          <p:nvPr/>
        </p:nvSpPr>
        <p:spPr>
          <a:xfrm>
            <a:off x="2934567" y="2413859"/>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5" name="Oval 35">
            <a:extLst>
              <a:ext uri="{FF2B5EF4-FFF2-40B4-BE49-F238E27FC236}">
                <a16:creationId xmlns:a16="http://schemas.microsoft.com/office/drawing/2014/main" id="{FEB9FCB7-8848-7DD2-5306-297A01674E0E}"/>
              </a:ext>
            </a:extLst>
          </p:cNvPr>
          <p:cNvSpPr/>
          <p:nvPr/>
        </p:nvSpPr>
        <p:spPr>
          <a:xfrm>
            <a:off x="8833409" y="4774368"/>
            <a:ext cx="575664" cy="725838"/>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5" name="TextBox 24">
            <a:extLst>
              <a:ext uri="{FF2B5EF4-FFF2-40B4-BE49-F238E27FC236}">
                <a16:creationId xmlns:a16="http://schemas.microsoft.com/office/drawing/2014/main" id="{E84461ED-E2B8-AF8F-D94A-3BCDBCAEA807}"/>
              </a:ext>
            </a:extLst>
          </p:cNvPr>
          <p:cNvSpPr txBox="1"/>
          <p:nvPr/>
        </p:nvSpPr>
        <p:spPr>
          <a:xfrm>
            <a:off x="5564876" y="228203"/>
            <a:ext cx="96907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DS Pathway</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65" name="자유형 176">
            <a:extLst>
              <a:ext uri="{FF2B5EF4-FFF2-40B4-BE49-F238E27FC236}">
                <a16:creationId xmlns:a16="http://schemas.microsoft.com/office/drawing/2014/main" id="{8497DC5D-BE65-73F0-0672-5E4AFBE69F10}"/>
              </a:ext>
            </a:extLst>
          </p:cNvPr>
          <p:cNvSpPr/>
          <p:nvPr/>
        </p:nvSpPr>
        <p:spPr>
          <a:xfrm>
            <a:off x="6373267" y="4414890"/>
            <a:ext cx="311293" cy="326724"/>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73" name="Text Placeholder 1">
            <a:extLst>
              <a:ext uri="{FF2B5EF4-FFF2-40B4-BE49-F238E27FC236}">
                <a16:creationId xmlns:a16="http://schemas.microsoft.com/office/drawing/2014/main" id="{5E090F27-F86F-1956-DB72-9A2BA2FEE728}"/>
              </a:ext>
            </a:extLst>
          </p:cNvPr>
          <p:cNvSpPr txBox="1">
            <a:spLocks/>
          </p:cNvSpPr>
          <p:nvPr/>
        </p:nvSpPr>
        <p:spPr>
          <a:xfrm>
            <a:off x="309401" y="885741"/>
            <a:ext cx="11573197" cy="724247"/>
          </a:xfrm>
          <a:prstGeom prst="rect">
            <a:avLst/>
          </a:prstGeom>
        </p:spPr>
        <p:txBody>
          <a:bodyPr lIns="91440" tIns="45720" rIns="91440" bIns="4572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cs typeface="Arial"/>
              </a:rPr>
              <a:t>EDA (Detecting Outliers)</a:t>
            </a:r>
            <a:endParaRPr lang="en-US" sz="3200" b="1" dirty="0"/>
          </a:p>
        </p:txBody>
      </p:sp>
      <p:sp>
        <p:nvSpPr>
          <p:cNvPr id="253" name="TextBox 252">
            <a:extLst>
              <a:ext uri="{FF2B5EF4-FFF2-40B4-BE49-F238E27FC236}">
                <a16:creationId xmlns:a16="http://schemas.microsoft.com/office/drawing/2014/main" id="{DD0B6D6A-6D71-D9AB-AE78-6E2E2711EAA4}"/>
              </a:ext>
            </a:extLst>
          </p:cNvPr>
          <p:cNvSpPr txBox="1"/>
          <p:nvPr/>
        </p:nvSpPr>
        <p:spPr>
          <a:xfrm>
            <a:off x="1541616" y="2391689"/>
            <a:ext cx="701526" cy="830997"/>
          </a:xfrm>
          <a:prstGeom prst="rect">
            <a:avLst/>
          </a:prstGeom>
          <a:noFill/>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ko-KR" sz="4800" b="1" i="0" u="none" strike="noStrike" kern="1200" cap="none" spc="0" normalizeH="0" baseline="0" noProof="0" dirty="0">
              <a:ln>
                <a:noFill/>
              </a:ln>
              <a:solidFill>
                <a:srgbClr val="7344AE"/>
              </a:solidFill>
              <a:effectLst/>
              <a:uLnTx/>
              <a:uFillTx/>
              <a:latin typeface="Arial"/>
              <a:cs typeface="Arial" pitchFamily="34" charset="0"/>
            </a:endParaRPr>
          </a:p>
        </p:txBody>
      </p:sp>
      <p:pic>
        <p:nvPicPr>
          <p:cNvPr id="4" name="Picture 18" descr="Chart, scatter chart&#10;&#10;Description automatically generated">
            <a:extLst>
              <a:ext uri="{FF2B5EF4-FFF2-40B4-BE49-F238E27FC236}">
                <a16:creationId xmlns:a16="http://schemas.microsoft.com/office/drawing/2014/main" id="{6A6837DA-0721-91A5-5318-1BB9F1ECD6E4}"/>
              </a:ext>
            </a:extLst>
          </p:cNvPr>
          <p:cNvPicPr>
            <a:picLocks noChangeAspect="1"/>
          </p:cNvPicPr>
          <p:nvPr/>
        </p:nvPicPr>
        <p:blipFill>
          <a:blip r:embed="rId2"/>
          <a:stretch>
            <a:fillRect/>
          </a:stretch>
        </p:blipFill>
        <p:spPr>
          <a:xfrm>
            <a:off x="319414" y="1521127"/>
            <a:ext cx="3755721" cy="2573582"/>
          </a:xfrm>
          <a:prstGeom prst="rect">
            <a:avLst/>
          </a:prstGeom>
        </p:spPr>
      </p:pic>
      <p:pic>
        <p:nvPicPr>
          <p:cNvPr id="19" name="Picture 27" descr="Chart, scatter chart&#10;&#10;Description automatically generated">
            <a:extLst>
              <a:ext uri="{FF2B5EF4-FFF2-40B4-BE49-F238E27FC236}">
                <a16:creationId xmlns:a16="http://schemas.microsoft.com/office/drawing/2014/main" id="{3C60AD98-59D2-D370-286E-16AF7E38CEC8}"/>
              </a:ext>
            </a:extLst>
          </p:cNvPr>
          <p:cNvPicPr>
            <a:picLocks noChangeAspect="1"/>
          </p:cNvPicPr>
          <p:nvPr/>
        </p:nvPicPr>
        <p:blipFill>
          <a:blip r:embed="rId3"/>
          <a:stretch>
            <a:fillRect/>
          </a:stretch>
        </p:blipFill>
        <p:spPr>
          <a:xfrm>
            <a:off x="7480126" y="3773739"/>
            <a:ext cx="4204568" cy="2932632"/>
          </a:xfrm>
          <a:prstGeom prst="rect">
            <a:avLst/>
          </a:prstGeom>
        </p:spPr>
      </p:pic>
      <p:sp>
        <p:nvSpPr>
          <p:cNvPr id="3" name="TextBox 2">
            <a:extLst>
              <a:ext uri="{FF2B5EF4-FFF2-40B4-BE49-F238E27FC236}">
                <a16:creationId xmlns:a16="http://schemas.microsoft.com/office/drawing/2014/main" id="{24619F5F-7F07-C636-13D9-DD47771B723D}"/>
              </a:ext>
            </a:extLst>
          </p:cNvPr>
          <p:cNvSpPr txBox="1"/>
          <p:nvPr/>
        </p:nvSpPr>
        <p:spPr>
          <a:xfrm>
            <a:off x="4863879" y="1713226"/>
            <a:ext cx="6452719" cy="1323439"/>
          </a:xfrm>
          <a:prstGeom prst="rect">
            <a:avLst/>
          </a:prstGeom>
          <a:noFill/>
        </p:spPr>
        <p:txBody>
          <a:bodyPr wrap="square" lIns="91440" tIns="45720" rIns="91440" bIns="45720" rtlCol="0" anchor="t">
            <a:spAutoFit/>
          </a:bodyPr>
          <a:lstStyle/>
          <a:p>
            <a:pPr algn="just">
              <a:defRPr/>
            </a:pPr>
            <a:r>
              <a:rPr lang="en-US" sz="1600" dirty="0">
                <a:solidFill>
                  <a:srgbClr val="262626"/>
                </a:solidFill>
                <a:cs typeface="Arial"/>
              </a:rPr>
              <a:t>IMDB ratings are user-generated scores that reflect the overall sentiment towards a movie or TV show. </a:t>
            </a:r>
            <a:endParaRPr lang="en-US" dirty="0">
              <a:solidFill>
                <a:srgbClr val="000000"/>
              </a:solidFill>
              <a:cs typeface="Arial"/>
            </a:endParaRPr>
          </a:p>
          <a:p>
            <a:pPr algn="just">
              <a:defRPr/>
            </a:pPr>
            <a:endParaRPr lang="en-US" sz="1600" dirty="0">
              <a:solidFill>
                <a:srgbClr val="262626"/>
              </a:solidFill>
              <a:cs typeface="Arial"/>
            </a:endParaRPr>
          </a:p>
          <a:p>
            <a:pPr algn="just">
              <a:defRPr/>
            </a:pPr>
            <a:r>
              <a:rPr lang="en-US" sz="1600" dirty="0">
                <a:solidFill>
                  <a:srgbClr val="262626"/>
                </a:solidFill>
                <a:cs typeface="Arial"/>
              </a:rPr>
              <a:t>Outliers in IMDB ratings may indicate a significant deviation from the general audience perception.</a:t>
            </a:r>
            <a:endParaRPr lang="en-US">
              <a:cs typeface="Arial"/>
            </a:endParaRPr>
          </a:p>
        </p:txBody>
      </p:sp>
      <p:sp>
        <p:nvSpPr>
          <p:cNvPr id="26" name="Oval 35">
            <a:extLst>
              <a:ext uri="{FF2B5EF4-FFF2-40B4-BE49-F238E27FC236}">
                <a16:creationId xmlns:a16="http://schemas.microsoft.com/office/drawing/2014/main" id="{62578A1D-979A-12E2-42B1-683929A49ECF}"/>
              </a:ext>
            </a:extLst>
          </p:cNvPr>
          <p:cNvSpPr/>
          <p:nvPr/>
        </p:nvSpPr>
        <p:spPr>
          <a:xfrm>
            <a:off x="4398894" y="1710891"/>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7" name="TextBox 26">
            <a:extLst>
              <a:ext uri="{FF2B5EF4-FFF2-40B4-BE49-F238E27FC236}">
                <a16:creationId xmlns:a16="http://schemas.microsoft.com/office/drawing/2014/main" id="{ED91BAB1-013D-5312-050E-3CB6C220134F}"/>
              </a:ext>
            </a:extLst>
          </p:cNvPr>
          <p:cNvSpPr txBox="1"/>
          <p:nvPr/>
        </p:nvSpPr>
        <p:spPr>
          <a:xfrm>
            <a:off x="772042" y="5053499"/>
            <a:ext cx="6452719" cy="1323439"/>
          </a:xfrm>
          <a:prstGeom prst="rect">
            <a:avLst/>
          </a:prstGeom>
          <a:noFill/>
        </p:spPr>
        <p:txBody>
          <a:bodyPr wrap="square" lIns="91440" tIns="45720" rIns="91440" bIns="45720" rtlCol="0" anchor="t">
            <a:spAutoFit/>
          </a:bodyPr>
          <a:lstStyle/>
          <a:p>
            <a:pPr algn="just">
              <a:defRPr/>
            </a:pPr>
            <a:r>
              <a:rPr lang="en-US" sz="1600" err="1">
                <a:ea typeface="+mn-lt"/>
                <a:cs typeface="+mn-lt"/>
              </a:rPr>
              <a:t>Metascore</a:t>
            </a:r>
            <a:r>
              <a:rPr lang="en-US" sz="1600" dirty="0">
                <a:ea typeface="+mn-lt"/>
                <a:cs typeface="+mn-lt"/>
              </a:rPr>
              <a:t> is a weighted average of critic reviews, providing a consolidated assessment of a movie or TV show. </a:t>
            </a:r>
            <a:endParaRPr lang="en-US" dirty="0">
              <a:ea typeface="Arial Unicode MS"/>
              <a:cs typeface="+mn-lt"/>
            </a:endParaRPr>
          </a:p>
          <a:p>
            <a:pPr algn="just">
              <a:defRPr/>
            </a:pPr>
            <a:endParaRPr lang="en-US" sz="1600" dirty="0">
              <a:ea typeface="+mn-lt"/>
              <a:cs typeface="+mn-lt"/>
            </a:endParaRPr>
          </a:p>
          <a:p>
            <a:pPr algn="just">
              <a:defRPr/>
            </a:pPr>
            <a:r>
              <a:rPr lang="en-US" sz="1600" dirty="0">
                <a:ea typeface="+mn-lt"/>
                <a:cs typeface="+mn-lt"/>
              </a:rPr>
              <a:t>Outliers in </a:t>
            </a:r>
            <a:r>
              <a:rPr lang="en-US" sz="1600" dirty="0" err="1">
                <a:ea typeface="+mn-lt"/>
                <a:cs typeface="+mn-lt"/>
              </a:rPr>
              <a:t>Metascores</a:t>
            </a:r>
            <a:r>
              <a:rPr lang="en-US" sz="1600" dirty="0">
                <a:ea typeface="+mn-lt"/>
                <a:cs typeface="+mn-lt"/>
              </a:rPr>
              <a:t> may suggest a disparity between critical reception and audience opinion.</a:t>
            </a:r>
            <a:endParaRPr lang="en-US">
              <a:cs typeface="Arial"/>
            </a:endParaRPr>
          </a:p>
        </p:txBody>
      </p:sp>
      <p:sp>
        <p:nvSpPr>
          <p:cNvPr id="28" name="Oval 35">
            <a:extLst>
              <a:ext uri="{FF2B5EF4-FFF2-40B4-BE49-F238E27FC236}">
                <a16:creationId xmlns:a16="http://schemas.microsoft.com/office/drawing/2014/main" id="{D78E0D1D-6CA2-DA98-9868-769D7B34E637}"/>
              </a:ext>
            </a:extLst>
          </p:cNvPr>
          <p:cNvSpPr/>
          <p:nvPr/>
        </p:nvSpPr>
        <p:spPr>
          <a:xfrm>
            <a:off x="307057" y="5051165"/>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3893370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B26FB2F-433B-6B7F-7C5C-C7EA65F4877B}"/>
              </a:ext>
            </a:extLst>
          </p:cNvPr>
          <p:cNvCxnSpPr>
            <a:cxnSpLocks/>
          </p:cNvCxnSpPr>
          <p:nvPr/>
        </p:nvCxnSpPr>
        <p:spPr>
          <a:xfrm>
            <a:off x="0" y="204774"/>
            <a:ext cx="12192000" cy="0"/>
          </a:xfrm>
          <a:prstGeom prst="line">
            <a:avLst/>
          </a:prstGeom>
          <a:ln w="3175">
            <a:solidFill>
              <a:schemeClr val="accent6"/>
            </a:solidFill>
          </a:ln>
        </p:spPr>
        <p:style>
          <a:lnRef idx="1">
            <a:schemeClr val="accent2"/>
          </a:lnRef>
          <a:fillRef idx="0">
            <a:schemeClr val="accent2"/>
          </a:fillRef>
          <a:effectRef idx="0">
            <a:schemeClr val="accent2"/>
          </a:effectRef>
          <a:fontRef idx="minor">
            <a:schemeClr val="tx1"/>
          </a:fontRef>
        </p:style>
      </p:cxnSp>
      <p:sp>
        <p:nvSpPr>
          <p:cNvPr id="6" name="Oval 5">
            <a:extLst>
              <a:ext uri="{FF2B5EF4-FFF2-40B4-BE49-F238E27FC236}">
                <a16:creationId xmlns:a16="http://schemas.microsoft.com/office/drawing/2014/main" id="{10F4747F-B279-2F1A-CFDC-6BA94EE163A7}"/>
              </a:ext>
            </a:extLst>
          </p:cNvPr>
          <p:cNvSpPr/>
          <p:nvPr/>
        </p:nvSpPr>
        <p:spPr>
          <a:xfrm>
            <a:off x="1577697" y="149331"/>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651979B8-EDF9-1007-7531-9571D6DBE1D4}"/>
              </a:ext>
            </a:extLst>
          </p:cNvPr>
          <p:cNvSpPr txBox="1"/>
          <p:nvPr/>
        </p:nvSpPr>
        <p:spPr>
          <a:xfrm>
            <a:off x="1025319" y="222247"/>
            <a:ext cx="123912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Introduction &amp; Motivation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8" name="Oval 7">
            <a:extLst>
              <a:ext uri="{FF2B5EF4-FFF2-40B4-BE49-F238E27FC236}">
                <a16:creationId xmlns:a16="http://schemas.microsoft.com/office/drawing/2014/main" id="{83EFFE6D-37F1-8B59-F333-6C7CE51FCD76}"/>
              </a:ext>
            </a:extLst>
          </p:cNvPr>
          <p:cNvSpPr/>
          <p:nvPr/>
        </p:nvSpPr>
        <p:spPr>
          <a:xfrm>
            <a:off x="2673373" y="13794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Oval 8">
            <a:extLst>
              <a:ext uri="{FF2B5EF4-FFF2-40B4-BE49-F238E27FC236}">
                <a16:creationId xmlns:a16="http://schemas.microsoft.com/office/drawing/2014/main" id="{AF4C9C73-59C6-85C5-8E01-9111C88295CB}"/>
              </a:ext>
            </a:extLst>
          </p:cNvPr>
          <p:cNvSpPr/>
          <p:nvPr/>
        </p:nvSpPr>
        <p:spPr>
          <a:xfrm>
            <a:off x="3769049" y="126145"/>
            <a:ext cx="144000" cy="144000"/>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Oval 9">
            <a:extLst>
              <a:ext uri="{FF2B5EF4-FFF2-40B4-BE49-F238E27FC236}">
                <a16:creationId xmlns:a16="http://schemas.microsoft.com/office/drawing/2014/main" id="{D6DACFF5-AC7D-BBDA-5B03-2D9B8562EE3C}"/>
              </a:ext>
            </a:extLst>
          </p:cNvPr>
          <p:cNvSpPr/>
          <p:nvPr/>
        </p:nvSpPr>
        <p:spPr>
          <a:xfrm>
            <a:off x="4864725" y="129832"/>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accent5"/>
              </a:solidFill>
            </a:endParaRPr>
          </a:p>
        </p:txBody>
      </p:sp>
      <p:sp>
        <p:nvSpPr>
          <p:cNvPr id="11" name="Oval 10">
            <a:extLst>
              <a:ext uri="{FF2B5EF4-FFF2-40B4-BE49-F238E27FC236}">
                <a16:creationId xmlns:a16="http://schemas.microsoft.com/office/drawing/2014/main" id="{19D32EA5-F8E5-C54D-44B9-2AC84B90EED3}"/>
              </a:ext>
            </a:extLst>
          </p:cNvPr>
          <p:cNvSpPr/>
          <p:nvPr/>
        </p:nvSpPr>
        <p:spPr>
          <a:xfrm>
            <a:off x="5960401" y="128654"/>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Oval 11">
            <a:extLst>
              <a:ext uri="{FF2B5EF4-FFF2-40B4-BE49-F238E27FC236}">
                <a16:creationId xmlns:a16="http://schemas.microsoft.com/office/drawing/2014/main" id="{C96BB8FB-AAB5-D196-E14B-2A2A8545474D}"/>
              </a:ext>
            </a:extLst>
          </p:cNvPr>
          <p:cNvSpPr/>
          <p:nvPr/>
        </p:nvSpPr>
        <p:spPr>
          <a:xfrm>
            <a:off x="7056077" y="125208"/>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Oval 12">
            <a:extLst>
              <a:ext uri="{FF2B5EF4-FFF2-40B4-BE49-F238E27FC236}">
                <a16:creationId xmlns:a16="http://schemas.microsoft.com/office/drawing/2014/main" id="{6A6C0B3A-8207-32FE-1A8F-54D875F140EF}"/>
              </a:ext>
            </a:extLst>
          </p:cNvPr>
          <p:cNvSpPr/>
          <p:nvPr/>
        </p:nvSpPr>
        <p:spPr>
          <a:xfrm>
            <a:off x="8151753" y="126586"/>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Oval 13">
            <a:extLst>
              <a:ext uri="{FF2B5EF4-FFF2-40B4-BE49-F238E27FC236}">
                <a16:creationId xmlns:a16="http://schemas.microsoft.com/office/drawing/2014/main" id="{9353A497-BB36-C70D-6050-C1169BFE33BE}"/>
              </a:ext>
            </a:extLst>
          </p:cNvPr>
          <p:cNvSpPr/>
          <p:nvPr/>
        </p:nvSpPr>
        <p:spPr>
          <a:xfrm>
            <a:off x="9247429" y="121135"/>
            <a:ext cx="144000" cy="14400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Oval 14">
            <a:extLst>
              <a:ext uri="{FF2B5EF4-FFF2-40B4-BE49-F238E27FC236}">
                <a16:creationId xmlns:a16="http://schemas.microsoft.com/office/drawing/2014/main" id="{300F81D0-F055-D28C-B31E-14E5937C29E9}"/>
              </a:ext>
            </a:extLst>
          </p:cNvPr>
          <p:cNvSpPr/>
          <p:nvPr/>
        </p:nvSpPr>
        <p:spPr>
          <a:xfrm>
            <a:off x="10343105" y="11408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a:extLst>
              <a:ext uri="{FF2B5EF4-FFF2-40B4-BE49-F238E27FC236}">
                <a16:creationId xmlns:a16="http://schemas.microsoft.com/office/drawing/2014/main" id="{9ED4FC5D-F390-961F-2306-782A924262F7}"/>
              </a:ext>
            </a:extLst>
          </p:cNvPr>
          <p:cNvSpPr txBox="1"/>
          <p:nvPr/>
        </p:nvSpPr>
        <p:spPr>
          <a:xfrm>
            <a:off x="2136002" y="219078"/>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Problem Statement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E99047A1-FE60-5423-1F79-26634D784477}"/>
              </a:ext>
            </a:extLst>
          </p:cNvPr>
          <p:cNvSpPr txBox="1"/>
          <p:nvPr/>
        </p:nvSpPr>
        <p:spPr>
          <a:xfrm>
            <a:off x="3280800" y="227960"/>
            <a:ext cx="111568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Project Objective</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54744901-85C4-5CFD-EE45-5B643037BFE5}"/>
              </a:ext>
            </a:extLst>
          </p:cNvPr>
          <p:cNvSpPr txBox="1"/>
          <p:nvPr/>
        </p:nvSpPr>
        <p:spPr>
          <a:xfrm>
            <a:off x="4510099" y="227568"/>
            <a:ext cx="876095"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Scope &amp; Domain</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0" name="TextBox 19">
            <a:extLst>
              <a:ext uri="{FF2B5EF4-FFF2-40B4-BE49-F238E27FC236}">
                <a16:creationId xmlns:a16="http://schemas.microsoft.com/office/drawing/2014/main" id="{94D0445E-E3EB-09DD-7824-210FB46EEFC8}"/>
              </a:ext>
            </a:extLst>
          </p:cNvPr>
          <p:cNvSpPr txBox="1"/>
          <p:nvPr/>
        </p:nvSpPr>
        <p:spPr>
          <a:xfrm>
            <a:off x="6516841" y="225773"/>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Dataset</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1" name="TextBox 20">
            <a:extLst>
              <a:ext uri="{FF2B5EF4-FFF2-40B4-BE49-F238E27FC236}">
                <a16:creationId xmlns:a16="http://schemas.microsoft.com/office/drawing/2014/main" id="{0B49A1C0-20AB-812D-B384-CF4C52D3108D}"/>
              </a:ext>
            </a:extLst>
          </p:cNvPr>
          <p:cNvSpPr txBox="1"/>
          <p:nvPr/>
        </p:nvSpPr>
        <p:spPr>
          <a:xfrm>
            <a:off x="7607683" y="224881"/>
            <a:ext cx="1239126"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Collaborator / End User</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2" name="TextBox 21">
            <a:extLst>
              <a:ext uri="{FF2B5EF4-FFF2-40B4-BE49-F238E27FC236}">
                <a16:creationId xmlns:a16="http://schemas.microsoft.com/office/drawing/2014/main" id="{C20B57CF-9037-C54F-EDE2-D9F6DAC26B58}"/>
              </a:ext>
            </a:extLst>
          </p:cNvPr>
          <p:cNvSpPr txBox="1"/>
          <p:nvPr/>
        </p:nvSpPr>
        <p:spPr>
          <a:xfrm>
            <a:off x="8707643" y="222908"/>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1"/>
                </a:solidFill>
                <a:effectLst/>
                <a:uLnTx/>
                <a:uFillTx/>
                <a:latin typeface="Arial"/>
                <a:cs typeface="Arial"/>
              </a:rPr>
              <a:t>EDA</a:t>
            </a:r>
            <a:endParaRPr lang="ko-KR" altLang="en-US" sz="1050" i="0" u="none" strike="noStrike" kern="1200" cap="none" spc="0" normalizeH="0" baseline="0" noProof="0">
              <a:ln>
                <a:noFill/>
              </a:ln>
              <a:solidFill>
                <a:schemeClr val="accent1"/>
              </a:solidFill>
              <a:effectLst/>
              <a:uLnTx/>
              <a:uFillTx/>
              <a:latin typeface="Arial"/>
              <a:cs typeface="Arial"/>
            </a:endParaRPr>
          </a:p>
        </p:txBody>
      </p:sp>
      <p:sp>
        <p:nvSpPr>
          <p:cNvPr id="23" name="TextBox 22">
            <a:extLst>
              <a:ext uri="{FF2B5EF4-FFF2-40B4-BE49-F238E27FC236}">
                <a16:creationId xmlns:a16="http://schemas.microsoft.com/office/drawing/2014/main" id="{FCB76138-C019-42C7-0055-DAAC6B4E1610}"/>
              </a:ext>
            </a:extLst>
          </p:cNvPr>
          <p:cNvSpPr txBox="1"/>
          <p:nvPr/>
        </p:nvSpPr>
        <p:spPr>
          <a:xfrm>
            <a:off x="9804969" y="216346"/>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Conclusion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44" name="Rectangle 36">
            <a:extLst>
              <a:ext uri="{FF2B5EF4-FFF2-40B4-BE49-F238E27FC236}">
                <a16:creationId xmlns:a16="http://schemas.microsoft.com/office/drawing/2014/main" id="{032CDF83-13C9-870B-0416-4FF27E265470}"/>
              </a:ext>
            </a:extLst>
          </p:cNvPr>
          <p:cNvSpPr/>
          <p:nvPr/>
        </p:nvSpPr>
        <p:spPr>
          <a:xfrm>
            <a:off x="2934567" y="2413859"/>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5" name="Oval 35">
            <a:extLst>
              <a:ext uri="{FF2B5EF4-FFF2-40B4-BE49-F238E27FC236}">
                <a16:creationId xmlns:a16="http://schemas.microsoft.com/office/drawing/2014/main" id="{FEB9FCB7-8848-7DD2-5306-297A01674E0E}"/>
              </a:ext>
            </a:extLst>
          </p:cNvPr>
          <p:cNvSpPr/>
          <p:nvPr/>
        </p:nvSpPr>
        <p:spPr>
          <a:xfrm>
            <a:off x="8833409" y="4774368"/>
            <a:ext cx="575664" cy="725838"/>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5" name="TextBox 24">
            <a:extLst>
              <a:ext uri="{FF2B5EF4-FFF2-40B4-BE49-F238E27FC236}">
                <a16:creationId xmlns:a16="http://schemas.microsoft.com/office/drawing/2014/main" id="{E84461ED-E2B8-AF8F-D94A-3BCDBCAEA807}"/>
              </a:ext>
            </a:extLst>
          </p:cNvPr>
          <p:cNvSpPr txBox="1"/>
          <p:nvPr/>
        </p:nvSpPr>
        <p:spPr>
          <a:xfrm>
            <a:off x="5564876" y="228203"/>
            <a:ext cx="96907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DS Pathway</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65" name="자유형 176">
            <a:extLst>
              <a:ext uri="{FF2B5EF4-FFF2-40B4-BE49-F238E27FC236}">
                <a16:creationId xmlns:a16="http://schemas.microsoft.com/office/drawing/2014/main" id="{8497DC5D-BE65-73F0-0672-5E4AFBE69F10}"/>
              </a:ext>
            </a:extLst>
          </p:cNvPr>
          <p:cNvSpPr/>
          <p:nvPr/>
        </p:nvSpPr>
        <p:spPr>
          <a:xfrm>
            <a:off x="6373267" y="4414890"/>
            <a:ext cx="311293" cy="326724"/>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73" name="Text Placeholder 1">
            <a:extLst>
              <a:ext uri="{FF2B5EF4-FFF2-40B4-BE49-F238E27FC236}">
                <a16:creationId xmlns:a16="http://schemas.microsoft.com/office/drawing/2014/main" id="{5E090F27-F86F-1956-DB72-9A2BA2FEE728}"/>
              </a:ext>
            </a:extLst>
          </p:cNvPr>
          <p:cNvSpPr txBox="1">
            <a:spLocks/>
          </p:cNvSpPr>
          <p:nvPr/>
        </p:nvSpPr>
        <p:spPr>
          <a:xfrm>
            <a:off x="309401" y="885741"/>
            <a:ext cx="11573197" cy="724247"/>
          </a:xfrm>
          <a:prstGeom prst="rect">
            <a:avLst/>
          </a:prstGeom>
        </p:spPr>
        <p:txBody>
          <a:bodyPr lIns="91440" tIns="45720" rIns="91440" bIns="4572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cs typeface="Arial"/>
              </a:rPr>
              <a:t>EDA (Visualization)</a:t>
            </a:r>
            <a:endParaRPr lang="en-US" dirty="0"/>
          </a:p>
        </p:txBody>
      </p:sp>
      <p:sp>
        <p:nvSpPr>
          <p:cNvPr id="253" name="TextBox 252">
            <a:extLst>
              <a:ext uri="{FF2B5EF4-FFF2-40B4-BE49-F238E27FC236}">
                <a16:creationId xmlns:a16="http://schemas.microsoft.com/office/drawing/2014/main" id="{DD0B6D6A-6D71-D9AB-AE78-6E2E2711EAA4}"/>
              </a:ext>
            </a:extLst>
          </p:cNvPr>
          <p:cNvSpPr txBox="1"/>
          <p:nvPr/>
        </p:nvSpPr>
        <p:spPr>
          <a:xfrm>
            <a:off x="1541616" y="2391689"/>
            <a:ext cx="701526" cy="830997"/>
          </a:xfrm>
          <a:prstGeom prst="rect">
            <a:avLst/>
          </a:prstGeom>
          <a:noFill/>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ko-KR" sz="4800" b="1" i="0" u="none" strike="noStrike" kern="1200" cap="none" spc="0" normalizeH="0" baseline="0" noProof="0" dirty="0">
              <a:ln>
                <a:noFill/>
              </a:ln>
              <a:solidFill>
                <a:srgbClr val="7344AE"/>
              </a:solidFill>
              <a:effectLst/>
              <a:uLnTx/>
              <a:uFillTx/>
              <a:latin typeface="Arial"/>
              <a:cs typeface="Arial" pitchFamily="34" charset="0"/>
            </a:endParaRPr>
          </a:p>
        </p:txBody>
      </p:sp>
      <p:pic>
        <p:nvPicPr>
          <p:cNvPr id="2" name="Picture 2" descr="Chart, histogram&#10;&#10;Description automatically generated">
            <a:extLst>
              <a:ext uri="{FF2B5EF4-FFF2-40B4-BE49-F238E27FC236}">
                <a16:creationId xmlns:a16="http://schemas.microsoft.com/office/drawing/2014/main" id="{BE1DC071-0C1E-1EEC-5513-054207F6780C}"/>
              </a:ext>
            </a:extLst>
          </p:cNvPr>
          <p:cNvPicPr>
            <a:picLocks noChangeAspect="1"/>
          </p:cNvPicPr>
          <p:nvPr/>
        </p:nvPicPr>
        <p:blipFill>
          <a:blip r:embed="rId2"/>
          <a:stretch>
            <a:fillRect/>
          </a:stretch>
        </p:blipFill>
        <p:spPr>
          <a:xfrm>
            <a:off x="267222" y="1598090"/>
            <a:ext cx="4246324" cy="2617984"/>
          </a:xfrm>
          <a:prstGeom prst="rect">
            <a:avLst/>
          </a:prstGeom>
        </p:spPr>
      </p:pic>
      <p:pic>
        <p:nvPicPr>
          <p:cNvPr id="3" name="Picture 23" descr="Chart, bar chart&#10;&#10;Description automatically generated">
            <a:extLst>
              <a:ext uri="{FF2B5EF4-FFF2-40B4-BE49-F238E27FC236}">
                <a16:creationId xmlns:a16="http://schemas.microsoft.com/office/drawing/2014/main" id="{08AB53F1-DFAB-CAD0-0C99-75A41A86D9E0}"/>
              </a:ext>
            </a:extLst>
          </p:cNvPr>
          <p:cNvPicPr>
            <a:picLocks noChangeAspect="1"/>
          </p:cNvPicPr>
          <p:nvPr/>
        </p:nvPicPr>
        <p:blipFill>
          <a:blip r:embed="rId3"/>
          <a:stretch>
            <a:fillRect/>
          </a:stretch>
        </p:blipFill>
        <p:spPr>
          <a:xfrm>
            <a:off x="6425852" y="3320418"/>
            <a:ext cx="5290158" cy="3254722"/>
          </a:xfrm>
          <a:prstGeom prst="rect">
            <a:avLst/>
          </a:prstGeom>
        </p:spPr>
      </p:pic>
      <p:sp>
        <p:nvSpPr>
          <p:cNvPr id="4" name="TextBox 3">
            <a:extLst>
              <a:ext uri="{FF2B5EF4-FFF2-40B4-BE49-F238E27FC236}">
                <a16:creationId xmlns:a16="http://schemas.microsoft.com/office/drawing/2014/main" id="{FBA54D1C-5DA2-E14F-A0A8-E55AC564321F}"/>
              </a:ext>
            </a:extLst>
          </p:cNvPr>
          <p:cNvSpPr txBox="1"/>
          <p:nvPr/>
        </p:nvSpPr>
        <p:spPr>
          <a:xfrm>
            <a:off x="5173250" y="1718153"/>
            <a:ext cx="675152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ea typeface="+mn-lt"/>
                <a:cs typeface="+mn-lt"/>
              </a:rPr>
              <a:t>IMDB ratings provide valuable insights into the audience perception and reception of movies and TV shows.</a:t>
            </a:r>
            <a:endParaRPr lang="en-US" dirty="0">
              <a:ea typeface="Arial Unicode MS"/>
              <a:cs typeface="+mn-lt"/>
            </a:endParaRPr>
          </a:p>
          <a:p>
            <a:pPr algn="just"/>
            <a:endParaRPr lang="en-US" dirty="0">
              <a:ea typeface="+mn-lt"/>
              <a:cs typeface="+mn-lt"/>
            </a:endParaRPr>
          </a:p>
          <a:p>
            <a:pPr algn="just"/>
            <a:r>
              <a:rPr lang="en-US" dirty="0">
                <a:ea typeface="+mn-lt"/>
                <a:cs typeface="+mn-lt"/>
              </a:rPr>
              <a:t>Understanding the distribution of IMDB ratings is essential for assessing the overall quality and popularity of content on Disney Plus.</a:t>
            </a:r>
            <a:endParaRPr lang="en-US">
              <a:cs typeface="Arial"/>
            </a:endParaRPr>
          </a:p>
        </p:txBody>
      </p:sp>
      <p:sp>
        <p:nvSpPr>
          <p:cNvPr id="26" name="Oval 35">
            <a:extLst>
              <a:ext uri="{FF2B5EF4-FFF2-40B4-BE49-F238E27FC236}">
                <a16:creationId xmlns:a16="http://schemas.microsoft.com/office/drawing/2014/main" id="{0D5C3C2B-3D91-B1AD-F5FB-CA474EFCC23E}"/>
              </a:ext>
            </a:extLst>
          </p:cNvPr>
          <p:cNvSpPr/>
          <p:nvPr/>
        </p:nvSpPr>
        <p:spPr>
          <a:xfrm>
            <a:off x="4649414" y="1721329"/>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969406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B26FB2F-433B-6B7F-7C5C-C7EA65F4877B}"/>
              </a:ext>
            </a:extLst>
          </p:cNvPr>
          <p:cNvCxnSpPr>
            <a:cxnSpLocks/>
          </p:cNvCxnSpPr>
          <p:nvPr/>
        </p:nvCxnSpPr>
        <p:spPr>
          <a:xfrm>
            <a:off x="0" y="204774"/>
            <a:ext cx="12192000" cy="0"/>
          </a:xfrm>
          <a:prstGeom prst="line">
            <a:avLst/>
          </a:prstGeom>
          <a:ln w="3175">
            <a:solidFill>
              <a:schemeClr val="accent6"/>
            </a:solidFill>
          </a:ln>
        </p:spPr>
        <p:style>
          <a:lnRef idx="1">
            <a:schemeClr val="accent2"/>
          </a:lnRef>
          <a:fillRef idx="0">
            <a:schemeClr val="accent2"/>
          </a:fillRef>
          <a:effectRef idx="0">
            <a:schemeClr val="accent2"/>
          </a:effectRef>
          <a:fontRef idx="minor">
            <a:schemeClr val="tx1"/>
          </a:fontRef>
        </p:style>
      </p:cxnSp>
      <p:sp>
        <p:nvSpPr>
          <p:cNvPr id="6" name="Oval 5">
            <a:extLst>
              <a:ext uri="{FF2B5EF4-FFF2-40B4-BE49-F238E27FC236}">
                <a16:creationId xmlns:a16="http://schemas.microsoft.com/office/drawing/2014/main" id="{10F4747F-B279-2F1A-CFDC-6BA94EE163A7}"/>
              </a:ext>
            </a:extLst>
          </p:cNvPr>
          <p:cNvSpPr/>
          <p:nvPr/>
        </p:nvSpPr>
        <p:spPr>
          <a:xfrm>
            <a:off x="1577697" y="149331"/>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651979B8-EDF9-1007-7531-9571D6DBE1D4}"/>
              </a:ext>
            </a:extLst>
          </p:cNvPr>
          <p:cNvSpPr txBox="1"/>
          <p:nvPr/>
        </p:nvSpPr>
        <p:spPr>
          <a:xfrm>
            <a:off x="1025319" y="222247"/>
            <a:ext cx="123912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Introduction &amp; Motivation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8" name="Oval 7">
            <a:extLst>
              <a:ext uri="{FF2B5EF4-FFF2-40B4-BE49-F238E27FC236}">
                <a16:creationId xmlns:a16="http://schemas.microsoft.com/office/drawing/2014/main" id="{83EFFE6D-37F1-8B59-F333-6C7CE51FCD76}"/>
              </a:ext>
            </a:extLst>
          </p:cNvPr>
          <p:cNvSpPr/>
          <p:nvPr/>
        </p:nvSpPr>
        <p:spPr>
          <a:xfrm>
            <a:off x="2673373" y="13794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Oval 8">
            <a:extLst>
              <a:ext uri="{FF2B5EF4-FFF2-40B4-BE49-F238E27FC236}">
                <a16:creationId xmlns:a16="http://schemas.microsoft.com/office/drawing/2014/main" id="{AF4C9C73-59C6-85C5-8E01-9111C88295CB}"/>
              </a:ext>
            </a:extLst>
          </p:cNvPr>
          <p:cNvSpPr/>
          <p:nvPr/>
        </p:nvSpPr>
        <p:spPr>
          <a:xfrm>
            <a:off x="3769049" y="126145"/>
            <a:ext cx="144000" cy="144000"/>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Oval 9">
            <a:extLst>
              <a:ext uri="{FF2B5EF4-FFF2-40B4-BE49-F238E27FC236}">
                <a16:creationId xmlns:a16="http://schemas.microsoft.com/office/drawing/2014/main" id="{D6DACFF5-AC7D-BBDA-5B03-2D9B8562EE3C}"/>
              </a:ext>
            </a:extLst>
          </p:cNvPr>
          <p:cNvSpPr/>
          <p:nvPr/>
        </p:nvSpPr>
        <p:spPr>
          <a:xfrm>
            <a:off x="4864725" y="129832"/>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accent5"/>
              </a:solidFill>
            </a:endParaRPr>
          </a:p>
        </p:txBody>
      </p:sp>
      <p:sp>
        <p:nvSpPr>
          <p:cNvPr id="11" name="Oval 10">
            <a:extLst>
              <a:ext uri="{FF2B5EF4-FFF2-40B4-BE49-F238E27FC236}">
                <a16:creationId xmlns:a16="http://schemas.microsoft.com/office/drawing/2014/main" id="{19D32EA5-F8E5-C54D-44B9-2AC84B90EED3}"/>
              </a:ext>
            </a:extLst>
          </p:cNvPr>
          <p:cNvSpPr/>
          <p:nvPr/>
        </p:nvSpPr>
        <p:spPr>
          <a:xfrm>
            <a:off x="5960401" y="128654"/>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Oval 11">
            <a:extLst>
              <a:ext uri="{FF2B5EF4-FFF2-40B4-BE49-F238E27FC236}">
                <a16:creationId xmlns:a16="http://schemas.microsoft.com/office/drawing/2014/main" id="{C96BB8FB-AAB5-D196-E14B-2A2A8545474D}"/>
              </a:ext>
            </a:extLst>
          </p:cNvPr>
          <p:cNvSpPr/>
          <p:nvPr/>
        </p:nvSpPr>
        <p:spPr>
          <a:xfrm>
            <a:off x="7056077" y="125208"/>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Oval 12">
            <a:extLst>
              <a:ext uri="{FF2B5EF4-FFF2-40B4-BE49-F238E27FC236}">
                <a16:creationId xmlns:a16="http://schemas.microsoft.com/office/drawing/2014/main" id="{6A6C0B3A-8207-32FE-1A8F-54D875F140EF}"/>
              </a:ext>
            </a:extLst>
          </p:cNvPr>
          <p:cNvSpPr/>
          <p:nvPr/>
        </p:nvSpPr>
        <p:spPr>
          <a:xfrm>
            <a:off x="8151753" y="126586"/>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Oval 13">
            <a:extLst>
              <a:ext uri="{FF2B5EF4-FFF2-40B4-BE49-F238E27FC236}">
                <a16:creationId xmlns:a16="http://schemas.microsoft.com/office/drawing/2014/main" id="{9353A497-BB36-C70D-6050-C1169BFE33BE}"/>
              </a:ext>
            </a:extLst>
          </p:cNvPr>
          <p:cNvSpPr/>
          <p:nvPr/>
        </p:nvSpPr>
        <p:spPr>
          <a:xfrm>
            <a:off x="9247429" y="121135"/>
            <a:ext cx="144000" cy="14400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Oval 14">
            <a:extLst>
              <a:ext uri="{FF2B5EF4-FFF2-40B4-BE49-F238E27FC236}">
                <a16:creationId xmlns:a16="http://schemas.microsoft.com/office/drawing/2014/main" id="{300F81D0-F055-D28C-B31E-14E5937C29E9}"/>
              </a:ext>
            </a:extLst>
          </p:cNvPr>
          <p:cNvSpPr/>
          <p:nvPr/>
        </p:nvSpPr>
        <p:spPr>
          <a:xfrm>
            <a:off x="10343105" y="11408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a:extLst>
              <a:ext uri="{FF2B5EF4-FFF2-40B4-BE49-F238E27FC236}">
                <a16:creationId xmlns:a16="http://schemas.microsoft.com/office/drawing/2014/main" id="{9ED4FC5D-F390-961F-2306-782A924262F7}"/>
              </a:ext>
            </a:extLst>
          </p:cNvPr>
          <p:cNvSpPr txBox="1"/>
          <p:nvPr/>
        </p:nvSpPr>
        <p:spPr>
          <a:xfrm>
            <a:off x="2136002" y="219078"/>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Problem Statement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E99047A1-FE60-5423-1F79-26634D784477}"/>
              </a:ext>
            </a:extLst>
          </p:cNvPr>
          <p:cNvSpPr txBox="1"/>
          <p:nvPr/>
        </p:nvSpPr>
        <p:spPr>
          <a:xfrm>
            <a:off x="3280800" y="227960"/>
            <a:ext cx="111568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Project Objective</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54744901-85C4-5CFD-EE45-5B643037BFE5}"/>
              </a:ext>
            </a:extLst>
          </p:cNvPr>
          <p:cNvSpPr txBox="1"/>
          <p:nvPr/>
        </p:nvSpPr>
        <p:spPr>
          <a:xfrm>
            <a:off x="4510099" y="227568"/>
            <a:ext cx="876095"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Scope &amp; Domain</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0" name="TextBox 19">
            <a:extLst>
              <a:ext uri="{FF2B5EF4-FFF2-40B4-BE49-F238E27FC236}">
                <a16:creationId xmlns:a16="http://schemas.microsoft.com/office/drawing/2014/main" id="{94D0445E-E3EB-09DD-7824-210FB46EEFC8}"/>
              </a:ext>
            </a:extLst>
          </p:cNvPr>
          <p:cNvSpPr txBox="1"/>
          <p:nvPr/>
        </p:nvSpPr>
        <p:spPr>
          <a:xfrm>
            <a:off x="6516841" y="225773"/>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Dataset</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1" name="TextBox 20">
            <a:extLst>
              <a:ext uri="{FF2B5EF4-FFF2-40B4-BE49-F238E27FC236}">
                <a16:creationId xmlns:a16="http://schemas.microsoft.com/office/drawing/2014/main" id="{0B49A1C0-20AB-812D-B384-CF4C52D3108D}"/>
              </a:ext>
            </a:extLst>
          </p:cNvPr>
          <p:cNvSpPr txBox="1"/>
          <p:nvPr/>
        </p:nvSpPr>
        <p:spPr>
          <a:xfrm>
            <a:off x="7607683" y="224881"/>
            <a:ext cx="1239126"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Collaborator / End User</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2" name="TextBox 21">
            <a:extLst>
              <a:ext uri="{FF2B5EF4-FFF2-40B4-BE49-F238E27FC236}">
                <a16:creationId xmlns:a16="http://schemas.microsoft.com/office/drawing/2014/main" id="{C20B57CF-9037-C54F-EDE2-D9F6DAC26B58}"/>
              </a:ext>
            </a:extLst>
          </p:cNvPr>
          <p:cNvSpPr txBox="1"/>
          <p:nvPr/>
        </p:nvSpPr>
        <p:spPr>
          <a:xfrm>
            <a:off x="8707643" y="222908"/>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1"/>
                </a:solidFill>
                <a:effectLst/>
                <a:uLnTx/>
                <a:uFillTx/>
                <a:latin typeface="Arial"/>
                <a:cs typeface="Arial"/>
              </a:rPr>
              <a:t>EDA</a:t>
            </a:r>
            <a:endParaRPr lang="ko-KR" altLang="en-US" sz="1050" i="0" u="none" strike="noStrike" kern="1200" cap="none" spc="0" normalizeH="0" baseline="0" noProof="0">
              <a:ln>
                <a:noFill/>
              </a:ln>
              <a:solidFill>
                <a:schemeClr val="accent1"/>
              </a:solidFill>
              <a:effectLst/>
              <a:uLnTx/>
              <a:uFillTx/>
              <a:latin typeface="Arial"/>
              <a:cs typeface="Arial"/>
            </a:endParaRPr>
          </a:p>
        </p:txBody>
      </p:sp>
      <p:sp>
        <p:nvSpPr>
          <p:cNvPr id="23" name="TextBox 22">
            <a:extLst>
              <a:ext uri="{FF2B5EF4-FFF2-40B4-BE49-F238E27FC236}">
                <a16:creationId xmlns:a16="http://schemas.microsoft.com/office/drawing/2014/main" id="{FCB76138-C019-42C7-0055-DAAC6B4E1610}"/>
              </a:ext>
            </a:extLst>
          </p:cNvPr>
          <p:cNvSpPr txBox="1"/>
          <p:nvPr/>
        </p:nvSpPr>
        <p:spPr>
          <a:xfrm>
            <a:off x="9804969" y="216346"/>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Conclusion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44" name="Rectangle 36">
            <a:extLst>
              <a:ext uri="{FF2B5EF4-FFF2-40B4-BE49-F238E27FC236}">
                <a16:creationId xmlns:a16="http://schemas.microsoft.com/office/drawing/2014/main" id="{032CDF83-13C9-870B-0416-4FF27E265470}"/>
              </a:ext>
            </a:extLst>
          </p:cNvPr>
          <p:cNvSpPr/>
          <p:nvPr/>
        </p:nvSpPr>
        <p:spPr>
          <a:xfrm>
            <a:off x="2934567" y="2413859"/>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5" name="Oval 35">
            <a:extLst>
              <a:ext uri="{FF2B5EF4-FFF2-40B4-BE49-F238E27FC236}">
                <a16:creationId xmlns:a16="http://schemas.microsoft.com/office/drawing/2014/main" id="{FEB9FCB7-8848-7DD2-5306-297A01674E0E}"/>
              </a:ext>
            </a:extLst>
          </p:cNvPr>
          <p:cNvSpPr/>
          <p:nvPr/>
        </p:nvSpPr>
        <p:spPr>
          <a:xfrm>
            <a:off x="8833409" y="4774368"/>
            <a:ext cx="575664" cy="725838"/>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5" name="TextBox 24">
            <a:extLst>
              <a:ext uri="{FF2B5EF4-FFF2-40B4-BE49-F238E27FC236}">
                <a16:creationId xmlns:a16="http://schemas.microsoft.com/office/drawing/2014/main" id="{E84461ED-E2B8-AF8F-D94A-3BCDBCAEA807}"/>
              </a:ext>
            </a:extLst>
          </p:cNvPr>
          <p:cNvSpPr txBox="1"/>
          <p:nvPr/>
        </p:nvSpPr>
        <p:spPr>
          <a:xfrm>
            <a:off x="5564876" y="228203"/>
            <a:ext cx="96907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DS Pathway</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65" name="자유형 176">
            <a:extLst>
              <a:ext uri="{FF2B5EF4-FFF2-40B4-BE49-F238E27FC236}">
                <a16:creationId xmlns:a16="http://schemas.microsoft.com/office/drawing/2014/main" id="{8497DC5D-BE65-73F0-0672-5E4AFBE69F10}"/>
              </a:ext>
            </a:extLst>
          </p:cNvPr>
          <p:cNvSpPr/>
          <p:nvPr/>
        </p:nvSpPr>
        <p:spPr>
          <a:xfrm>
            <a:off x="6373267" y="4414890"/>
            <a:ext cx="311293" cy="326724"/>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73" name="Text Placeholder 1">
            <a:extLst>
              <a:ext uri="{FF2B5EF4-FFF2-40B4-BE49-F238E27FC236}">
                <a16:creationId xmlns:a16="http://schemas.microsoft.com/office/drawing/2014/main" id="{5E090F27-F86F-1956-DB72-9A2BA2FEE728}"/>
              </a:ext>
            </a:extLst>
          </p:cNvPr>
          <p:cNvSpPr txBox="1">
            <a:spLocks/>
          </p:cNvSpPr>
          <p:nvPr/>
        </p:nvSpPr>
        <p:spPr>
          <a:xfrm>
            <a:off x="309401" y="885741"/>
            <a:ext cx="11573197" cy="724247"/>
          </a:xfrm>
          <a:prstGeom prst="rect">
            <a:avLst/>
          </a:prstGeom>
        </p:spPr>
        <p:txBody>
          <a:bodyPr lIns="91440" tIns="45720" rIns="91440" bIns="4572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cs typeface="Arial"/>
              </a:rPr>
              <a:t>EDA (Visualization)</a:t>
            </a:r>
            <a:endParaRPr lang="en-US" dirty="0"/>
          </a:p>
        </p:txBody>
      </p:sp>
      <p:sp>
        <p:nvSpPr>
          <p:cNvPr id="253" name="TextBox 252">
            <a:extLst>
              <a:ext uri="{FF2B5EF4-FFF2-40B4-BE49-F238E27FC236}">
                <a16:creationId xmlns:a16="http://schemas.microsoft.com/office/drawing/2014/main" id="{DD0B6D6A-6D71-D9AB-AE78-6E2E2711EAA4}"/>
              </a:ext>
            </a:extLst>
          </p:cNvPr>
          <p:cNvSpPr txBox="1"/>
          <p:nvPr/>
        </p:nvSpPr>
        <p:spPr>
          <a:xfrm>
            <a:off x="1541616" y="2391689"/>
            <a:ext cx="701526" cy="830997"/>
          </a:xfrm>
          <a:prstGeom prst="rect">
            <a:avLst/>
          </a:prstGeom>
          <a:noFill/>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ko-KR" sz="4800" b="1" i="0" u="none" strike="noStrike" kern="1200" cap="none" spc="0" normalizeH="0" baseline="0" noProof="0" dirty="0">
              <a:ln>
                <a:noFill/>
              </a:ln>
              <a:solidFill>
                <a:srgbClr val="7344AE"/>
              </a:solidFill>
              <a:effectLst/>
              <a:uLnTx/>
              <a:uFillTx/>
              <a:latin typeface="Arial"/>
              <a:cs typeface="Arial" pitchFamily="34" charset="0"/>
            </a:endParaRPr>
          </a:p>
        </p:txBody>
      </p:sp>
      <p:pic>
        <p:nvPicPr>
          <p:cNvPr id="4" name="Picture 18" descr="Chart, bar chart&#10;&#10;Description automatically generated">
            <a:extLst>
              <a:ext uri="{FF2B5EF4-FFF2-40B4-BE49-F238E27FC236}">
                <a16:creationId xmlns:a16="http://schemas.microsoft.com/office/drawing/2014/main" id="{7F6352C0-3334-D1FE-2A53-BAE19F9089E9}"/>
              </a:ext>
            </a:extLst>
          </p:cNvPr>
          <p:cNvPicPr>
            <a:picLocks noChangeAspect="1"/>
          </p:cNvPicPr>
          <p:nvPr/>
        </p:nvPicPr>
        <p:blipFill>
          <a:blip r:embed="rId2"/>
          <a:stretch>
            <a:fillRect/>
          </a:stretch>
        </p:blipFill>
        <p:spPr>
          <a:xfrm>
            <a:off x="6102263" y="2005186"/>
            <a:ext cx="5634623" cy="3494804"/>
          </a:xfrm>
          <a:prstGeom prst="rect">
            <a:avLst/>
          </a:prstGeom>
        </p:spPr>
      </p:pic>
      <p:pic>
        <p:nvPicPr>
          <p:cNvPr id="19" name="Picture 23" descr="Chart, bar chart&#10;&#10;Description automatically generated">
            <a:extLst>
              <a:ext uri="{FF2B5EF4-FFF2-40B4-BE49-F238E27FC236}">
                <a16:creationId xmlns:a16="http://schemas.microsoft.com/office/drawing/2014/main" id="{3BA6698E-38CD-DE74-902D-0965F689D3A9}"/>
              </a:ext>
            </a:extLst>
          </p:cNvPr>
          <p:cNvPicPr>
            <a:picLocks noChangeAspect="1"/>
          </p:cNvPicPr>
          <p:nvPr/>
        </p:nvPicPr>
        <p:blipFill>
          <a:blip r:embed="rId3"/>
          <a:stretch>
            <a:fillRect/>
          </a:stretch>
        </p:blipFill>
        <p:spPr>
          <a:xfrm>
            <a:off x="183715" y="1994748"/>
            <a:ext cx="5519802" cy="3411297"/>
          </a:xfrm>
          <a:prstGeom prst="rect">
            <a:avLst/>
          </a:prstGeom>
        </p:spPr>
      </p:pic>
    </p:spTree>
    <p:extLst>
      <p:ext uri="{BB962C8B-B14F-4D97-AF65-F5344CB8AC3E}">
        <p14:creationId xmlns:p14="http://schemas.microsoft.com/office/powerpoint/2010/main" val="77318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B26FB2F-433B-6B7F-7C5C-C7EA65F4877B}"/>
              </a:ext>
            </a:extLst>
          </p:cNvPr>
          <p:cNvCxnSpPr>
            <a:cxnSpLocks/>
          </p:cNvCxnSpPr>
          <p:nvPr/>
        </p:nvCxnSpPr>
        <p:spPr>
          <a:xfrm>
            <a:off x="0" y="204774"/>
            <a:ext cx="12192000" cy="0"/>
          </a:xfrm>
          <a:prstGeom prst="line">
            <a:avLst/>
          </a:prstGeom>
          <a:ln w="3175">
            <a:solidFill>
              <a:schemeClr val="accent6"/>
            </a:solidFill>
          </a:ln>
        </p:spPr>
        <p:style>
          <a:lnRef idx="1">
            <a:schemeClr val="accent2"/>
          </a:lnRef>
          <a:fillRef idx="0">
            <a:schemeClr val="accent2"/>
          </a:fillRef>
          <a:effectRef idx="0">
            <a:schemeClr val="accent2"/>
          </a:effectRef>
          <a:fontRef idx="minor">
            <a:schemeClr val="tx1"/>
          </a:fontRef>
        </p:style>
      </p:cxnSp>
      <p:sp>
        <p:nvSpPr>
          <p:cNvPr id="6" name="Oval 5">
            <a:extLst>
              <a:ext uri="{FF2B5EF4-FFF2-40B4-BE49-F238E27FC236}">
                <a16:creationId xmlns:a16="http://schemas.microsoft.com/office/drawing/2014/main" id="{10F4747F-B279-2F1A-CFDC-6BA94EE163A7}"/>
              </a:ext>
            </a:extLst>
          </p:cNvPr>
          <p:cNvSpPr/>
          <p:nvPr/>
        </p:nvSpPr>
        <p:spPr>
          <a:xfrm>
            <a:off x="1577697" y="149331"/>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651979B8-EDF9-1007-7531-9571D6DBE1D4}"/>
              </a:ext>
            </a:extLst>
          </p:cNvPr>
          <p:cNvSpPr txBox="1"/>
          <p:nvPr/>
        </p:nvSpPr>
        <p:spPr>
          <a:xfrm>
            <a:off x="1025319" y="222247"/>
            <a:ext cx="123912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Introduction &amp; Motivation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8" name="Oval 7">
            <a:extLst>
              <a:ext uri="{FF2B5EF4-FFF2-40B4-BE49-F238E27FC236}">
                <a16:creationId xmlns:a16="http://schemas.microsoft.com/office/drawing/2014/main" id="{83EFFE6D-37F1-8B59-F333-6C7CE51FCD76}"/>
              </a:ext>
            </a:extLst>
          </p:cNvPr>
          <p:cNvSpPr/>
          <p:nvPr/>
        </p:nvSpPr>
        <p:spPr>
          <a:xfrm>
            <a:off x="2673373" y="13794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Oval 8">
            <a:extLst>
              <a:ext uri="{FF2B5EF4-FFF2-40B4-BE49-F238E27FC236}">
                <a16:creationId xmlns:a16="http://schemas.microsoft.com/office/drawing/2014/main" id="{AF4C9C73-59C6-85C5-8E01-9111C88295CB}"/>
              </a:ext>
            </a:extLst>
          </p:cNvPr>
          <p:cNvSpPr/>
          <p:nvPr/>
        </p:nvSpPr>
        <p:spPr>
          <a:xfrm>
            <a:off x="3769049" y="126145"/>
            <a:ext cx="144000" cy="144000"/>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Oval 9">
            <a:extLst>
              <a:ext uri="{FF2B5EF4-FFF2-40B4-BE49-F238E27FC236}">
                <a16:creationId xmlns:a16="http://schemas.microsoft.com/office/drawing/2014/main" id="{D6DACFF5-AC7D-BBDA-5B03-2D9B8562EE3C}"/>
              </a:ext>
            </a:extLst>
          </p:cNvPr>
          <p:cNvSpPr/>
          <p:nvPr/>
        </p:nvSpPr>
        <p:spPr>
          <a:xfrm>
            <a:off x="4864725" y="129832"/>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accent5"/>
              </a:solidFill>
            </a:endParaRPr>
          </a:p>
        </p:txBody>
      </p:sp>
      <p:sp>
        <p:nvSpPr>
          <p:cNvPr id="11" name="Oval 10">
            <a:extLst>
              <a:ext uri="{FF2B5EF4-FFF2-40B4-BE49-F238E27FC236}">
                <a16:creationId xmlns:a16="http://schemas.microsoft.com/office/drawing/2014/main" id="{19D32EA5-F8E5-C54D-44B9-2AC84B90EED3}"/>
              </a:ext>
            </a:extLst>
          </p:cNvPr>
          <p:cNvSpPr/>
          <p:nvPr/>
        </p:nvSpPr>
        <p:spPr>
          <a:xfrm>
            <a:off x="5960401" y="128654"/>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Oval 11">
            <a:extLst>
              <a:ext uri="{FF2B5EF4-FFF2-40B4-BE49-F238E27FC236}">
                <a16:creationId xmlns:a16="http://schemas.microsoft.com/office/drawing/2014/main" id="{C96BB8FB-AAB5-D196-E14B-2A2A8545474D}"/>
              </a:ext>
            </a:extLst>
          </p:cNvPr>
          <p:cNvSpPr/>
          <p:nvPr/>
        </p:nvSpPr>
        <p:spPr>
          <a:xfrm>
            <a:off x="7056077" y="125208"/>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Oval 12">
            <a:extLst>
              <a:ext uri="{FF2B5EF4-FFF2-40B4-BE49-F238E27FC236}">
                <a16:creationId xmlns:a16="http://schemas.microsoft.com/office/drawing/2014/main" id="{6A6C0B3A-8207-32FE-1A8F-54D875F140EF}"/>
              </a:ext>
            </a:extLst>
          </p:cNvPr>
          <p:cNvSpPr/>
          <p:nvPr/>
        </p:nvSpPr>
        <p:spPr>
          <a:xfrm>
            <a:off x="8151753" y="126586"/>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Oval 13">
            <a:extLst>
              <a:ext uri="{FF2B5EF4-FFF2-40B4-BE49-F238E27FC236}">
                <a16:creationId xmlns:a16="http://schemas.microsoft.com/office/drawing/2014/main" id="{9353A497-BB36-C70D-6050-C1169BFE33BE}"/>
              </a:ext>
            </a:extLst>
          </p:cNvPr>
          <p:cNvSpPr/>
          <p:nvPr/>
        </p:nvSpPr>
        <p:spPr>
          <a:xfrm>
            <a:off x="9247429" y="121135"/>
            <a:ext cx="144000" cy="14400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Oval 14">
            <a:extLst>
              <a:ext uri="{FF2B5EF4-FFF2-40B4-BE49-F238E27FC236}">
                <a16:creationId xmlns:a16="http://schemas.microsoft.com/office/drawing/2014/main" id="{300F81D0-F055-D28C-B31E-14E5937C29E9}"/>
              </a:ext>
            </a:extLst>
          </p:cNvPr>
          <p:cNvSpPr/>
          <p:nvPr/>
        </p:nvSpPr>
        <p:spPr>
          <a:xfrm>
            <a:off x="10343105" y="11408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a:extLst>
              <a:ext uri="{FF2B5EF4-FFF2-40B4-BE49-F238E27FC236}">
                <a16:creationId xmlns:a16="http://schemas.microsoft.com/office/drawing/2014/main" id="{9ED4FC5D-F390-961F-2306-782A924262F7}"/>
              </a:ext>
            </a:extLst>
          </p:cNvPr>
          <p:cNvSpPr txBox="1"/>
          <p:nvPr/>
        </p:nvSpPr>
        <p:spPr>
          <a:xfrm>
            <a:off x="2136002" y="219078"/>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Problem Statement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E99047A1-FE60-5423-1F79-26634D784477}"/>
              </a:ext>
            </a:extLst>
          </p:cNvPr>
          <p:cNvSpPr txBox="1"/>
          <p:nvPr/>
        </p:nvSpPr>
        <p:spPr>
          <a:xfrm>
            <a:off x="3280800" y="227960"/>
            <a:ext cx="111568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Project Objective</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54744901-85C4-5CFD-EE45-5B643037BFE5}"/>
              </a:ext>
            </a:extLst>
          </p:cNvPr>
          <p:cNvSpPr txBox="1"/>
          <p:nvPr/>
        </p:nvSpPr>
        <p:spPr>
          <a:xfrm>
            <a:off x="4510099" y="227568"/>
            <a:ext cx="876095"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Scope &amp; Domain</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0" name="TextBox 19">
            <a:extLst>
              <a:ext uri="{FF2B5EF4-FFF2-40B4-BE49-F238E27FC236}">
                <a16:creationId xmlns:a16="http://schemas.microsoft.com/office/drawing/2014/main" id="{94D0445E-E3EB-09DD-7824-210FB46EEFC8}"/>
              </a:ext>
            </a:extLst>
          </p:cNvPr>
          <p:cNvSpPr txBox="1"/>
          <p:nvPr/>
        </p:nvSpPr>
        <p:spPr>
          <a:xfrm>
            <a:off x="6516841" y="225773"/>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Dataset</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1" name="TextBox 20">
            <a:extLst>
              <a:ext uri="{FF2B5EF4-FFF2-40B4-BE49-F238E27FC236}">
                <a16:creationId xmlns:a16="http://schemas.microsoft.com/office/drawing/2014/main" id="{0B49A1C0-20AB-812D-B384-CF4C52D3108D}"/>
              </a:ext>
            </a:extLst>
          </p:cNvPr>
          <p:cNvSpPr txBox="1"/>
          <p:nvPr/>
        </p:nvSpPr>
        <p:spPr>
          <a:xfrm>
            <a:off x="7607683" y="224881"/>
            <a:ext cx="1239126"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Collaborator / End User</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2" name="TextBox 21">
            <a:extLst>
              <a:ext uri="{FF2B5EF4-FFF2-40B4-BE49-F238E27FC236}">
                <a16:creationId xmlns:a16="http://schemas.microsoft.com/office/drawing/2014/main" id="{C20B57CF-9037-C54F-EDE2-D9F6DAC26B58}"/>
              </a:ext>
            </a:extLst>
          </p:cNvPr>
          <p:cNvSpPr txBox="1"/>
          <p:nvPr/>
        </p:nvSpPr>
        <p:spPr>
          <a:xfrm>
            <a:off x="8707643" y="222908"/>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1"/>
                </a:solidFill>
                <a:effectLst/>
                <a:uLnTx/>
                <a:uFillTx/>
                <a:latin typeface="Arial"/>
                <a:cs typeface="Arial"/>
              </a:rPr>
              <a:t>EDA</a:t>
            </a:r>
            <a:endParaRPr lang="ko-KR" altLang="en-US" sz="1050" i="0" u="none" strike="noStrike" kern="1200" cap="none" spc="0" normalizeH="0" baseline="0" noProof="0">
              <a:ln>
                <a:noFill/>
              </a:ln>
              <a:solidFill>
                <a:schemeClr val="accent1"/>
              </a:solidFill>
              <a:effectLst/>
              <a:uLnTx/>
              <a:uFillTx/>
              <a:latin typeface="Arial"/>
              <a:cs typeface="Arial"/>
            </a:endParaRPr>
          </a:p>
        </p:txBody>
      </p:sp>
      <p:sp>
        <p:nvSpPr>
          <p:cNvPr id="23" name="TextBox 22">
            <a:extLst>
              <a:ext uri="{FF2B5EF4-FFF2-40B4-BE49-F238E27FC236}">
                <a16:creationId xmlns:a16="http://schemas.microsoft.com/office/drawing/2014/main" id="{FCB76138-C019-42C7-0055-DAAC6B4E1610}"/>
              </a:ext>
            </a:extLst>
          </p:cNvPr>
          <p:cNvSpPr txBox="1"/>
          <p:nvPr/>
        </p:nvSpPr>
        <p:spPr>
          <a:xfrm>
            <a:off x="9804969" y="216346"/>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Conclusion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44" name="Rectangle 36">
            <a:extLst>
              <a:ext uri="{FF2B5EF4-FFF2-40B4-BE49-F238E27FC236}">
                <a16:creationId xmlns:a16="http://schemas.microsoft.com/office/drawing/2014/main" id="{032CDF83-13C9-870B-0416-4FF27E265470}"/>
              </a:ext>
            </a:extLst>
          </p:cNvPr>
          <p:cNvSpPr/>
          <p:nvPr/>
        </p:nvSpPr>
        <p:spPr>
          <a:xfrm>
            <a:off x="2934567" y="2413859"/>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5" name="Oval 35">
            <a:extLst>
              <a:ext uri="{FF2B5EF4-FFF2-40B4-BE49-F238E27FC236}">
                <a16:creationId xmlns:a16="http://schemas.microsoft.com/office/drawing/2014/main" id="{FEB9FCB7-8848-7DD2-5306-297A01674E0E}"/>
              </a:ext>
            </a:extLst>
          </p:cNvPr>
          <p:cNvSpPr/>
          <p:nvPr/>
        </p:nvSpPr>
        <p:spPr>
          <a:xfrm>
            <a:off x="8833409" y="4774368"/>
            <a:ext cx="575664" cy="725838"/>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5" name="TextBox 24">
            <a:extLst>
              <a:ext uri="{FF2B5EF4-FFF2-40B4-BE49-F238E27FC236}">
                <a16:creationId xmlns:a16="http://schemas.microsoft.com/office/drawing/2014/main" id="{E84461ED-E2B8-AF8F-D94A-3BCDBCAEA807}"/>
              </a:ext>
            </a:extLst>
          </p:cNvPr>
          <p:cNvSpPr txBox="1"/>
          <p:nvPr/>
        </p:nvSpPr>
        <p:spPr>
          <a:xfrm>
            <a:off x="5564876" y="228203"/>
            <a:ext cx="96907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DS Pathway</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65" name="자유형 176">
            <a:extLst>
              <a:ext uri="{FF2B5EF4-FFF2-40B4-BE49-F238E27FC236}">
                <a16:creationId xmlns:a16="http://schemas.microsoft.com/office/drawing/2014/main" id="{8497DC5D-BE65-73F0-0672-5E4AFBE69F10}"/>
              </a:ext>
            </a:extLst>
          </p:cNvPr>
          <p:cNvSpPr/>
          <p:nvPr/>
        </p:nvSpPr>
        <p:spPr>
          <a:xfrm>
            <a:off x="6373267" y="4414890"/>
            <a:ext cx="311293" cy="326724"/>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73" name="Text Placeholder 1">
            <a:extLst>
              <a:ext uri="{FF2B5EF4-FFF2-40B4-BE49-F238E27FC236}">
                <a16:creationId xmlns:a16="http://schemas.microsoft.com/office/drawing/2014/main" id="{5E090F27-F86F-1956-DB72-9A2BA2FEE728}"/>
              </a:ext>
            </a:extLst>
          </p:cNvPr>
          <p:cNvSpPr txBox="1">
            <a:spLocks/>
          </p:cNvSpPr>
          <p:nvPr/>
        </p:nvSpPr>
        <p:spPr>
          <a:xfrm>
            <a:off x="309401" y="885741"/>
            <a:ext cx="11573197" cy="724247"/>
          </a:xfrm>
          <a:prstGeom prst="rect">
            <a:avLst/>
          </a:prstGeom>
        </p:spPr>
        <p:txBody>
          <a:bodyPr lIns="91440" tIns="45720" rIns="91440" bIns="4572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cs typeface="Arial"/>
              </a:rPr>
              <a:t>EDA (Visualization)</a:t>
            </a:r>
            <a:endParaRPr lang="en-US" dirty="0"/>
          </a:p>
        </p:txBody>
      </p:sp>
      <p:sp>
        <p:nvSpPr>
          <p:cNvPr id="253" name="TextBox 252">
            <a:extLst>
              <a:ext uri="{FF2B5EF4-FFF2-40B4-BE49-F238E27FC236}">
                <a16:creationId xmlns:a16="http://schemas.microsoft.com/office/drawing/2014/main" id="{DD0B6D6A-6D71-D9AB-AE78-6E2E2711EAA4}"/>
              </a:ext>
            </a:extLst>
          </p:cNvPr>
          <p:cNvSpPr txBox="1"/>
          <p:nvPr/>
        </p:nvSpPr>
        <p:spPr>
          <a:xfrm>
            <a:off x="1541616" y="2391689"/>
            <a:ext cx="701526" cy="830997"/>
          </a:xfrm>
          <a:prstGeom prst="rect">
            <a:avLst/>
          </a:prstGeom>
          <a:noFill/>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ko-KR" sz="4800" b="1" i="0" u="none" strike="noStrike" kern="1200" cap="none" spc="0" normalizeH="0" baseline="0" noProof="0" dirty="0">
              <a:ln>
                <a:noFill/>
              </a:ln>
              <a:solidFill>
                <a:srgbClr val="7344AE"/>
              </a:solidFill>
              <a:effectLst/>
              <a:uLnTx/>
              <a:uFillTx/>
              <a:latin typeface="Arial"/>
              <a:cs typeface="Arial" pitchFamily="34" charset="0"/>
            </a:endParaRPr>
          </a:p>
        </p:txBody>
      </p:sp>
      <p:pic>
        <p:nvPicPr>
          <p:cNvPr id="2" name="Picture 2">
            <a:extLst>
              <a:ext uri="{FF2B5EF4-FFF2-40B4-BE49-F238E27FC236}">
                <a16:creationId xmlns:a16="http://schemas.microsoft.com/office/drawing/2014/main" id="{6EA3BB3E-2BC0-E008-3C6B-852C4377363E}"/>
              </a:ext>
            </a:extLst>
          </p:cNvPr>
          <p:cNvPicPr>
            <a:picLocks noChangeAspect="1"/>
          </p:cNvPicPr>
          <p:nvPr/>
        </p:nvPicPr>
        <p:blipFill>
          <a:blip r:embed="rId2"/>
          <a:stretch>
            <a:fillRect/>
          </a:stretch>
        </p:blipFill>
        <p:spPr>
          <a:xfrm>
            <a:off x="225468" y="1462392"/>
            <a:ext cx="4789118" cy="2952010"/>
          </a:xfrm>
          <a:prstGeom prst="rect">
            <a:avLst/>
          </a:prstGeom>
        </p:spPr>
      </p:pic>
      <p:pic>
        <p:nvPicPr>
          <p:cNvPr id="3" name="Picture 23" descr="Chart, bar chart&#10;&#10;Description automatically generated">
            <a:extLst>
              <a:ext uri="{FF2B5EF4-FFF2-40B4-BE49-F238E27FC236}">
                <a16:creationId xmlns:a16="http://schemas.microsoft.com/office/drawing/2014/main" id="{67E24F8D-7969-073E-BB9D-B38B54561A9F}"/>
              </a:ext>
            </a:extLst>
          </p:cNvPr>
          <p:cNvPicPr>
            <a:picLocks noChangeAspect="1"/>
          </p:cNvPicPr>
          <p:nvPr/>
        </p:nvPicPr>
        <p:blipFill>
          <a:blip r:embed="rId3"/>
          <a:stretch>
            <a:fillRect/>
          </a:stretch>
        </p:blipFill>
        <p:spPr>
          <a:xfrm>
            <a:off x="6603305" y="3654447"/>
            <a:ext cx="4935254" cy="3025079"/>
          </a:xfrm>
          <a:prstGeom prst="rect">
            <a:avLst/>
          </a:prstGeom>
        </p:spPr>
      </p:pic>
      <p:sp>
        <p:nvSpPr>
          <p:cNvPr id="19" name="TextBox 18">
            <a:extLst>
              <a:ext uri="{FF2B5EF4-FFF2-40B4-BE49-F238E27FC236}">
                <a16:creationId xmlns:a16="http://schemas.microsoft.com/office/drawing/2014/main" id="{5E8879BD-7365-84E4-5C70-97C45C7C63F6}"/>
              </a:ext>
            </a:extLst>
          </p:cNvPr>
          <p:cNvSpPr txBox="1"/>
          <p:nvPr/>
        </p:nvSpPr>
        <p:spPr>
          <a:xfrm>
            <a:off x="5465524" y="1718153"/>
            <a:ext cx="6688896" cy="149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ea typeface="+mn-lt"/>
                <a:cs typeface="+mn-lt"/>
              </a:rPr>
              <a:t>The distribution of IMDB votes represents the spread of votes across different titles available on Disney Plus. </a:t>
            </a:r>
            <a:endParaRPr lang="en-US" dirty="0">
              <a:ea typeface="Arial Unicode MS"/>
              <a:cs typeface="+mn-lt"/>
            </a:endParaRPr>
          </a:p>
          <a:p>
            <a:pPr algn="just"/>
            <a:endParaRPr lang="en-US" dirty="0">
              <a:ea typeface="+mn-lt"/>
              <a:cs typeface="+mn-lt"/>
            </a:endParaRPr>
          </a:p>
          <a:p>
            <a:pPr algn="just"/>
            <a:r>
              <a:rPr lang="en-US" dirty="0">
                <a:ea typeface="+mn-lt"/>
                <a:cs typeface="+mn-lt"/>
              </a:rPr>
              <a:t>It provides a visual representation of how the votes are distributed, indicating the level of audience involvement.</a:t>
            </a:r>
            <a:endParaRPr lang="en-US">
              <a:cs typeface="Arial"/>
            </a:endParaRPr>
          </a:p>
        </p:txBody>
      </p:sp>
      <p:sp>
        <p:nvSpPr>
          <p:cNvPr id="26" name="Oval 35">
            <a:extLst>
              <a:ext uri="{FF2B5EF4-FFF2-40B4-BE49-F238E27FC236}">
                <a16:creationId xmlns:a16="http://schemas.microsoft.com/office/drawing/2014/main" id="{BD6B20A0-1A8E-F97D-6DE7-829BC36A094C}"/>
              </a:ext>
            </a:extLst>
          </p:cNvPr>
          <p:cNvSpPr/>
          <p:nvPr/>
        </p:nvSpPr>
        <p:spPr>
          <a:xfrm>
            <a:off x="4941688" y="1721329"/>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961282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B26FB2F-433B-6B7F-7C5C-C7EA65F4877B}"/>
              </a:ext>
            </a:extLst>
          </p:cNvPr>
          <p:cNvCxnSpPr>
            <a:cxnSpLocks/>
          </p:cNvCxnSpPr>
          <p:nvPr/>
        </p:nvCxnSpPr>
        <p:spPr>
          <a:xfrm>
            <a:off x="0" y="204774"/>
            <a:ext cx="12192000" cy="0"/>
          </a:xfrm>
          <a:prstGeom prst="line">
            <a:avLst/>
          </a:prstGeom>
          <a:ln w="3175">
            <a:solidFill>
              <a:schemeClr val="accent6"/>
            </a:solidFill>
          </a:ln>
        </p:spPr>
        <p:style>
          <a:lnRef idx="1">
            <a:schemeClr val="accent2"/>
          </a:lnRef>
          <a:fillRef idx="0">
            <a:schemeClr val="accent2"/>
          </a:fillRef>
          <a:effectRef idx="0">
            <a:schemeClr val="accent2"/>
          </a:effectRef>
          <a:fontRef idx="minor">
            <a:schemeClr val="tx1"/>
          </a:fontRef>
        </p:style>
      </p:cxnSp>
      <p:sp>
        <p:nvSpPr>
          <p:cNvPr id="6" name="Oval 5">
            <a:extLst>
              <a:ext uri="{FF2B5EF4-FFF2-40B4-BE49-F238E27FC236}">
                <a16:creationId xmlns:a16="http://schemas.microsoft.com/office/drawing/2014/main" id="{10F4747F-B279-2F1A-CFDC-6BA94EE163A7}"/>
              </a:ext>
            </a:extLst>
          </p:cNvPr>
          <p:cNvSpPr/>
          <p:nvPr/>
        </p:nvSpPr>
        <p:spPr>
          <a:xfrm>
            <a:off x="1577697" y="149331"/>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651979B8-EDF9-1007-7531-9571D6DBE1D4}"/>
              </a:ext>
            </a:extLst>
          </p:cNvPr>
          <p:cNvSpPr txBox="1"/>
          <p:nvPr/>
        </p:nvSpPr>
        <p:spPr>
          <a:xfrm>
            <a:off x="1025319" y="222247"/>
            <a:ext cx="123912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Introduction &amp; Motivation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8" name="Oval 7">
            <a:extLst>
              <a:ext uri="{FF2B5EF4-FFF2-40B4-BE49-F238E27FC236}">
                <a16:creationId xmlns:a16="http://schemas.microsoft.com/office/drawing/2014/main" id="{83EFFE6D-37F1-8B59-F333-6C7CE51FCD76}"/>
              </a:ext>
            </a:extLst>
          </p:cNvPr>
          <p:cNvSpPr/>
          <p:nvPr/>
        </p:nvSpPr>
        <p:spPr>
          <a:xfrm>
            <a:off x="2673373" y="13794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Oval 8">
            <a:extLst>
              <a:ext uri="{FF2B5EF4-FFF2-40B4-BE49-F238E27FC236}">
                <a16:creationId xmlns:a16="http://schemas.microsoft.com/office/drawing/2014/main" id="{AF4C9C73-59C6-85C5-8E01-9111C88295CB}"/>
              </a:ext>
            </a:extLst>
          </p:cNvPr>
          <p:cNvSpPr/>
          <p:nvPr/>
        </p:nvSpPr>
        <p:spPr>
          <a:xfrm>
            <a:off x="3769049" y="126145"/>
            <a:ext cx="144000" cy="144000"/>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Oval 9">
            <a:extLst>
              <a:ext uri="{FF2B5EF4-FFF2-40B4-BE49-F238E27FC236}">
                <a16:creationId xmlns:a16="http://schemas.microsoft.com/office/drawing/2014/main" id="{D6DACFF5-AC7D-BBDA-5B03-2D9B8562EE3C}"/>
              </a:ext>
            </a:extLst>
          </p:cNvPr>
          <p:cNvSpPr/>
          <p:nvPr/>
        </p:nvSpPr>
        <p:spPr>
          <a:xfrm>
            <a:off x="4864725" y="129832"/>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accent5"/>
              </a:solidFill>
            </a:endParaRPr>
          </a:p>
        </p:txBody>
      </p:sp>
      <p:sp>
        <p:nvSpPr>
          <p:cNvPr id="11" name="Oval 10">
            <a:extLst>
              <a:ext uri="{FF2B5EF4-FFF2-40B4-BE49-F238E27FC236}">
                <a16:creationId xmlns:a16="http://schemas.microsoft.com/office/drawing/2014/main" id="{19D32EA5-F8E5-C54D-44B9-2AC84B90EED3}"/>
              </a:ext>
            </a:extLst>
          </p:cNvPr>
          <p:cNvSpPr/>
          <p:nvPr/>
        </p:nvSpPr>
        <p:spPr>
          <a:xfrm>
            <a:off x="5960401" y="128654"/>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Oval 11">
            <a:extLst>
              <a:ext uri="{FF2B5EF4-FFF2-40B4-BE49-F238E27FC236}">
                <a16:creationId xmlns:a16="http://schemas.microsoft.com/office/drawing/2014/main" id="{C96BB8FB-AAB5-D196-E14B-2A2A8545474D}"/>
              </a:ext>
            </a:extLst>
          </p:cNvPr>
          <p:cNvSpPr/>
          <p:nvPr/>
        </p:nvSpPr>
        <p:spPr>
          <a:xfrm>
            <a:off x="7056077" y="125208"/>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Oval 12">
            <a:extLst>
              <a:ext uri="{FF2B5EF4-FFF2-40B4-BE49-F238E27FC236}">
                <a16:creationId xmlns:a16="http://schemas.microsoft.com/office/drawing/2014/main" id="{6A6C0B3A-8207-32FE-1A8F-54D875F140EF}"/>
              </a:ext>
            </a:extLst>
          </p:cNvPr>
          <p:cNvSpPr/>
          <p:nvPr/>
        </p:nvSpPr>
        <p:spPr>
          <a:xfrm>
            <a:off x="8151753" y="126586"/>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Oval 13">
            <a:extLst>
              <a:ext uri="{FF2B5EF4-FFF2-40B4-BE49-F238E27FC236}">
                <a16:creationId xmlns:a16="http://schemas.microsoft.com/office/drawing/2014/main" id="{9353A497-BB36-C70D-6050-C1169BFE33BE}"/>
              </a:ext>
            </a:extLst>
          </p:cNvPr>
          <p:cNvSpPr/>
          <p:nvPr/>
        </p:nvSpPr>
        <p:spPr>
          <a:xfrm>
            <a:off x="9247429" y="121135"/>
            <a:ext cx="144000" cy="14400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Oval 14">
            <a:extLst>
              <a:ext uri="{FF2B5EF4-FFF2-40B4-BE49-F238E27FC236}">
                <a16:creationId xmlns:a16="http://schemas.microsoft.com/office/drawing/2014/main" id="{300F81D0-F055-D28C-B31E-14E5937C29E9}"/>
              </a:ext>
            </a:extLst>
          </p:cNvPr>
          <p:cNvSpPr/>
          <p:nvPr/>
        </p:nvSpPr>
        <p:spPr>
          <a:xfrm>
            <a:off x="10343105" y="11408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a:extLst>
              <a:ext uri="{FF2B5EF4-FFF2-40B4-BE49-F238E27FC236}">
                <a16:creationId xmlns:a16="http://schemas.microsoft.com/office/drawing/2014/main" id="{9ED4FC5D-F390-961F-2306-782A924262F7}"/>
              </a:ext>
            </a:extLst>
          </p:cNvPr>
          <p:cNvSpPr txBox="1"/>
          <p:nvPr/>
        </p:nvSpPr>
        <p:spPr>
          <a:xfrm>
            <a:off x="2136002" y="219078"/>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Problem Statement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E99047A1-FE60-5423-1F79-26634D784477}"/>
              </a:ext>
            </a:extLst>
          </p:cNvPr>
          <p:cNvSpPr txBox="1"/>
          <p:nvPr/>
        </p:nvSpPr>
        <p:spPr>
          <a:xfrm>
            <a:off x="3280800" y="227960"/>
            <a:ext cx="111568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Project Objective</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54744901-85C4-5CFD-EE45-5B643037BFE5}"/>
              </a:ext>
            </a:extLst>
          </p:cNvPr>
          <p:cNvSpPr txBox="1"/>
          <p:nvPr/>
        </p:nvSpPr>
        <p:spPr>
          <a:xfrm>
            <a:off x="4510099" y="227568"/>
            <a:ext cx="876095"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Scope &amp; Domain</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0" name="TextBox 19">
            <a:extLst>
              <a:ext uri="{FF2B5EF4-FFF2-40B4-BE49-F238E27FC236}">
                <a16:creationId xmlns:a16="http://schemas.microsoft.com/office/drawing/2014/main" id="{94D0445E-E3EB-09DD-7824-210FB46EEFC8}"/>
              </a:ext>
            </a:extLst>
          </p:cNvPr>
          <p:cNvSpPr txBox="1"/>
          <p:nvPr/>
        </p:nvSpPr>
        <p:spPr>
          <a:xfrm>
            <a:off x="6516841" y="225773"/>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Dataset</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1" name="TextBox 20">
            <a:extLst>
              <a:ext uri="{FF2B5EF4-FFF2-40B4-BE49-F238E27FC236}">
                <a16:creationId xmlns:a16="http://schemas.microsoft.com/office/drawing/2014/main" id="{0B49A1C0-20AB-812D-B384-CF4C52D3108D}"/>
              </a:ext>
            </a:extLst>
          </p:cNvPr>
          <p:cNvSpPr txBox="1"/>
          <p:nvPr/>
        </p:nvSpPr>
        <p:spPr>
          <a:xfrm>
            <a:off x="7607683" y="224881"/>
            <a:ext cx="1239126"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Collaborator / End User</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2" name="TextBox 21">
            <a:extLst>
              <a:ext uri="{FF2B5EF4-FFF2-40B4-BE49-F238E27FC236}">
                <a16:creationId xmlns:a16="http://schemas.microsoft.com/office/drawing/2014/main" id="{C20B57CF-9037-C54F-EDE2-D9F6DAC26B58}"/>
              </a:ext>
            </a:extLst>
          </p:cNvPr>
          <p:cNvSpPr txBox="1"/>
          <p:nvPr/>
        </p:nvSpPr>
        <p:spPr>
          <a:xfrm>
            <a:off x="8707643" y="222908"/>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1"/>
                </a:solidFill>
                <a:effectLst/>
                <a:uLnTx/>
                <a:uFillTx/>
                <a:latin typeface="Arial"/>
                <a:cs typeface="Arial"/>
              </a:rPr>
              <a:t>EDA</a:t>
            </a:r>
            <a:endParaRPr lang="ko-KR" altLang="en-US" sz="1050" i="0" u="none" strike="noStrike" kern="1200" cap="none" spc="0" normalizeH="0" baseline="0" noProof="0">
              <a:ln>
                <a:noFill/>
              </a:ln>
              <a:solidFill>
                <a:schemeClr val="accent1"/>
              </a:solidFill>
              <a:effectLst/>
              <a:uLnTx/>
              <a:uFillTx/>
              <a:latin typeface="Arial"/>
              <a:cs typeface="Arial"/>
            </a:endParaRPr>
          </a:p>
        </p:txBody>
      </p:sp>
      <p:sp>
        <p:nvSpPr>
          <p:cNvPr id="23" name="TextBox 22">
            <a:extLst>
              <a:ext uri="{FF2B5EF4-FFF2-40B4-BE49-F238E27FC236}">
                <a16:creationId xmlns:a16="http://schemas.microsoft.com/office/drawing/2014/main" id="{FCB76138-C019-42C7-0055-DAAC6B4E1610}"/>
              </a:ext>
            </a:extLst>
          </p:cNvPr>
          <p:cNvSpPr txBox="1"/>
          <p:nvPr/>
        </p:nvSpPr>
        <p:spPr>
          <a:xfrm>
            <a:off x="9804969" y="216346"/>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Conclusion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44" name="Rectangle 36">
            <a:extLst>
              <a:ext uri="{FF2B5EF4-FFF2-40B4-BE49-F238E27FC236}">
                <a16:creationId xmlns:a16="http://schemas.microsoft.com/office/drawing/2014/main" id="{032CDF83-13C9-870B-0416-4FF27E265470}"/>
              </a:ext>
            </a:extLst>
          </p:cNvPr>
          <p:cNvSpPr/>
          <p:nvPr/>
        </p:nvSpPr>
        <p:spPr>
          <a:xfrm>
            <a:off x="2934567" y="2413859"/>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5" name="Oval 35">
            <a:extLst>
              <a:ext uri="{FF2B5EF4-FFF2-40B4-BE49-F238E27FC236}">
                <a16:creationId xmlns:a16="http://schemas.microsoft.com/office/drawing/2014/main" id="{FEB9FCB7-8848-7DD2-5306-297A01674E0E}"/>
              </a:ext>
            </a:extLst>
          </p:cNvPr>
          <p:cNvSpPr/>
          <p:nvPr/>
        </p:nvSpPr>
        <p:spPr>
          <a:xfrm>
            <a:off x="8833409" y="4774368"/>
            <a:ext cx="575664" cy="725838"/>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5" name="TextBox 24">
            <a:extLst>
              <a:ext uri="{FF2B5EF4-FFF2-40B4-BE49-F238E27FC236}">
                <a16:creationId xmlns:a16="http://schemas.microsoft.com/office/drawing/2014/main" id="{E84461ED-E2B8-AF8F-D94A-3BCDBCAEA807}"/>
              </a:ext>
            </a:extLst>
          </p:cNvPr>
          <p:cNvSpPr txBox="1"/>
          <p:nvPr/>
        </p:nvSpPr>
        <p:spPr>
          <a:xfrm>
            <a:off x="5564876" y="228203"/>
            <a:ext cx="96907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DS Pathway</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65" name="자유형 176">
            <a:extLst>
              <a:ext uri="{FF2B5EF4-FFF2-40B4-BE49-F238E27FC236}">
                <a16:creationId xmlns:a16="http://schemas.microsoft.com/office/drawing/2014/main" id="{8497DC5D-BE65-73F0-0672-5E4AFBE69F10}"/>
              </a:ext>
            </a:extLst>
          </p:cNvPr>
          <p:cNvSpPr/>
          <p:nvPr/>
        </p:nvSpPr>
        <p:spPr>
          <a:xfrm>
            <a:off x="6373267" y="4414890"/>
            <a:ext cx="311293" cy="326724"/>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73" name="Text Placeholder 1">
            <a:extLst>
              <a:ext uri="{FF2B5EF4-FFF2-40B4-BE49-F238E27FC236}">
                <a16:creationId xmlns:a16="http://schemas.microsoft.com/office/drawing/2014/main" id="{5E090F27-F86F-1956-DB72-9A2BA2FEE728}"/>
              </a:ext>
            </a:extLst>
          </p:cNvPr>
          <p:cNvSpPr txBox="1">
            <a:spLocks/>
          </p:cNvSpPr>
          <p:nvPr/>
        </p:nvSpPr>
        <p:spPr>
          <a:xfrm>
            <a:off x="309401" y="885741"/>
            <a:ext cx="11573197" cy="724247"/>
          </a:xfrm>
          <a:prstGeom prst="rect">
            <a:avLst/>
          </a:prstGeom>
        </p:spPr>
        <p:txBody>
          <a:bodyPr lIns="91440" tIns="45720" rIns="91440" bIns="4572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cs typeface="Arial"/>
              </a:rPr>
              <a:t>EDA (Visualization)</a:t>
            </a:r>
            <a:endParaRPr lang="en-US" dirty="0"/>
          </a:p>
        </p:txBody>
      </p:sp>
      <p:sp>
        <p:nvSpPr>
          <p:cNvPr id="253" name="TextBox 252">
            <a:extLst>
              <a:ext uri="{FF2B5EF4-FFF2-40B4-BE49-F238E27FC236}">
                <a16:creationId xmlns:a16="http://schemas.microsoft.com/office/drawing/2014/main" id="{DD0B6D6A-6D71-D9AB-AE78-6E2E2711EAA4}"/>
              </a:ext>
            </a:extLst>
          </p:cNvPr>
          <p:cNvSpPr txBox="1"/>
          <p:nvPr/>
        </p:nvSpPr>
        <p:spPr>
          <a:xfrm>
            <a:off x="1541616" y="2391689"/>
            <a:ext cx="701526" cy="830997"/>
          </a:xfrm>
          <a:prstGeom prst="rect">
            <a:avLst/>
          </a:prstGeom>
          <a:noFill/>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ko-KR" sz="4800" b="1" i="0" u="none" strike="noStrike" kern="1200" cap="none" spc="0" normalizeH="0" baseline="0" noProof="0" dirty="0">
              <a:ln>
                <a:noFill/>
              </a:ln>
              <a:solidFill>
                <a:srgbClr val="7344AE"/>
              </a:solidFill>
              <a:effectLst/>
              <a:uLnTx/>
              <a:uFillTx/>
              <a:latin typeface="Arial"/>
              <a:cs typeface="Arial" pitchFamily="34" charset="0"/>
            </a:endParaRPr>
          </a:p>
        </p:txBody>
      </p:sp>
      <p:pic>
        <p:nvPicPr>
          <p:cNvPr id="4" name="Picture 18" descr="Text&#10;&#10;Description automatically generated">
            <a:extLst>
              <a:ext uri="{FF2B5EF4-FFF2-40B4-BE49-F238E27FC236}">
                <a16:creationId xmlns:a16="http://schemas.microsoft.com/office/drawing/2014/main" id="{8342A1BA-41ED-9D7A-45B9-BB66FB5FE631}"/>
              </a:ext>
            </a:extLst>
          </p:cNvPr>
          <p:cNvPicPr>
            <a:picLocks noChangeAspect="1"/>
          </p:cNvPicPr>
          <p:nvPr/>
        </p:nvPicPr>
        <p:blipFill>
          <a:blip r:embed="rId2"/>
          <a:stretch>
            <a:fillRect/>
          </a:stretch>
        </p:blipFill>
        <p:spPr>
          <a:xfrm>
            <a:off x="194153" y="1666884"/>
            <a:ext cx="4047996" cy="2052426"/>
          </a:xfrm>
          <a:prstGeom prst="rect">
            <a:avLst/>
          </a:prstGeom>
        </p:spPr>
      </p:pic>
      <p:pic>
        <p:nvPicPr>
          <p:cNvPr id="19" name="Picture 23" descr="A picture containing graphical user interface&#10;&#10;Description automatically generated">
            <a:extLst>
              <a:ext uri="{FF2B5EF4-FFF2-40B4-BE49-F238E27FC236}">
                <a16:creationId xmlns:a16="http://schemas.microsoft.com/office/drawing/2014/main" id="{12A6DC30-D694-6BA9-5F46-B6141EF56485}"/>
              </a:ext>
            </a:extLst>
          </p:cNvPr>
          <p:cNvPicPr>
            <a:picLocks noChangeAspect="1"/>
          </p:cNvPicPr>
          <p:nvPr/>
        </p:nvPicPr>
        <p:blipFill>
          <a:blip r:embed="rId3"/>
          <a:stretch>
            <a:fillRect/>
          </a:stretch>
        </p:blipFill>
        <p:spPr>
          <a:xfrm>
            <a:off x="6759881" y="3487434"/>
            <a:ext cx="5175335" cy="3192090"/>
          </a:xfrm>
          <a:prstGeom prst="rect">
            <a:avLst/>
          </a:prstGeom>
        </p:spPr>
      </p:pic>
      <p:sp>
        <p:nvSpPr>
          <p:cNvPr id="3" name="TextBox 2">
            <a:extLst>
              <a:ext uri="{FF2B5EF4-FFF2-40B4-BE49-F238E27FC236}">
                <a16:creationId xmlns:a16="http://schemas.microsoft.com/office/drawing/2014/main" id="{C80A8BBA-40C4-4FD9-35FB-2D084FDAFBD4}"/>
              </a:ext>
            </a:extLst>
          </p:cNvPr>
          <p:cNvSpPr txBox="1"/>
          <p:nvPr/>
        </p:nvSpPr>
        <p:spPr>
          <a:xfrm>
            <a:off x="5006236" y="1718153"/>
            <a:ext cx="675152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ea typeface="+mn-lt"/>
                <a:cs typeface="+mn-lt"/>
              </a:rPr>
              <a:t>A word cloud visually depicts the frequency of words in a given text, in this case, the titles of Disney Plus content. </a:t>
            </a:r>
          </a:p>
          <a:p>
            <a:pPr algn="just"/>
            <a:endParaRPr lang="en-US" dirty="0">
              <a:cs typeface="Arial"/>
            </a:endParaRPr>
          </a:p>
          <a:p>
            <a:pPr algn="just"/>
            <a:r>
              <a:rPr lang="en-US" dirty="0">
                <a:ea typeface="+mn-lt"/>
                <a:cs typeface="+mn-lt"/>
              </a:rPr>
              <a:t>Larger words in the cloud represent titles that appear more frequently or have greater prominence on Disney Plus.</a:t>
            </a:r>
            <a:endParaRPr lang="en-US" dirty="0"/>
          </a:p>
        </p:txBody>
      </p:sp>
      <p:sp>
        <p:nvSpPr>
          <p:cNvPr id="26" name="Oval 35">
            <a:extLst>
              <a:ext uri="{FF2B5EF4-FFF2-40B4-BE49-F238E27FC236}">
                <a16:creationId xmlns:a16="http://schemas.microsoft.com/office/drawing/2014/main" id="{5172EFCB-3195-8FF5-1B28-A787CA7EC2F7}"/>
              </a:ext>
            </a:extLst>
          </p:cNvPr>
          <p:cNvSpPr/>
          <p:nvPr/>
        </p:nvSpPr>
        <p:spPr>
          <a:xfrm>
            <a:off x="4482400" y="1721329"/>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8" name="TextBox 27">
            <a:extLst>
              <a:ext uri="{FF2B5EF4-FFF2-40B4-BE49-F238E27FC236}">
                <a16:creationId xmlns:a16="http://schemas.microsoft.com/office/drawing/2014/main" id="{5673E844-0A85-321C-0205-0E050C7FEC84}"/>
              </a:ext>
            </a:extLst>
          </p:cNvPr>
          <p:cNvSpPr txBox="1"/>
          <p:nvPr/>
        </p:nvSpPr>
        <p:spPr>
          <a:xfrm>
            <a:off x="632565" y="4505194"/>
            <a:ext cx="613566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ea typeface="+mn-lt"/>
                <a:cs typeface="+mn-lt"/>
              </a:rPr>
              <a:t>The distribution of shows per year showcases the number of shows released in different time periods on Disney Plus. </a:t>
            </a:r>
            <a:endParaRPr lang="en-US" dirty="0">
              <a:ea typeface="Arial Unicode MS"/>
              <a:cs typeface="+mn-lt"/>
            </a:endParaRPr>
          </a:p>
          <a:p>
            <a:pPr algn="just"/>
            <a:endParaRPr lang="en-US" dirty="0">
              <a:ea typeface="+mn-lt"/>
              <a:cs typeface="+mn-lt"/>
            </a:endParaRPr>
          </a:p>
          <a:p>
            <a:pPr algn="just"/>
            <a:r>
              <a:rPr lang="en-US" dirty="0">
                <a:ea typeface="+mn-lt"/>
                <a:cs typeface="+mn-lt"/>
              </a:rPr>
              <a:t>It helps visualize the content landscape and identify trends and patterns over time.</a:t>
            </a:r>
            <a:endParaRPr lang="en-US">
              <a:cs typeface="Arial"/>
            </a:endParaRPr>
          </a:p>
        </p:txBody>
      </p:sp>
      <p:sp>
        <p:nvSpPr>
          <p:cNvPr id="30" name="Oval 35">
            <a:extLst>
              <a:ext uri="{FF2B5EF4-FFF2-40B4-BE49-F238E27FC236}">
                <a16:creationId xmlns:a16="http://schemas.microsoft.com/office/drawing/2014/main" id="{F957D711-7564-4BAF-43BC-CD023A5999CA}"/>
              </a:ext>
            </a:extLst>
          </p:cNvPr>
          <p:cNvSpPr/>
          <p:nvPr/>
        </p:nvSpPr>
        <p:spPr>
          <a:xfrm>
            <a:off x="108729" y="4508370"/>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107328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B26FB2F-433B-6B7F-7C5C-C7EA65F4877B}"/>
              </a:ext>
            </a:extLst>
          </p:cNvPr>
          <p:cNvCxnSpPr>
            <a:cxnSpLocks/>
          </p:cNvCxnSpPr>
          <p:nvPr/>
        </p:nvCxnSpPr>
        <p:spPr>
          <a:xfrm>
            <a:off x="0" y="204774"/>
            <a:ext cx="12192000" cy="0"/>
          </a:xfrm>
          <a:prstGeom prst="line">
            <a:avLst/>
          </a:prstGeom>
          <a:ln w="3175">
            <a:solidFill>
              <a:schemeClr val="accent6"/>
            </a:solidFill>
          </a:ln>
        </p:spPr>
        <p:style>
          <a:lnRef idx="1">
            <a:schemeClr val="accent2"/>
          </a:lnRef>
          <a:fillRef idx="0">
            <a:schemeClr val="accent2"/>
          </a:fillRef>
          <a:effectRef idx="0">
            <a:schemeClr val="accent2"/>
          </a:effectRef>
          <a:fontRef idx="minor">
            <a:schemeClr val="tx1"/>
          </a:fontRef>
        </p:style>
      </p:cxnSp>
      <p:sp>
        <p:nvSpPr>
          <p:cNvPr id="6" name="Oval 5">
            <a:extLst>
              <a:ext uri="{FF2B5EF4-FFF2-40B4-BE49-F238E27FC236}">
                <a16:creationId xmlns:a16="http://schemas.microsoft.com/office/drawing/2014/main" id="{10F4747F-B279-2F1A-CFDC-6BA94EE163A7}"/>
              </a:ext>
            </a:extLst>
          </p:cNvPr>
          <p:cNvSpPr/>
          <p:nvPr/>
        </p:nvSpPr>
        <p:spPr>
          <a:xfrm>
            <a:off x="1577697" y="149331"/>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651979B8-EDF9-1007-7531-9571D6DBE1D4}"/>
              </a:ext>
            </a:extLst>
          </p:cNvPr>
          <p:cNvSpPr txBox="1"/>
          <p:nvPr/>
        </p:nvSpPr>
        <p:spPr>
          <a:xfrm>
            <a:off x="1025319" y="222247"/>
            <a:ext cx="123912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Introduction &amp; Motivation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8" name="Oval 7">
            <a:extLst>
              <a:ext uri="{FF2B5EF4-FFF2-40B4-BE49-F238E27FC236}">
                <a16:creationId xmlns:a16="http://schemas.microsoft.com/office/drawing/2014/main" id="{83EFFE6D-37F1-8B59-F333-6C7CE51FCD76}"/>
              </a:ext>
            </a:extLst>
          </p:cNvPr>
          <p:cNvSpPr/>
          <p:nvPr/>
        </p:nvSpPr>
        <p:spPr>
          <a:xfrm>
            <a:off x="2673373" y="13794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Oval 8">
            <a:extLst>
              <a:ext uri="{FF2B5EF4-FFF2-40B4-BE49-F238E27FC236}">
                <a16:creationId xmlns:a16="http://schemas.microsoft.com/office/drawing/2014/main" id="{AF4C9C73-59C6-85C5-8E01-9111C88295CB}"/>
              </a:ext>
            </a:extLst>
          </p:cNvPr>
          <p:cNvSpPr/>
          <p:nvPr/>
        </p:nvSpPr>
        <p:spPr>
          <a:xfrm>
            <a:off x="3769049" y="126145"/>
            <a:ext cx="144000" cy="144000"/>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Oval 9">
            <a:extLst>
              <a:ext uri="{FF2B5EF4-FFF2-40B4-BE49-F238E27FC236}">
                <a16:creationId xmlns:a16="http://schemas.microsoft.com/office/drawing/2014/main" id="{D6DACFF5-AC7D-BBDA-5B03-2D9B8562EE3C}"/>
              </a:ext>
            </a:extLst>
          </p:cNvPr>
          <p:cNvSpPr/>
          <p:nvPr/>
        </p:nvSpPr>
        <p:spPr>
          <a:xfrm>
            <a:off x="4864725" y="129832"/>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accent5"/>
              </a:solidFill>
            </a:endParaRPr>
          </a:p>
        </p:txBody>
      </p:sp>
      <p:sp>
        <p:nvSpPr>
          <p:cNvPr id="11" name="Oval 10">
            <a:extLst>
              <a:ext uri="{FF2B5EF4-FFF2-40B4-BE49-F238E27FC236}">
                <a16:creationId xmlns:a16="http://schemas.microsoft.com/office/drawing/2014/main" id="{19D32EA5-F8E5-C54D-44B9-2AC84B90EED3}"/>
              </a:ext>
            </a:extLst>
          </p:cNvPr>
          <p:cNvSpPr/>
          <p:nvPr/>
        </p:nvSpPr>
        <p:spPr>
          <a:xfrm>
            <a:off x="5960401" y="128654"/>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Oval 11">
            <a:extLst>
              <a:ext uri="{FF2B5EF4-FFF2-40B4-BE49-F238E27FC236}">
                <a16:creationId xmlns:a16="http://schemas.microsoft.com/office/drawing/2014/main" id="{C96BB8FB-AAB5-D196-E14B-2A2A8545474D}"/>
              </a:ext>
            </a:extLst>
          </p:cNvPr>
          <p:cNvSpPr/>
          <p:nvPr/>
        </p:nvSpPr>
        <p:spPr>
          <a:xfrm>
            <a:off x="7056077" y="125208"/>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Oval 12">
            <a:extLst>
              <a:ext uri="{FF2B5EF4-FFF2-40B4-BE49-F238E27FC236}">
                <a16:creationId xmlns:a16="http://schemas.microsoft.com/office/drawing/2014/main" id="{6A6C0B3A-8207-32FE-1A8F-54D875F140EF}"/>
              </a:ext>
            </a:extLst>
          </p:cNvPr>
          <p:cNvSpPr/>
          <p:nvPr/>
        </p:nvSpPr>
        <p:spPr>
          <a:xfrm>
            <a:off x="8151753" y="126586"/>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Oval 13">
            <a:extLst>
              <a:ext uri="{FF2B5EF4-FFF2-40B4-BE49-F238E27FC236}">
                <a16:creationId xmlns:a16="http://schemas.microsoft.com/office/drawing/2014/main" id="{9353A497-BB36-C70D-6050-C1169BFE33BE}"/>
              </a:ext>
            </a:extLst>
          </p:cNvPr>
          <p:cNvSpPr/>
          <p:nvPr/>
        </p:nvSpPr>
        <p:spPr>
          <a:xfrm>
            <a:off x="9247429" y="121135"/>
            <a:ext cx="144000" cy="14400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Oval 14">
            <a:extLst>
              <a:ext uri="{FF2B5EF4-FFF2-40B4-BE49-F238E27FC236}">
                <a16:creationId xmlns:a16="http://schemas.microsoft.com/office/drawing/2014/main" id="{300F81D0-F055-D28C-B31E-14E5937C29E9}"/>
              </a:ext>
            </a:extLst>
          </p:cNvPr>
          <p:cNvSpPr/>
          <p:nvPr/>
        </p:nvSpPr>
        <p:spPr>
          <a:xfrm>
            <a:off x="10343105" y="11408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a:extLst>
              <a:ext uri="{FF2B5EF4-FFF2-40B4-BE49-F238E27FC236}">
                <a16:creationId xmlns:a16="http://schemas.microsoft.com/office/drawing/2014/main" id="{9ED4FC5D-F390-961F-2306-782A924262F7}"/>
              </a:ext>
            </a:extLst>
          </p:cNvPr>
          <p:cNvSpPr txBox="1"/>
          <p:nvPr/>
        </p:nvSpPr>
        <p:spPr>
          <a:xfrm>
            <a:off x="2136002" y="219078"/>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Problem Statement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E99047A1-FE60-5423-1F79-26634D784477}"/>
              </a:ext>
            </a:extLst>
          </p:cNvPr>
          <p:cNvSpPr txBox="1"/>
          <p:nvPr/>
        </p:nvSpPr>
        <p:spPr>
          <a:xfrm>
            <a:off x="3280800" y="227960"/>
            <a:ext cx="111568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Project Objective</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54744901-85C4-5CFD-EE45-5B643037BFE5}"/>
              </a:ext>
            </a:extLst>
          </p:cNvPr>
          <p:cNvSpPr txBox="1"/>
          <p:nvPr/>
        </p:nvSpPr>
        <p:spPr>
          <a:xfrm>
            <a:off x="4510099" y="227568"/>
            <a:ext cx="876095"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Scope &amp; Domain</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0" name="TextBox 19">
            <a:extLst>
              <a:ext uri="{FF2B5EF4-FFF2-40B4-BE49-F238E27FC236}">
                <a16:creationId xmlns:a16="http://schemas.microsoft.com/office/drawing/2014/main" id="{94D0445E-E3EB-09DD-7824-210FB46EEFC8}"/>
              </a:ext>
            </a:extLst>
          </p:cNvPr>
          <p:cNvSpPr txBox="1"/>
          <p:nvPr/>
        </p:nvSpPr>
        <p:spPr>
          <a:xfrm>
            <a:off x="6516841" y="225773"/>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Dataset</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1" name="TextBox 20">
            <a:extLst>
              <a:ext uri="{FF2B5EF4-FFF2-40B4-BE49-F238E27FC236}">
                <a16:creationId xmlns:a16="http://schemas.microsoft.com/office/drawing/2014/main" id="{0B49A1C0-20AB-812D-B384-CF4C52D3108D}"/>
              </a:ext>
            </a:extLst>
          </p:cNvPr>
          <p:cNvSpPr txBox="1"/>
          <p:nvPr/>
        </p:nvSpPr>
        <p:spPr>
          <a:xfrm>
            <a:off x="7607683" y="224881"/>
            <a:ext cx="1239126"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Collaborator / End User</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2" name="TextBox 21">
            <a:extLst>
              <a:ext uri="{FF2B5EF4-FFF2-40B4-BE49-F238E27FC236}">
                <a16:creationId xmlns:a16="http://schemas.microsoft.com/office/drawing/2014/main" id="{C20B57CF-9037-C54F-EDE2-D9F6DAC26B58}"/>
              </a:ext>
            </a:extLst>
          </p:cNvPr>
          <p:cNvSpPr txBox="1"/>
          <p:nvPr/>
        </p:nvSpPr>
        <p:spPr>
          <a:xfrm>
            <a:off x="8707643" y="222908"/>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1"/>
                </a:solidFill>
                <a:effectLst/>
                <a:uLnTx/>
                <a:uFillTx/>
                <a:latin typeface="Arial"/>
                <a:cs typeface="Arial"/>
              </a:rPr>
              <a:t>EDA</a:t>
            </a:r>
            <a:endParaRPr lang="ko-KR" altLang="en-US" sz="1050" i="0" u="none" strike="noStrike" kern="1200" cap="none" spc="0" normalizeH="0" baseline="0" noProof="0">
              <a:ln>
                <a:noFill/>
              </a:ln>
              <a:solidFill>
                <a:schemeClr val="accent1"/>
              </a:solidFill>
              <a:effectLst/>
              <a:uLnTx/>
              <a:uFillTx/>
              <a:latin typeface="Arial"/>
              <a:cs typeface="Arial"/>
            </a:endParaRPr>
          </a:p>
        </p:txBody>
      </p:sp>
      <p:sp>
        <p:nvSpPr>
          <p:cNvPr id="23" name="TextBox 22">
            <a:extLst>
              <a:ext uri="{FF2B5EF4-FFF2-40B4-BE49-F238E27FC236}">
                <a16:creationId xmlns:a16="http://schemas.microsoft.com/office/drawing/2014/main" id="{FCB76138-C019-42C7-0055-DAAC6B4E1610}"/>
              </a:ext>
            </a:extLst>
          </p:cNvPr>
          <p:cNvSpPr txBox="1"/>
          <p:nvPr/>
        </p:nvSpPr>
        <p:spPr>
          <a:xfrm>
            <a:off x="9804969" y="216346"/>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Conclusion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44" name="Rectangle 36">
            <a:extLst>
              <a:ext uri="{FF2B5EF4-FFF2-40B4-BE49-F238E27FC236}">
                <a16:creationId xmlns:a16="http://schemas.microsoft.com/office/drawing/2014/main" id="{032CDF83-13C9-870B-0416-4FF27E265470}"/>
              </a:ext>
            </a:extLst>
          </p:cNvPr>
          <p:cNvSpPr/>
          <p:nvPr/>
        </p:nvSpPr>
        <p:spPr>
          <a:xfrm>
            <a:off x="2934567" y="2413859"/>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5" name="Oval 35">
            <a:extLst>
              <a:ext uri="{FF2B5EF4-FFF2-40B4-BE49-F238E27FC236}">
                <a16:creationId xmlns:a16="http://schemas.microsoft.com/office/drawing/2014/main" id="{FEB9FCB7-8848-7DD2-5306-297A01674E0E}"/>
              </a:ext>
            </a:extLst>
          </p:cNvPr>
          <p:cNvSpPr/>
          <p:nvPr/>
        </p:nvSpPr>
        <p:spPr>
          <a:xfrm>
            <a:off x="8833409" y="4774368"/>
            <a:ext cx="575664" cy="725838"/>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5" name="TextBox 24">
            <a:extLst>
              <a:ext uri="{FF2B5EF4-FFF2-40B4-BE49-F238E27FC236}">
                <a16:creationId xmlns:a16="http://schemas.microsoft.com/office/drawing/2014/main" id="{E84461ED-E2B8-AF8F-D94A-3BCDBCAEA807}"/>
              </a:ext>
            </a:extLst>
          </p:cNvPr>
          <p:cNvSpPr txBox="1"/>
          <p:nvPr/>
        </p:nvSpPr>
        <p:spPr>
          <a:xfrm>
            <a:off x="5564876" y="228203"/>
            <a:ext cx="96907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DS Pathway</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65" name="자유형 176">
            <a:extLst>
              <a:ext uri="{FF2B5EF4-FFF2-40B4-BE49-F238E27FC236}">
                <a16:creationId xmlns:a16="http://schemas.microsoft.com/office/drawing/2014/main" id="{8497DC5D-BE65-73F0-0672-5E4AFBE69F10}"/>
              </a:ext>
            </a:extLst>
          </p:cNvPr>
          <p:cNvSpPr/>
          <p:nvPr/>
        </p:nvSpPr>
        <p:spPr>
          <a:xfrm>
            <a:off x="6373267" y="4414890"/>
            <a:ext cx="311293" cy="326724"/>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73" name="Text Placeholder 1">
            <a:extLst>
              <a:ext uri="{FF2B5EF4-FFF2-40B4-BE49-F238E27FC236}">
                <a16:creationId xmlns:a16="http://schemas.microsoft.com/office/drawing/2014/main" id="{5E090F27-F86F-1956-DB72-9A2BA2FEE728}"/>
              </a:ext>
            </a:extLst>
          </p:cNvPr>
          <p:cNvSpPr txBox="1">
            <a:spLocks/>
          </p:cNvSpPr>
          <p:nvPr/>
        </p:nvSpPr>
        <p:spPr>
          <a:xfrm>
            <a:off x="309401" y="885741"/>
            <a:ext cx="11573197" cy="724247"/>
          </a:xfrm>
          <a:prstGeom prst="rect">
            <a:avLst/>
          </a:prstGeom>
        </p:spPr>
        <p:txBody>
          <a:bodyPr lIns="91440" tIns="45720" rIns="91440" bIns="4572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cs typeface="Arial"/>
              </a:rPr>
              <a:t>EDA (Visualization)</a:t>
            </a:r>
            <a:endParaRPr lang="en-US" dirty="0"/>
          </a:p>
        </p:txBody>
      </p:sp>
      <p:sp>
        <p:nvSpPr>
          <p:cNvPr id="253" name="TextBox 252">
            <a:extLst>
              <a:ext uri="{FF2B5EF4-FFF2-40B4-BE49-F238E27FC236}">
                <a16:creationId xmlns:a16="http://schemas.microsoft.com/office/drawing/2014/main" id="{DD0B6D6A-6D71-D9AB-AE78-6E2E2711EAA4}"/>
              </a:ext>
            </a:extLst>
          </p:cNvPr>
          <p:cNvSpPr txBox="1"/>
          <p:nvPr/>
        </p:nvSpPr>
        <p:spPr>
          <a:xfrm>
            <a:off x="1541616" y="2391689"/>
            <a:ext cx="701526" cy="830997"/>
          </a:xfrm>
          <a:prstGeom prst="rect">
            <a:avLst/>
          </a:prstGeom>
          <a:noFill/>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ko-KR" sz="4800" b="1" i="0" u="none" strike="noStrike" kern="1200" cap="none" spc="0" normalizeH="0" baseline="0" noProof="0" dirty="0">
              <a:ln>
                <a:noFill/>
              </a:ln>
              <a:solidFill>
                <a:srgbClr val="7344AE"/>
              </a:solidFill>
              <a:effectLst/>
              <a:uLnTx/>
              <a:uFillTx/>
              <a:latin typeface="Arial"/>
              <a:cs typeface="Arial" pitchFamily="34" charset="0"/>
            </a:endParaRPr>
          </a:p>
        </p:txBody>
      </p:sp>
      <p:pic>
        <p:nvPicPr>
          <p:cNvPr id="26" name="Picture 26" descr="Chart, scatter chart&#10;&#10;Description automatically generated">
            <a:extLst>
              <a:ext uri="{FF2B5EF4-FFF2-40B4-BE49-F238E27FC236}">
                <a16:creationId xmlns:a16="http://schemas.microsoft.com/office/drawing/2014/main" id="{D66E1914-FCB1-BA7A-A82D-D1E0C9ADB10F}"/>
              </a:ext>
            </a:extLst>
          </p:cNvPr>
          <p:cNvPicPr>
            <a:picLocks noChangeAspect="1"/>
          </p:cNvPicPr>
          <p:nvPr/>
        </p:nvPicPr>
        <p:blipFill>
          <a:blip r:embed="rId2"/>
          <a:stretch>
            <a:fillRect/>
          </a:stretch>
        </p:blipFill>
        <p:spPr>
          <a:xfrm>
            <a:off x="8002043" y="3351755"/>
            <a:ext cx="3202487" cy="3192049"/>
          </a:xfrm>
          <a:prstGeom prst="rect">
            <a:avLst/>
          </a:prstGeom>
        </p:spPr>
      </p:pic>
      <p:sp>
        <p:nvSpPr>
          <p:cNvPr id="4" name="TextBox 3">
            <a:extLst>
              <a:ext uri="{FF2B5EF4-FFF2-40B4-BE49-F238E27FC236}">
                <a16:creationId xmlns:a16="http://schemas.microsoft.com/office/drawing/2014/main" id="{A2C70420-775B-5D79-4AE2-92846397B0DD}"/>
              </a:ext>
            </a:extLst>
          </p:cNvPr>
          <p:cNvSpPr txBox="1"/>
          <p:nvPr/>
        </p:nvSpPr>
        <p:spPr>
          <a:xfrm>
            <a:off x="5757798" y="1749468"/>
            <a:ext cx="619829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cs typeface="Arial"/>
              </a:rPr>
              <a:t>Present a box plot showcasing the distribution of runtimes on Disney Plus.</a:t>
            </a:r>
          </a:p>
          <a:p>
            <a:pPr algn="just"/>
            <a:endParaRPr lang="en-US" dirty="0">
              <a:cs typeface="Arial"/>
            </a:endParaRPr>
          </a:p>
          <a:p>
            <a:pPr algn="just"/>
            <a:r>
              <a:rPr lang="en-US" dirty="0">
                <a:cs typeface="Arial"/>
              </a:rPr>
              <a:t>Average runtime is 35 minutes</a:t>
            </a:r>
          </a:p>
        </p:txBody>
      </p:sp>
      <p:sp>
        <p:nvSpPr>
          <p:cNvPr id="24" name="Oval 35">
            <a:extLst>
              <a:ext uri="{FF2B5EF4-FFF2-40B4-BE49-F238E27FC236}">
                <a16:creationId xmlns:a16="http://schemas.microsoft.com/office/drawing/2014/main" id="{DC0936D3-4050-1669-A420-D9C6FF57ED82}"/>
              </a:ext>
            </a:extLst>
          </p:cNvPr>
          <p:cNvSpPr/>
          <p:nvPr/>
        </p:nvSpPr>
        <p:spPr>
          <a:xfrm>
            <a:off x="5014756" y="1752644"/>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pic>
        <p:nvPicPr>
          <p:cNvPr id="27" name="Picture 27">
            <a:extLst>
              <a:ext uri="{FF2B5EF4-FFF2-40B4-BE49-F238E27FC236}">
                <a16:creationId xmlns:a16="http://schemas.microsoft.com/office/drawing/2014/main" id="{F46E08DD-83E6-F95B-3D2A-9D5BA38C8D60}"/>
              </a:ext>
            </a:extLst>
          </p:cNvPr>
          <p:cNvPicPr>
            <a:picLocks noChangeAspect="1"/>
          </p:cNvPicPr>
          <p:nvPr/>
        </p:nvPicPr>
        <p:blipFill>
          <a:blip r:embed="rId3"/>
          <a:stretch>
            <a:fillRect/>
          </a:stretch>
        </p:blipFill>
        <p:spPr>
          <a:xfrm>
            <a:off x="89770" y="1442467"/>
            <a:ext cx="4924817" cy="2167231"/>
          </a:xfrm>
          <a:prstGeom prst="rect">
            <a:avLst/>
          </a:prstGeom>
        </p:spPr>
      </p:pic>
      <p:sp>
        <p:nvSpPr>
          <p:cNvPr id="28" name="TextBox 27">
            <a:extLst>
              <a:ext uri="{FF2B5EF4-FFF2-40B4-BE49-F238E27FC236}">
                <a16:creationId xmlns:a16="http://schemas.microsoft.com/office/drawing/2014/main" id="{1A9A9027-E5D9-2246-3BC7-A23EB41EBF40}"/>
              </a:ext>
            </a:extLst>
          </p:cNvPr>
          <p:cNvSpPr txBox="1"/>
          <p:nvPr/>
        </p:nvSpPr>
        <p:spPr>
          <a:xfrm>
            <a:off x="1227550" y="4640892"/>
            <a:ext cx="619829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ea typeface="+mn-lt"/>
                <a:cs typeface="+mn-lt"/>
              </a:rPr>
              <a:t>Present a pair plot showcasing the relationship between IMDB ratings and </a:t>
            </a:r>
            <a:r>
              <a:rPr lang="en-US" err="1">
                <a:ea typeface="+mn-lt"/>
                <a:cs typeface="+mn-lt"/>
              </a:rPr>
              <a:t>Metascores</a:t>
            </a:r>
            <a:r>
              <a:rPr lang="en-US" dirty="0">
                <a:ea typeface="+mn-lt"/>
                <a:cs typeface="+mn-lt"/>
              </a:rPr>
              <a:t> for a selection of movies and TV shows on Disney Plus.</a:t>
            </a:r>
          </a:p>
          <a:p>
            <a:pPr algn="just"/>
            <a:endParaRPr lang="en-US" dirty="0">
              <a:cs typeface="Arial"/>
            </a:endParaRPr>
          </a:p>
          <a:p>
            <a:pPr algn="just"/>
            <a:r>
              <a:rPr lang="en-US" dirty="0">
                <a:cs typeface="Arial"/>
              </a:rPr>
              <a:t>If there is a positive correlation, it indicates that higher IMDb ratings tend to be associated with higher </a:t>
            </a:r>
            <a:r>
              <a:rPr lang="en-US" dirty="0" err="1">
                <a:cs typeface="Arial"/>
              </a:rPr>
              <a:t>Metascores</a:t>
            </a:r>
            <a:r>
              <a:rPr lang="en-US" dirty="0">
                <a:cs typeface="Arial"/>
              </a:rPr>
              <a:t>.</a:t>
            </a:r>
            <a:endParaRPr lang="en-US" dirty="0"/>
          </a:p>
        </p:txBody>
      </p:sp>
      <p:sp>
        <p:nvSpPr>
          <p:cNvPr id="29" name="Oval 35">
            <a:extLst>
              <a:ext uri="{FF2B5EF4-FFF2-40B4-BE49-F238E27FC236}">
                <a16:creationId xmlns:a16="http://schemas.microsoft.com/office/drawing/2014/main" id="{93E57AF4-17A4-8F98-A674-01CCF6081DBF}"/>
              </a:ext>
            </a:extLst>
          </p:cNvPr>
          <p:cNvSpPr/>
          <p:nvPr/>
        </p:nvSpPr>
        <p:spPr>
          <a:xfrm>
            <a:off x="484509" y="4644069"/>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1291956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B26FB2F-433B-6B7F-7C5C-C7EA65F4877B}"/>
              </a:ext>
            </a:extLst>
          </p:cNvPr>
          <p:cNvCxnSpPr>
            <a:cxnSpLocks/>
          </p:cNvCxnSpPr>
          <p:nvPr/>
        </p:nvCxnSpPr>
        <p:spPr>
          <a:xfrm>
            <a:off x="0" y="204774"/>
            <a:ext cx="12192000" cy="0"/>
          </a:xfrm>
          <a:prstGeom prst="line">
            <a:avLst/>
          </a:prstGeom>
          <a:ln w="3175">
            <a:solidFill>
              <a:schemeClr val="accent6"/>
            </a:solidFill>
          </a:ln>
        </p:spPr>
        <p:style>
          <a:lnRef idx="1">
            <a:schemeClr val="accent2"/>
          </a:lnRef>
          <a:fillRef idx="0">
            <a:schemeClr val="accent2"/>
          </a:fillRef>
          <a:effectRef idx="0">
            <a:schemeClr val="accent2"/>
          </a:effectRef>
          <a:fontRef idx="minor">
            <a:schemeClr val="tx1"/>
          </a:fontRef>
        </p:style>
      </p:cxnSp>
      <p:sp>
        <p:nvSpPr>
          <p:cNvPr id="6" name="Oval 5">
            <a:extLst>
              <a:ext uri="{FF2B5EF4-FFF2-40B4-BE49-F238E27FC236}">
                <a16:creationId xmlns:a16="http://schemas.microsoft.com/office/drawing/2014/main" id="{10F4747F-B279-2F1A-CFDC-6BA94EE163A7}"/>
              </a:ext>
            </a:extLst>
          </p:cNvPr>
          <p:cNvSpPr/>
          <p:nvPr/>
        </p:nvSpPr>
        <p:spPr>
          <a:xfrm>
            <a:off x="1577697" y="149331"/>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651979B8-EDF9-1007-7531-9571D6DBE1D4}"/>
              </a:ext>
            </a:extLst>
          </p:cNvPr>
          <p:cNvSpPr txBox="1"/>
          <p:nvPr/>
        </p:nvSpPr>
        <p:spPr>
          <a:xfrm>
            <a:off x="1025319" y="222247"/>
            <a:ext cx="123912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Introduction &amp; Motivation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8" name="Oval 7">
            <a:extLst>
              <a:ext uri="{FF2B5EF4-FFF2-40B4-BE49-F238E27FC236}">
                <a16:creationId xmlns:a16="http://schemas.microsoft.com/office/drawing/2014/main" id="{83EFFE6D-37F1-8B59-F333-6C7CE51FCD76}"/>
              </a:ext>
            </a:extLst>
          </p:cNvPr>
          <p:cNvSpPr/>
          <p:nvPr/>
        </p:nvSpPr>
        <p:spPr>
          <a:xfrm>
            <a:off x="2673373" y="13794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Oval 8">
            <a:extLst>
              <a:ext uri="{FF2B5EF4-FFF2-40B4-BE49-F238E27FC236}">
                <a16:creationId xmlns:a16="http://schemas.microsoft.com/office/drawing/2014/main" id="{AF4C9C73-59C6-85C5-8E01-9111C88295CB}"/>
              </a:ext>
            </a:extLst>
          </p:cNvPr>
          <p:cNvSpPr/>
          <p:nvPr/>
        </p:nvSpPr>
        <p:spPr>
          <a:xfrm>
            <a:off x="3769049" y="126145"/>
            <a:ext cx="144000" cy="144000"/>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Oval 9">
            <a:extLst>
              <a:ext uri="{FF2B5EF4-FFF2-40B4-BE49-F238E27FC236}">
                <a16:creationId xmlns:a16="http://schemas.microsoft.com/office/drawing/2014/main" id="{D6DACFF5-AC7D-BBDA-5B03-2D9B8562EE3C}"/>
              </a:ext>
            </a:extLst>
          </p:cNvPr>
          <p:cNvSpPr/>
          <p:nvPr/>
        </p:nvSpPr>
        <p:spPr>
          <a:xfrm>
            <a:off x="4864725" y="129832"/>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accent5"/>
              </a:solidFill>
            </a:endParaRPr>
          </a:p>
        </p:txBody>
      </p:sp>
      <p:sp>
        <p:nvSpPr>
          <p:cNvPr id="11" name="Oval 10">
            <a:extLst>
              <a:ext uri="{FF2B5EF4-FFF2-40B4-BE49-F238E27FC236}">
                <a16:creationId xmlns:a16="http://schemas.microsoft.com/office/drawing/2014/main" id="{19D32EA5-F8E5-C54D-44B9-2AC84B90EED3}"/>
              </a:ext>
            </a:extLst>
          </p:cNvPr>
          <p:cNvSpPr/>
          <p:nvPr/>
        </p:nvSpPr>
        <p:spPr>
          <a:xfrm>
            <a:off x="5960401" y="128654"/>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Oval 11">
            <a:extLst>
              <a:ext uri="{FF2B5EF4-FFF2-40B4-BE49-F238E27FC236}">
                <a16:creationId xmlns:a16="http://schemas.microsoft.com/office/drawing/2014/main" id="{C96BB8FB-AAB5-D196-E14B-2A2A8545474D}"/>
              </a:ext>
            </a:extLst>
          </p:cNvPr>
          <p:cNvSpPr/>
          <p:nvPr/>
        </p:nvSpPr>
        <p:spPr>
          <a:xfrm>
            <a:off x="7056077" y="125208"/>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Oval 12">
            <a:extLst>
              <a:ext uri="{FF2B5EF4-FFF2-40B4-BE49-F238E27FC236}">
                <a16:creationId xmlns:a16="http://schemas.microsoft.com/office/drawing/2014/main" id="{6A6C0B3A-8207-32FE-1A8F-54D875F140EF}"/>
              </a:ext>
            </a:extLst>
          </p:cNvPr>
          <p:cNvSpPr/>
          <p:nvPr/>
        </p:nvSpPr>
        <p:spPr>
          <a:xfrm>
            <a:off x="8151753" y="126586"/>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Oval 13">
            <a:extLst>
              <a:ext uri="{FF2B5EF4-FFF2-40B4-BE49-F238E27FC236}">
                <a16:creationId xmlns:a16="http://schemas.microsoft.com/office/drawing/2014/main" id="{9353A497-BB36-C70D-6050-C1169BFE33BE}"/>
              </a:ext>
            </a:extLst>
          </p:cNvPr>
          <p:cNvSpPr/>
          <p:nvPr/>
        </p:nvSpPr>
        <p:spPr>
          <a:xfrm>
            <a:off x="9247429" y="121135"/>
            <a:ext cx="144000" cy="14400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Oval 14">
            <a:extLst>
              <a:ext uri="{FF2B5EF4-FFF2-40B4-BE49-F238E27FC236}">
                <a16:creationId xmlns:a16="http://schemas.microsoft.com/office/drawing/2014/main" id="{300F81D0-F055-D28C-B31E-14E5937C29E9}"/>
              </a:ext>
            </a:extLst>
          </p:cNvPr>
          <p:cNvSpPr/>
          <p:nvPr/>
        </p:nvSpPr>
        <p:spPr>
          <a:xfrm>
            <a:off x="10343105" y="11408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a:extLst>
              <a:ext uri="{FF2B5EF4-FFF2-40B4-BE49-F238E27FC236}">
                <a16:creationId xmlns:a16="http://schemas.microsoft.com/office/drawing/2014/main" id="{9ED4FC5D-F390-961F-2306-782A924262F7}"/>
              </a:ext>
            </a:extLst>
          </p:cNvPr>
          <p:cNvSpPr txBox="1"/>
          <p:nvPr/>
        </p:nvSpPr>
        <p:spPr>
          <a:xfrm>
            <a:off x="2136002" y="219078"/>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Problem Statement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E99047A1-FE60-5423-1F79-26634D784477}"/>
              </a:ext>
            </a:extLst>
          </p:cNvPr>
          <p:cNvSpPr txBox="1"/>
          <p:nvPr/>
        </p:nvSpPr>
        <p:spPr>
          <a:xfrm>
            <a:off x="3280800" y="227960"/>
            <a:ext cx="111568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Project Objective</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54744901-85C4-5CFD-EE45-5B643037BFE5}"/>
              </a:ext>
            </a:extLst>
          </p:cNvPr>
          <p:cNvSpPr txBox="1"/>
          <p:nvPr/>
        </p:nvSpPr>
        <p:spPr>
          <a:xfrm>
            <a:off x="4510099" y="227568"/>
            <a:ext cx="876095"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Scope &amp; Domain</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0" name="TextBox 19">
            <a:extLst>
              <a:ext uri="{FF2B5EF4-FFF2-40B4-BE49-F238E27FC236}">
                <a16:creationId xmlns:a16="http://schemas.microsoft.com/office/drawing/2014/main" id="{94D0445E-E3EB-09DD-7824-210FB46EEFC8}"/>
              </a:ext>
            </a:extLst>
          </p:cNvPr>
          <p:cNvSpPr txBox="1"/>
          <p:nvPr/>
        </p:nvSpPr>
        <p:spPr>
          <a:xfrm>
            <a:off x="6516841" y="225773"/>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Dataset</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1" name="TextBox 20">
            <a:extLst>
              <a:ext uri="{FF2B5EF4-FFF2-40B4-BE49-F238E27FC236}">
                <a16:creationId xmlns:a16="http://schemas.microsoft.com/office/drawing/2014/main" id="{0B49A1C0-20AB-812D-B384-CF4C52D3108D}"/>
              </a:ext>
            </a:extLst>
          </p:cNvPr>
          <p:cNvSpPr txBox="1"/>
          <p:nvPr/>
        </p:nvSpPr>
        <p:spPr>
          <a:xfrm>
            <a:off x="7607683" y="224881"/>
            <a:ext cx="1239126"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Collaborator / End User</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2" name="TextBox 21">
            <a:extLst>
              <a:ext uri="{FF2B5EF4-FFF2-40B4-BE49-F238E27FC236}">
                <a16:creationId xmlns:a16="http://schemas.microsoft.com/office/drawing/2014/main" id="{C20B57CF-9037-C54F-EDE2-D9F6DAC26B58}"/>
              </a:ext>
            </a:extLst>
          </p:cNvPr>
          <p:cNvSpPr txBox="1"/>
          <p:nvPr/>
        </p:nvSpPr>
        <p:spPr>
          <a:xfrm>
            <a:off x="8707643" y="222908"/>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1"/>
                </a:solidFill>
                <a:effectLst/>
                <a:uLnTx/>
                <a:uFillTx/>
                <a:latin typeface="Arial"/>
                <a:cs typeface="Arial"/>
              </a:rPr>
              <a:t>EDA</a:t>
            </a:r>
            <a:endParaRPr lang="ko-KR" altLang="en-US" sz="1050" i="0" u="none" strike="noStrike" kern="1200" cap="none" spc="0" normalizeH="0" baseline="0" noProof="0">
              <a:ln>
                <a:noFill/>
              </a:ln>
              <a:solidFill>
                <a:schemeClr val="accent1"/>
              </a:solidFill>
              <a:effectLst/>
              <a:uLnTx/>
              <a:uFillTx/>
              <a:latin typeface="Arial"/>
              <a:cs typeface="Arial"/>
            </a:endParaRPr>
          </a:p>
        </p:txBody>
      </p:sp>
      <p:sp>
        <p:nvSpPr>
          <p:cNvPr id="23" name="TextBox 22">
            <a:extLst>
              <a:ext uri="{FF2B5EF4-FFF2-40B4-BE49-F238E27FC236}">
                <a16:creationId xmlns:a16="http://schemas.microsoft.com/office/drawing/2014/main" id="{FCB76138-C019-42C7-0055-DAAC6B4E1610}"/>
              </a:ext>
            </a:extLst>
          </p:cNvPr>
          <p:cNvSpPr txBox="1"/>
          <p:nvPr/>
        </p:nvSpPr>
        <p:spPr>
          <a:xfrm>
            <a:off x="9804969" y="216346"/>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Conclusion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44" name="Rectangle 36">
            <a:extLst>
              <a:ext uri="{FF2B5EF4-FFF2-40B4-BE49-F238E27FC236}">
                <a16:creationId xmlns:a16="http://schemas.microsoft.com/office/drawing/2014/main" id="{032CDF83-13C9-870B-0416-4FF27E265470}"/>
              </a:ext>
            </a:extLst>
          </p:cNvPr>
          <p:cNvSpPr/>
          <p:nvPr/>
        </p:nvSpPr>
        <p:spPr>
          <a:xfrm>
            <a:off x="2934567" y="2413859"/>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5" name="Oval 35">
            <a:extLst>
              <a:ext uri="{FF2B5EF4-FFF2-40B4-BE49-F238E27FC236}">
                <a16:creationId xmlns:a16="http://schemas.microsoft.com/office/drawing/2014/main" id="{FEB9FCB7-8848-7DD2-5306-297A01674E0E}"/>
              </a:ext>
            </a:extLst>
          </p:cNvPr>
          <p:cNvSpPr/>
          <p:nvPr/>
        </p:nvSpPr>
        <p:spPr>
          <a:xfrm>
            <a:off x="8833409" y="4774368"/>
            <a:ext cx="575664" cy="725838"/>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5" name="TextBox 24">
            <a:extLst>
              <a:ext uri="{FF2B5EF4-FFF2-40B4-BE49-F238E27FC236}">
                <a16:creationId xmlns:a16="http://schemas.microsoft.com/office/drawing/2014/main" id="{E84461ED-E2B8-AF8F-D94A-3BCDBCAEA807}"/>
              </a:ext>
            </a:extLst>
          </p:cNvPr>
          <p:cNvSpPr txBox="1"/>
          <p:nvPr/>
        </p:nvSpPr>
        <p:spPr>
          <a:xfrm>
            <a:off x="5564876" y="228203"/>
            <a:ext cx="96907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DS Pathway</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65" name="자유형 176">
            <a:extLst>
              <a:ext uri="{FF2B5EF4-FFF2-40B4-BE49-F238E27FC236}">
                <a16:creationId xmlns:a16="http://schemas.microsoft.com/office/drawing/2014/main" id="{8497DC5D-BE65-73F0-0672-5E4AFBE69F10}"/>
              </a:ext>
            </a:extLst>
          </p:cNvPr>
          <p:cNvSpPr/>
          <p:nvPr/>
        </p:nvSpPr>
        <p:spPr>
          <a:xfrm>
            <a:off x="6373267" y="4414890"/>
            <a:ext cx="311293" cy="326724"/>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73" name="Text Placeholder 1">
            <a:extLst>
              <a:ext uri="{FF2B5EF4-FFF2-40B4-BE49-F238E27FC236}">
                <a16:creationId xmlns:a16="http://schemas.microsoft.com/office/drawing/2014/main" id="{5E090F27-F86F-1956-DB72-9A2BA2FEE728}"/>
              </a:ext>
            </a:extLst>
          </p:cNvPr>
          <p:cNvSpPr txBox="1">
            <a:spLocks/>
          </p:cNvSpPr>
          <p:nvPr/>
        </p:nvSpPr>
        <p:spPr>
          <a:xfrm>
            <a:off x="309401" y="885741"/>
            <a:ext cx="11573197" cy="724247"/>
          </a:xfrm>
          <a:prstGeom prst="rect">
            <a:avLst/>
          </a:prstGeom>
        </p:spPr>
        <p:txBody>
          <a:bodyPr lIns="91440" tIns="45720" rIns="91440" bIns="4572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cs typeface="Arial"/>
              </a:rPr>
              <a:t>EDA (Visualization)</a:t>
            </a:r>
            <a:endParaRPr lang="en-US" dirty="0"/>
          </a:p>
        </p:txBody>
      </p:sp>
      <p:sp>
        <p:nvSpPr>
          <p:cNvPr id="253" name="TextBox 252">
            <a:extLst>
              <a:ext uri="{FF2B5EF4-FFF2-40B4-BE49-F238E27FC236}">
                <a16:creationId xmlns:a16="http://schemas.microsoft.com/office/drawing/2014/main" id="{DD0B6D6A-6D71-D9AB-AE78-6E2E2711EAA4}"/>
              </a:ext>
            </a:extLst>
          </p:cNvPr>
          <p:cNvSpPr txBox="1"/>
          <p:nvPr/>
        </p:nvSpPr>
        <p:spPr>
          <a:xfrm>
            <a:off x="1541616" y="2391689"/>
            <a:ext cx="701526" cy="830997"/>
          </a:xfrm>
          <a:prstGeom prst="rect">
            <a:avLst/>
          </a:prstGeom>
          <a:noFill/>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ko-KR" sz="4800" b="1" i="0" u="none" strike="noStrike" kern="1200" cap="none" spc="0" normalizeH="0" baseline="0" noProof="0" dirty="0">
              <a:ln>
                <a:noFill/>
              </a:ln>
              <a:solidFill>
                <a:srgbClr val="7344AE"/>
              </a:solidFill>
              <a:effectLst/>
              <a:uLnTx/>
              <a:uFillTx/>
              <a:latin typeface="Arial"/>
              <a:cs typeface="Arial" pitchFamily="34" charset="0"/>
            </a:endParaRPr>
          </a:p>
        </p:txBody>
      </p:sp>
      <p:pic>
        <p:nvPicPr>
          <p:cNvPr id="3" name="Picture 3" descr="A picture containing chart&#10;&#10;Description automatically generated">
            <a:extLst>
              <a:ext uri="{FF2B5EF4-FFF2-40B4-BE49-F238E27FC236}">
                <a16:creationId xmlns:a16="http://schemas.microsoft.com/office/drawing/2014/main" id="{EC7757A5-275C-CE26-2004-2E35723598ED}"/>
              </a:ext>
            </a:extLst>
          </p:cNvPr>
          <p:cNvPicPr>
            <a:picLocks noChangeAspect="1"/>
          </p:cNvPicPr>
          <p:nvPr/>
        </p:nvPicPr>
        <p:blipFill>
          <a:blip r:embed="rId2"/>
          <a:stretch>
            <a:fillRect/>
          </a:stretch>
        </p:blipFill>
        <p:spPr>
          <a:xfrm>
            <a:off x="-4175" y="2144518"/>
            <a:ext cx="6814159" cy="3591924"/>
          </a:xfrm>
          <a:prstGeom prst="rect">
            <a:avLst/>
          </a:prstGeom>
        </p:spPr>
      </p:pic>
      <p:pic>
        <p:nvPicPr>
          <p:cNvPr id="19" name="Picture 25" descr="Chart, sunburst chart&#10;&#10;Description automatically generated">
            <a:extLst>
              <a:ext uri="{FF2B5EF4-FFF2-40B4-BE49-F238E27FC236}">
                <a16:creationId xmlns:a16="http://schemas.microsoft.com/office/drawing/2014/main" id="{55CA7D2D-A816-0EDB-8CA4-193076E693E8}"/>
              </a:ext>
            </a:extLst>
          </p:cNvPr>
          <p:cNvPicPr>
            <a:picLocks noChangeAspect="1"/>
          </p:cNvPicPr>
          <p:nvPr/>
        </p:nvPicPr>
        <p:blipFill>
          <a:blip r:embed="rId3"/>
          <a:stretch>
            <a:fillRect/>
          </a:stretch>
        </p:blipFill>
        <p:spPr>
          <a:xfrm>
            <a:off x="5820429" y="2250275"/>
            <a:ext cx="6073033" cy="3129888"/>
          </a:xfrm>
          <a:prstGeom prst="rect">
            <a:avLst/>
          </a:prstGeom>
        </p:spPr>
      </p:pic>
    </p:spTree>
    <p:extLst>
      <p:ext uri="{BB962C8B-B14F-4D97-AF65-F5344CB8AC3E}">
        <p14:creationId xmlns:p14="http://schemas.microsoft.com/office/powerpoint/2010/main" val="3605095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B26FB2F-433B-6B7F-7C5C-C7EA65F4877B}"/>
              </a:ext>
            </a:extLst>
          </p:cNvPr>
          <p:cNvCxnSpPr>
            <a:cxnSpLocks/>
          </p:cNvCxnSpPr>
          <p:nvPr/>
        </p:nvCxnSpPr>
        <p:spPr>
          <a:xfrm>
            <a:off x="0" y="204774"/>
            <a:ext cx="12192000" cy="0"/>
          </a:xfrm>
          <a:prstGeom prst="line">
            <a:avLst/>
          </a:prstGeom>
          <a:ln w="3175">
            <a:solidFill>
              <a:schemeClr val="accent6"/>
            </a:solidFill>
          </a:ln>
        </p:spPr>
        <p:style>
          <a:lnRef idx="1">
            <a:schemeClr val="accent2"/>
          </a:lnRef>
          <a:fillRef idx="0">
            <a:schemeClr val="accent2"/>
          </a:fillRef>
          <a:effectRef idx="0">
            <a:schemeClr val="accent2"/>
          </a:effectRef>
          <a:fontRef idx="minor">
            <a:schemeClr val="tx1"/>
          </a:fontRef>
        </p:style>
      </p:cxnSp>
      <p:sp>
        <p:nvSpPr>
          <p:cNvPr id="6" name="Oval 5">
            <a:extLst>
              <a:ext uri="{FF2B5EF4-FFF2-40B4-BE49-F238E27FC236}">
                <a16:creationId xmlns:a16="http://schemas.microsoft.com/office/drawing/2014/main" id="{10F4747F-B279-2F1A-CFDC-6BA94EE163A7}"/>
              </a:ext>
            </a:extLst>
          </p:cNvPr>
          <p:cNvSpPr/>
          <p:nvPr/>
        </p:nvSpPr>
        <p:spPr>
          <a:xfrm>
            <a:off x="1577697" y="149331"/>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651979B8-EDF9-1007-7531-9571D6DBE1D4}"/>
              </a:ext>
            </a:extLst>
          </p:cNvPr>
          <p:cNvSpPr txBox="1"/>
          <p:nvPr/>
        </p:nvSpPr>
        <p:spPr>
          <a:xfrm>
            <a:off x="1025319" y="222247"/>
            <a:ext cx="123912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Introduction &amp; Motivation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8" name="Oval 7">
            <a:extLst>
              <a:ext uri="{FF2B5EF4-FFF2-40B4-BE49-F238E27FC236}">
                <a16:creationId xmlns:a16="http://schemas.microsoft.com/office/drawing/2014/main" id="{83EFFE6D-37F1-8B59-F333-6C7CE51FCD76}"/>
              </a:ext>
            </a:extLst>
          </p:cNvPr>
          <p:cNvSpPr/>
          <p:nvPr/>
        </p:nvSpPr>
        <p:spPr>
          <a:xfrm>
            <a:off x="2673373" y="13794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Oval 8">
            <a:extLst>
              <a:ext uri="{FF2B5EF4-FFF2-40B4-BE49-F238E27FC236}">
                <a16:creationId xmlns:a16="http://schemas.microsoft.com/office/drawing/2014/main" id="{AF4C9C73-59C6-85C5-8E01-9111C88295CB}"/>
              </a:ext>
            </a:extLst>
          </p:cNvPr>
          <p:cNvSpPr/>
          <p:nvPr/>
        </p:nvSpPr>
        <p:spPr>
          <a:xfrm>
            <a:off x="3769049" y="126145"/>
            <a:ext cx="144000" cy="144000"/>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Oval 9">
            <a:extLst>
              <a:ext uri="{FF2B5EF4-FFF2-40B4-BE49-F238E27FC236}">
                <a16:creationId xmlns:a16="http://schemas.microsoft.com/office/drawing/2014/main" id="{D6DACFF5-AC7D-BBDA-5B03-2D9B8562EE3C}"/>
              </a:ext>
            </a:extLst>
          </p:cNvPr>
          <p:cNvSpPr/>
          <p:nvPr/>
        </p:nvSpPr>
        <p:spPr>
          <a:xfrm>
            <a:off x="4864725" y="129832"/>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accent5"/>
              </a:solidFill>
            </a:endParaRPr>
          </a:p>
        </p:txBody>
      </p:sp>
      <p:sp>
        <p:nvSpPr>
          <p:cNvPr id="11" name="Oval 10">
            <a:extLst>
              <a:ext uri="{FF2B5EF4-FFF2-40B4-BE49-F238E27FC236}">
                <a16:creationId xmlns:a16="http://schemas.microsoft.com/office/drawing/2014/main" id="{19D32EA5-F8E5-C54D-44B9-2AC84B90EED3}"/>
              </a:ext>
            </a:extLst>
          </p:cNvPr>
          <p:cNvSpPr/>
          <p:nvPr/>
        </p:nvSpPr>
        <p:spPr>
          <a:xfrm>
            <a:off x="5960401" y="128654"/>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Oval 11">
            <a:extLst>
              <a:ext uri="{FF2B5EF4-FFF2-40B4-BE49-F238E27FC236}">
                <a16:creationId xmlns:a16="http://schemas.microsoft.com/office/drawing/2014/main" id="{C96BB8FB-AAB5-D196-E14B-2A2A8545474D}"/>
              </a:ext>
            </a:extLst>
          </p:cNvPr>
          <p:cNvSpPr/>
          <p:nvPr/>
        </p:nvSpPr>
        <p:spPr>
          <a:xfrm>
            <a:off x="7056077" y="125208"/>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Oval 12">
            <a:extLst>
              <a:ext uri="{FF2B5EF4-FFF2-40B4-BE49-F238E27FC236}">
                <a16:creationId xmlns:a16="http://schemas.microsoft.com/office/drawing/2014/main" id="{6A6C0B3A-8207-32FE-1A8F-54D875F140EF}"/>
              </a:ext>
            </a:extLst>
          </p:cNvPr>
          <p:cNvSpPr/>
          <p:nvPr/>
        </p:nvSpPr>
        <p:spPr>
          <a:xfrm>
            <a:off x="8151753" y="126586"/>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Oval 13">
            <a:extLst>
              <a:ext uri="{FF2B5EF4-FFF2-40B4-BE49-F238E27FC236}">
                <a16:creationId xmlns:a16="http://schemas.microsoft.com/office/drawing/2014/main" id="{9353A497-BB36-C70D-6050-C1169BFE33BE}"/>
              </a:ext>
            </a:extLst>
          </p:cNvPr>
          <p:cNvSpPr/>
          <p:nvPr/>
        </p:nvSpPr>
        <p:spPr>
          <a:xfrm>
            <a:off x="9247429" y="121135"/>
            <a:ext cx="144000" cy="14400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Oval 14">
            <a:extLst>
              <a:ext uri="{FF2B5EF4-FFF2-40B4-BE49-F238E27FC236}">
                <a16:creationId xmlns:a16="http://schemas.microsoft.com/office/drawing/2014/main" id="{300F81D0-F055-D28C-B31E-14E5937C29E9}"/>
              </a:ext>
            </a:extLst>
          </p:cNvPr>
          <p:cNvSpPr/>
          <p:nvPr/>
        </p:nvSpPr>
        <p:spPr>
          <a:xfrm>
            <a:off x="10343105" y="11408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a:extLst>
              <a:ext uri="{FF2B5EF4-FFF2-40B4-BE49-F238E27FC236}">
                <a16:creationId xmlns:a16="http://schemas.microsoft.com/office/drawing/2014/main" id="{9ED4FC5D-F390-961F-2306-782A924262F7}"/>
              </a:ext>
            </a:extLst>
          </p:cNvPr>
          <p:cNvSpPr txBox="1"/>
          <p:nvPr/>
        </p:nvSpPr>
        <p:spPr>
          <a:xfrm>
            <a:off x="2136002" y="219078"/>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Problem Statement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E99047A1-FE60-5423-1F79-26634D784477}"/>
              </a:ext>
            </a:extLst>
          </p:cNvPr>
          <p:cNvSpPr txBox="1"/>
          <p:nvPr/>
        </p:nvSpPr>
        <p:spPr>
          <a:xfrm>
            <a:off x="3280800" y="227960"/>
            <a:ext cx="111568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Project Objective</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54744901-85C4-5CFD-EE45-5B643037BFE5}"/>
              </a:ext>
            </a:extLst>
          </p:cNvPr>
          <p:cNvSpPr txBox="1"/>
          <p:nvPr/>
        </p:nvSpPr>
        <p:spPr>
          <a:xfrm>
            <a:off x="4510099" y="227568"/>
            <a:ext cx="876095"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Scope &amp; Domain</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0" name="TextBox 19">
            <a:extLst>
              <a:ext uri="{FF2B5EF4-FFF2-40B4-BE49-F238E27FC236}">
                <a16:creationId xmlns:a16="http://schemas.microsoft.com/office/drawing/2014/main" id="{94D0445E-E3EB-09DD-7824-210FB46EEFC8}"/>
              </a:ext>
            </a:extLst>
          </p:cNvPr>
          <p:cNvSpPr txBox="1"/>
          <p:nvPr/>
        </p:nvSpPr>
        <p:spPr>
          <a:xfrm>
            <a:off x="6516841" y="225773"/>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Dataset</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1" name="TextBox 20">
            <a:extLst>
              <a:ext uri="{FF2B5EF4-FFF2-40B4-BE49-F238E27FC236}">
                <a16:creationId xmlns:a16="http://schemas.microsoft.com/office/drawing/2014/main" id="{0B49A1C0-20AB-812D-B384-CF4C52D3108D}"/>
              </a:ext>
            </a:extLst>
          </p:cNvPr>
          <p:cNvSpPr txBox="1"/>
          <p:nvPr/>
        </p:nvSpPr>
        <p:spPr>
          <a:xfrm>
            <a:off x="7607683" y="224881"/>
            <a:ext cx="1239126"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Collaborator / End User</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2" name="TextBox 21">
            <a:extLst>
              <a:ext uri="{FF2B5EF4-FFF2-40B4-BE49-F238E27FC236}">
                <a16:creationId xmlns:a16="http://schemas.microsoft.com/office/drawing/2014/main" id="{C20B57CF-9037-C54F-EDE2-D9F6DAC26B58}"/>
              </a:ext>
            </a:extLst>
          </p:cNvPr>
          <p:cNvSpPr txBox="1"/>
          <p:nvPr/>
        </p:nvSpPr>
        <p:spPr>
          <a:xfrm>
            <a:off x="8707643" y="222908"/>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1"/>
                </a:solidFill>
                <a:effectLst/>
                <a:uLnTx/>
                <a:uFillTx/>
                <a:latin typeface="Arial"/>
                <a:cs typeface="Arial"/>
              </a:rPr>
              <a:t>EDA</a:t>
            </a:r>
            <a:endParaRPr lang="ko-KR" altLang="en-US" sz="1050" i="0" u="none" strike="noStrike" kern="1200" cap="none" spc="0" normalizeH="0" baseline="0" noProof="0">
              <a:ln>
                <a:noFill/>
              </a:ln>
              <a:solidFill>
                <a:schemeClr val="accent1"/>
              </a:solidFill>
              <a:effectLst/>
              <a:uLnTx/>
              <a:uFillTx/>
              <a:latin typeface="Arial"/>
              <a:cs typeface="Arial"/>
            </a:endParaRPr>
          </a:p>
        </p:txBody>
      </p:sp>
      <p:sp>
        <p:nvSpPr>
          <p:cNvPr id="23" name="TextBox 22">
            <a:extLst>
              <a:ext uri="{FF2B5EF4-FFF2-40B4-BE49-F238E27FC236}">
                <a16:creationId xmlns:a16="http://schemas.microsoft.com/office/drawing/2014/main" id="{FCB76138-C019-42C7-0055-DAAC6B4E1610}"/>
              </a:ext>
            </a:extLst>
          </p:cNvPr>
          <p:cNvSpPr txBox="1"/>
          <p:nvPr/>
        </p:nvSpPr>
        <p:spPr>
          <a:xfrm>
            <a:off x="9804969" y="216346"/>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Conclusion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44" name="Rectangle 36">
            <a:extLst>
              <a:ext uri="{FF2B5EF4-FFF2-40B4-BE49-F238E27FC236}">
                <a16:creationId xmlns:a16="http://schemas.microsoft.com/office/drawing/2014/main" id="{032CDF83-13C9-870B-0416-4FF27E265470}"/>
              </a:ext>
            </a:extLst>
          </p:cNvPr>
          <p:cNvSpPr/>
          <p:nvPr/>
        </p:nvSpPr>
        <p:spPr>
          <a:xfrm>
            <a:off x="2934567" y="2413859"/>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5" name="Oval 35">
            <a:extLst>
              <a:ext uri="{FF2B5EF4-FFF2-40B4-BE49-F238E27FC236}">
                <a16:creationId xmlns:a16="http://schemas.microsoft.com/office/drawing/2014/main" id="{FEB9FCB7-8848-7DD2-5306-297A01674E0E}"/>
              </a:ext>
            </a:extLst>
          </p:cNvPr>
          <p:cNvSpPr/>
          <p:nvPr/>
        </p:nvSpPr>
        <p:spPr>
          <a:xfrm>
            <a:off x="8833409" y="4774368"/>
            <a:ext cx="575664" cy="725838"/>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5" name="TextBox 24">
            <a:extLst>
              <a:ext uri="{FF2B5EF4-FFF2-40B4-BE49-F238E27FC236}">
                <a16:creationId xmlns:a16="http://schemas.microsoft.com/office/drawing/2014/main" id="{E84461ED-E2B8-AF8F-D94A-3BCDBCAEA807}"/>
              </a:ext>
            </a:extLst>
          </p:cNvPr>
          <p:cNvSpPr txBox="1"/>
          <p:nvPr/>
        </p:nvSpPr>
        <p:spPr>
          <a:xfrm>
            <a:off x="5564876" y="228203"/>
            <a:ext cx="96907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DS Pathway</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65" name="자유형 176">
            <a:extLst>
              <a:ext uri="{FF2B5EF4-FFF2-40B4-BE49-F238E27FC236}">
                <a16:creationId xmlns:a16="http://schemas.microsoft.com/office/drawing/2014/main" id="{8497DC5D-BE65-73F0-0672-5E4AFBE69F10}"/>
              </a:ext>
            </a:extLst>
          </p:cNvPr>
          <p:cNvSpPr/>
          <p:nvPr/>
        </p:nvSpPr>
        <p:spPr>
          <a:xfrm>
            <a:off x="6373267" y="4414890"/>
            <a:ext cx="311293" cy="326724"/>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73" name="Text Placeholder 1">
            <a:extLst>
              <a:ext uri="{FF2B5EF4-FFF2-40B4-BE49-F238E27FC236}">
                <a16:creationId xmlns:a16="http://schemas.microsoft.com/office/drawing/2014/main" id="{5E090F27-F86F-1956-DB72-9A2BA2FEE728}"/>
              </a:ext>
            </a:extLst>
          </p:cNvPr>
          <p:cNvSpPr txBox="1">
            <a:spLocks/>
          </p:cNvSpPr>
          <p:nvPr/>
        </p:nvSpPr>
        <p:spPr>
          <a:xfrm>
            <a:off x="309401" y="885741"/>
            <a:ext cx="11573197" cy="724247"/>
          </a:xfrm>
          <a:prstGeom prst="rect">
            <a:avLst/>
          </a:prstGeom>
        </p:spPr>
        <p:txBody>
          <a:bodyPr lIns="91440" tIns="45720" rIns="91440" bIns="4572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cs typeface="Arial"/>
              </a:rPr>
              <a:t>EDA (Visualization)</a:t>
            </a:r>
            <a:endParaRPr lang="en-US" dirty="0"/>
          </a:p>
        </p:txBody>
      </p:sp>
      <p:sp>
        <p:nvSpPr>
          <p:cNvPr id="253" name="TextBox 252">
            <a:extLst>
              <a:ext uri="{FF2B5EF4-FFF2-40B4-BE49-F238E27FC236}">
                <a16:creationId xmlns:a16="http://schemas.microsoft.com/office/drawing/2014/main" id="{DD0B6D6A-6D71-D9AB-AE78-6E2E2711EAA4}"/>
              </a:ext>
            </a:extLst>
          </p:cNvPr>
          <p:cNvSpPr txBox="1"/>
          <p:nvPr/>
        </p:nvSpPr>
        <p:spPr>
          <a:xfrm>
            <a:off x="1541616" y="2391689"/>
            <a:ext cx="701526" cy="830997"/>
          </a:xfrm>
          <a:prstGeom prst="rect">
            <a:avLst/>
          </a:prstGeom>
          <a:noFill/>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ko-KR" sz="4800" b="1" i="0" u="none" strike="noStrike" kern="1200" cap="none" spc="0" normalizeH="0" baseline="0" noProof="0" dirty="0">
              <a:ln>
                <a:noFill/>
              </a:ln>
              <a:solidFill>
                <a:srgbClr val="7344AE"/>
              </a:solidFill>
              <a:effectLst/>
              <a:uLnTx/>
              <a:uFillTx/>
              <a:latin typeface="Arial"/>
              <a:cs typeface="Arial" pitchFamily="34" charset="0"/>
            </a:endParaRPr>
          </a:p>
        </p:txBody>
      </p:sp>
      <p:pic>
        <p:nvPicPr>
          <p:cNvPr id="2" name="Picture 23" descr="Chart, treemap chart&#10;&#10;Description automatically generated">
            <a:extLst>
              <a:ext uri="{FF2B5EF4-FFF2-40B4-BE49-F238E27FC236}">
                <a16:creationId xmlns:a16="http://schemas.microsoft.com/office/drawing/2014/main" id="{969F5636-C593-450C-5CE3-EE5EDC193A30}"/>
              </a:ext>
            </a:extLst>
          </p:cNvPr>
          <p:cNvPicPr>
            <a:picLocks noChangeAspect="1"/>
          </p:cNvPicPr>
          <p:nvPr/>
        </p:nvPicPr>
        <p:blipFill>
          <a:blip r:embed="rId2"/>
          <a:stretch>
            <a:fillRect/>
          </a:stretch>
        </p:blipFill>
        <p:spPr>
          <a:xfrm>
            <a:off x="4807907" y="1601535"/>
            <a:ext cx="7315198" cy="5105859"/>
          </a:xfrm>
          <a:prstGeom prst="rect">
            <a:avLst/>
          </a:prstGeom>
        </p:spPr>
      </p:pic>
      <p:sp>
        <p:nvSpPr>
          <p:cNvPr id="4" name="TextBox 3">
            <a:extLst>
              <a:ext uri="{FF2B5EF4-FFF2-40B4-BE49-F238E27FC236}">
                <a16:creationId xmlns:a16="http://schemas.microsoft.com/office/drawing/2014/main" id="{CF0023D1-DCD5-44D8-E063-FC7948216E20}"/>
              </a:ext>
            </a:extLst>
          </p:cNvPr>
          <p:cNvSpPr txBox="1"/>
          <p:nvPr/>
        </p:nvSpPr>
        <p:spPr>
          <a:xfrm>
            <a:off x="350728" y="2542783"/>
            <a:ext cx="483087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cs typeface="Arial"/>
              </a:rPr>
              <a:t>A </a:t>
            </a:r>
            <a:r>
              <a:rPr lang="en-US" dirty="0" err="1">
                <a:cs typeface="Arial"/>
              </a:rPr>
              <a:t>treemap</a:t>
            </a:r>
            <a:r>
              <a:rPr lang="en-US" dirty="0">
                <a:cs typeface="Arial"/>
              </a:rPr>
              <a:t> is a hierarchical visualization that represents data using nested rectangles, with each rectangle representing a category or sub-category.</a:t>
            </a:r>
          </a:p>
          <a:p>
            <a:pPr algn="just"/>
            <a:endParaRPr lang="en-US" dirty="0">
              <a:cs typeface="Arial"/>
            </a:endParaRPr>
          </a:p>
          <a:p>
            <a:pPr algn="just"/>
            <a:r>
              <a:rPr lang="en-US" dirty="0">
                <a:cs typeface="Arial"/>
              </a:rPr>
              <a:t>Provide an overview of the common content rating categories in the United States, such as G, PG, PG-13, R, etc.</a:t>
            </a:r>
            <a:endParaRPr lang="en-US" dirty="0"/>
          </a:p>
        </p:txBody>
      </p:sp>
      <p:sp>
        <p:nvSpPr>
          <p:cNvPr id="24" name="Oval 35">
            <a:extLst>
              <a:ext uri="{FF2B5EF4-FFF2-40B4-BE49-F238E27FC236}">
                <a16:creationId xmlns:a16="http://schemas.microsoft.com/office/drawing/2014/main" id="{DCF9AF59-0CD8-414D-DCAF-3D4B6231EC3E}"/>
              </a:ext>
            </a:extLst>
          </p:cNvPr>
          <p:cNvSpPr/>
          <p:nvPr/>
        </p:nvSpPr>
        <p:spPr>
          <a:xfrm>
            <a:off x="348810" y="1606507"/>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59600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E6605EE1-5785-49FC-9528-30A60043A627}"/>
              </a:ext>
            </a:extLst>
          </p:cNvPr>
          <p:cNvGrpSpPr/>
          <p:nvPr/>
        </p:nvGrpSpPr>
        <p:grpSpPr>
          <a:xfrm>
            <a:off x="1170001" y="1852028"/>
            <a:ext cx="2285588" cy="595090"/>
            <a:chOff x="6508186" y="2522470"/>
            <a:chExt cx="2285588" cy="595090"/>
          </a:xfrm>
        </p:grpSpPr>
        <p:sp>
          <p:nvSpPr>
            <p:cNvPr id="22" name="TextBox 21">
              <a:extLst>
                <a:ext uri="{FF2B5EF4-FFF2-40B4-BE49-F238E27FC236}">
                  <a16:creationId xmlns:a16="http://schemas.microsoft.com/office/drawing/2014/main" id="{2A540875-6A2B-4467-92FE-EEDD3CD3785D}"/>
                </a:ext>
              </a:extLst>
            </p:cNvPr>
            <p:cNvSpPr txBox="1"/>
            <p:nvPr/>
          </p:nvSpPr>
          <p:spPr>
            <a:xfrm>
              <a:off x="7171256" y="2532785"/>
              <a:ext cx="16225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Introduction &amp; Motivation</a:t>
              </a:r>
              <a:endParaRPr kumimoji="0" lang="ko-KR" altLang="en-US" sz="16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nvGrpSpPr>
            <p:cNvPr id="19" name="Group 42">
              <a:extLst>
                <a:ext uri="{FF2B5EF4-FFF2-40B4-BE49-F238E27FC236}">
                  <a16:creationId xmlns:a16="http://schemas.microsoft.com/office/drawing/2014/main" id="{A5AA7ECC-2AB0-4C04-97CA-FC1B38C27095}"/>
                </a:ext>
              </a:extLst>
            </p:cNvPr>
            <p:cNvGrpSpPr/>
            <p:nvPr/>
          </p:nvGrpSpPr>
          <p:grpSpPr>
            <a:xfrm>
              <a:off x="6508186" y="2522470"/>
              <a:ext cx="566802" cy="566802"/>
              <a:chOff x="465585" y="4206791"/>
              <a:chExt cx="566802" cy="566802"/>
            </a:xfrm>
          </p:grpSpPr>
          <p:sp>
            <p:nvSpPr>
              <p:cNvPr id="20" name="Oval 43">
                <a:extLst>
                  <a:ext uri="{FF2B5EF4-FFF2-40B4-BE49-F238E27FC236}">
                    <a16:creationId xmlns:a16="http://schemas.microsoft.com/office/drawing/2014/main" id="{58B640A5-3DDA-4912-8EAF-7D15FF318AEB}"/>
                  </a:ext>
                </a:extLst>
              </p:cNvPr>
              <p:cNvSpPr/>
              <p:nvPr/>
            </p:nvSpPr>
            <p:spPr>
              <a:xfrm>
                <a:off x="465585" y="4206791"/>
                <a:ext cx="566802" cy="5668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1" name="TextBox 20">
                <a:extLst>
                  <a:ext uri="{FF2B5EF4-FFF2-40B4-BE49-F238E27FC236}">
                    <a16:creationId xmlns:a16="http://schemas.microsoft.com/office/drawing/2014/main" id="{89A99B7E-E220-4FDA-B809-37616D8F1E44}"/>
                  </a:ext>
                </a:extLst>
              </p:cNvPr>
              <p:cNvSpPr txBox="1"/>
              <p:nvPr/>
            </p:nvSpPr>
            <p:spPr>
              <a:xfrm>
                <a:off x="465585" y="4340806"/>
                <a:ext cx="56680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white"/>
                    </a:solidFill>
                    <a:effectLst/>
                    <a:uLnTx/>
                    <a:uFillTx/>
                    <a:latin typeface="Arial"/>
                    <a:cs typeface="Arial" pitchFamily="34" charset="0"/>
                  </a:rPr>
                  <a:t>01</a:t>
                </a:r>
                <a:endParaRPr kumimoji="0" lang="ko-KR" altLang="en-US" sz="2000" b="1" i="0" u="none" strike="noStrike" kern="1200" cap="none" spc="0" normalizeH="0" baseline="0" noProof="0" dirty="0">
                  <a:ln>
                    <a:noFill/>
                  </a:ln>
                  <a:solidFill>
                    <a:prstClr val="white"/>
                  </a:solidFill>
                  <a:effectLst/>
                  <a:uLnTx/>
                  <a:uFillTx/>
                  <a:latin typeface="Arial"/>
                  <a:cs typeface="Arial" pitchFamily="34" charset="0"/>
                </a:endParaRPr>
              </a:p>
            </p:txBody>
          </p:sp>
        </p:grpSp>
      </p:grpSp>
      <p:cxnSp>
        <p:nvCxnSpPr>
          <p:cNvPr id="55" name="Straight Connector 54">
            <a:extLst>
              <a:ext uri="{FF2B5EF4-FFF2-40B4-BE49-F238E27FC236}">
                <a16:creationId xmlns:a16="http://schemas.microsoft.com/office/drawing/2014/main" id="{C20466FC-8516-7133-4635-260DBF9CB086}"/>
              </a:ext>
            </a:extLst>
          </p:cNvPr>
          <p:cNvCxnSpPr>
            <a:cxnSpLocks/>
          </p:cNvCxnSpPr>
          <p:nvPr/>
        </p:nvCxnSpPr>
        <p:spPr>
          <a:xfrm>
            <a:off x="0" y="204774"/>
            <a:ext cx="12192000" cy="0"/>
          </a:xfrm>
          <a:prstGeom prst="line">
            <a:avLst/>
          </a:prstGeom>
          <a:ln w="3175">
            <a:solidFill>
              <a:schemeClr val="accent6"/>
            </a:solidFill>
          </a:ln>
        </p:spPr>
        <p:style>
          <a:lnRef idx="1">
            <a:schemeClr val="accent2"/>
          </a:lnRef>
          <a:fillRef idx="0">
            <a:schemeClr val="accent2"/>
          </a:fillRef>
          <a:effectRef idx="0">
            <a:schemeClr val="accent2"/>
          </a:effectRef>
          <a:fontRef idx="minor">
            <a:schemeClr val="tx1"/>
          </a:fontRef>
        </p:style>
      </p:cxnSp>
      <p:sp>
        <p:nvSpPr>
          <p:cNvPr id="56" name="Oval 55">
            <a:extLst>
              <a:ext uri="{FF2B5EF4-FFF2-40B4-BE49-F238E27FC236}">
                <a16:creationId xmlns:a16="http://schemas.microsoft.com/office/drawing/2014/main" id="{B49F4477-DEE4-289E-4ABF-67BB007FED1E}"/>
              </a:ext>
            </a:extLst>
          </p:cNvPr>
          <p:cNvSpPr/>
          <p:nvPr/>
        </p:nvSpPr>
        <p:spPr>
          <a:xfrm>
            <a:off x="1577697" y="149331"/>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7" name="TextBox 56">
            <a:extLst>
              <a:ext uri="{FF2B5EF4-FFF2-40B4-BE49-F238E27FC236}">
                <a16:creationId xmlns:a16="http://schemas.microsoft.com/office/drawing/2014/main" id="{321557FE-A938-450B-F05B-618FD1CC32BC}"/>
              </a:ext>
            </a:extLst>
          </p:cNvPr>
          <p:cNvSpPr txBox="1"/>
          <p:nvPr/>
        </p:nvSpPr>
        <p:spPr>
          <a:xfrm>
            <a:off x="1025319" y="222247"/>
            <a:ext cx="123912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Introduction &amp; Motivation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58" name="Oval 57">
            <a:extLst>
              <a:ext uri="{FF2B5EF4-FFF2-40B4-BE49-F238E27FC236}">
                <a16:creationId xmlns:a16="http://schemas.microsoft.com/office/drawing/2014/main" id="{160CB695-1ED1-6BC0-970F-C86E23A9B65D}"/>
              </a:ext>
            </a:extLst>
          </p:cNvPr>
          <p:cNvSpPr/>
          <p:nvPr/>
        </p:nvSpPr>
        <p:spPr>
          <a:xfrm>
            <a:off x="2673373" y="13794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9" name="Oval 58">
            <a:extLst>
              <a:ext uri="{FF2B5EF4-FFF2-40B4-BE49-F238E27FC236}">
                <a16:creationId xmlns:a16="http://schemas.microsoft.com/office/drawing/2014/main" id="{DB620CC2-D68A-C5A5-FC3E-9A52E4D200FF}"/>
              </a:ext>
            </a:extLst>
          </p:cNvPr>
          <p:cNvSpPr/>
          <p:nvPr/>
        </p:nvSpPr>
        <p:spPr>
          <a:xfrm>
            <a:off x="3769049" y="126145"/>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0" name="Oval 59">
            <a:extLst>
              <a:ext uri="{FF2B5EF4-FFF2-40B4-BE49-F238E27FC236}">
                <a16:creationId xmlns:a16="http://schemas.microsoft.com/office/drawing/2014/main" id="{2D73F857-8434-7671-C4FD-E446BCFE6D6B}"/>
              </a:ext>
            </a:extLst>
          </p:cNvPr>
          <p:cNvSpPr/>
          <p:nvPr/>
        </p:nvSpPr>
        <p:spPr>
          <a:xfrm>
            <a:off x="4864725" y="12983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1" name="Oval 60">
            <a:extLst>
              <a:ext uri="{FF2B5EF4-FFF2-40B4-BE49-F238E27FC236}">
                <a16:creationId xmlns:a16="http://schemas.microsoft.com/office/drawing/2014/main" id="{8262318F-00B0-07CE-C2AE-7F32401F0DDC}"/>
              </a:ext>
            </a:extLst>
          </p:cNvPr>
          <p:cNvSpPr/>
          <p:nvPr/>
        </p:nvSpPr>
        <p:spPr>
          <a:xfrm>
            <a:off x="5960401" y="128654"/>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2" name="Oval 61">
            <a:extLst>
              <a:ext uri="{FF2B5EF4-FFF2-40B4-BE49-F238E27FC236}">
                <a16:creationId xmlns:a16="http://schemas.microsoft.com/office/drawing/2014/main" id="{F9716D05-46DF-D0B9-00BB-6C7C6C124C45}"/>
              </a:ext>
            </a:extLst>
          </p:cNvPr>
          <p:cNvSpPr/>
          <p:nvPr/>
        </p:nvSpPr>
        <p:spPr>
          <a:xfrm>
            <a:off x="7056077" y="125208"/>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3" name="Oval 62">
            <a:extLst>
              <a:ext uri="{FF2B5EF4-FFF2-40B4-BE49-F238E27FC236}">
                <a16:creationId xmlns:a16="http://schemas.microsoft.com/office/drawing/2014/main" id="{EE906EEF-1351-4910-FC35-7E86C1426968}"/>
              </a:ext>
            </a:extLst>
          </p:cNvPr>
          <p:cNvSpPr/>
          <p:nvPr/>
        </p:nvSpPr>
        <p:spPr>
          <a:xfrm>
            <a:off x="8151753" y="12658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4" name="Oval 63">
            <a:extLst>
              <a:ext uri="{FF2B5EF4-FFF2-40B4-BE49-F238E27FC236}">
                <a16:creationId xmlns:a16="http://schemas.microsoft.com/office/drawing/2014/main" id="{2FD1AC8D-D011-ADDF-50E6-B1AB53A54E55}"/>
              </a:ext>
            </a:extLst>
          </p:cNvPr>
          <p:cNvSpPr/>
          <p:nvPr/>
        </p:nvSpPr>
        <p:spPr>
          <a:xfrm>
            <a:off x="9247429" y="121135"/>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5" name="Oval 64">
            <a:extLst>
              <a:ext uri="{FF2B5EF4-FFF2-40B4-BE49-F238E27FC236}">
                <a16:creationId xmlns:a16="http://schemas.microsoft.com/office/drawing/2014/main" id="{74E94418-B616-0D7D-6C02-1D85B37548F8}"/>
              </a:ext>
            </a:extLst>
          </p:cNvPr>
          <p:cNvSpPr/>
          <p:nvPr/>
        </p:nvSpPr>
        <p:spPr>
          <a:xfrm>
            <a:off x="10343105" y="11408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6" name="TextBox 65">
            <a:extLst>
              <a:ext uri="{FF2B5EF4-FFF2-40B4-BE49-F238E27FC236}">
                <a16:creationId xmlns:a16="http://schemas.microsoft.com/office/drawing/2014/main" id="{129FFEB7-4A44-A2C0-9315-A004086C4386}"/>
              </a:ext>
            </a:extLst>
          </p:cNvPr>
          <p:cNvSpPr txBox="1"/>
          <p:nvPr/>
        </p:nvSpPr>
        <p:spPr>
          <a:xfrm>
            <a:off x="2136002" y="219078"/>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Problem Statement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67" name="TextBox 66">
            <a:extLst>
              <a:ext uri="{FF2B5EF4-FFF2-40B4-BE49-F238E27FC236}">
                <a16:creationId xmlns:a16="http://schemas.microsoft.com/office/drawing/2014/main" id="{AD4BA824-557F-CCB1-2DA5-2CF9DA2E87EE}"/>
              </a:ext>
            </a:extLst>
          </p:cNvPr>
          <p:cNvSpPr txBox="1"/>
          <p:nvPr/>
        </p:nvSpPr>
        <p:spPr>
          <a:xfrm>
            <a:off x="3280800" y="227960"/>
            <a:ext cx="111568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Project Objective</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68" name="TextBox 67">
            <a:extLst>
              <a:ext uri="{FF2B5EF4-FFF2-40B4-BE49-F238E27FC236}">
                <a16:creationId xmlns:a16="http://schemas.microsoft.com/office/drawing/2014/main" id="{278F43E3-BDA1-D16E-600B-5D7C7428EE93}"/>
              </a:ext>
            </a:extLst>
          </p:cNvPr>
          <p:cNvSpPr txBox="1"/>
          <p:nvPr/>
        </p:nvSpPr>
        <p:spPr>
          <a:xfrm>
            <a:off x="4510099" y="227568"/>
            <a:ext cx="87609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Scope &amp; Domain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69" name="TextBox 68">
            <a:extLst>
              <a:ext uri="{FF2B5EF4-FFF2-40B4-BE49-F238E27FC236}">
                <a16:creationId xmlns:a16="http://schemas.microsoft.com/office/drawing/2014/main" id="{300044D4-254E-D9BA-C3C5-686312B61D94}"/>
              </a:ext>
            </a:extLst>
          </p:cNvPr>
          <p:cNvSpPr txBox="1"/>
          <p:nvPr/>
        </p:nvSpPr>
        <p:spPr>
          <a:xfrm>
            <a:off x="5564876" y="228203"/>
            <a:ext cx="96907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DS Pathway</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70" name="TextBox 69">
            <a:extLst>
              <a:ext uri="{FF2B5EF4-FFF2-40B4-BE49-F238E27FC236}">
                <a16:creationId xmlns:a16="http://schemas.microsoft.com/office/drawing/2014/main" id="{202414AF-47EE-B938-E61F-AE61AF2A30CE}"/>
              </a:ext>
            </a:extLst>
          </p:cNvPr>
          <p:cNvSpPr txBox="1"/>
          <p:nvPr/>
        </p:nvSpPr>
        <p:spPr>
          <a:xfrm>
            <a:off x="6516841" y="225773"/>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Dataset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71" name="TextBox 70">
            <a:extLst>
              <a:ext uri="{FF2B5EF4-FFF2-40B4-BE49-F238E27FC236}">
                <a16:creationId xmlns:a16="http://schemas.microsoft.com/office/drawing/2014/main" id="{CA0B6D45-CCFB-5871-4F2D-21A2071D203B}"/>
              </a:ext>
            </a:extLst>
          </p:cNvPr>
          <p:cNvSpPr txBox="1"/>
          <p:nvPr/>
        </p:nvSpPr>
        <p:spPr>
          <a:xfrm>
            <a:off x="7607683" y="224881"/>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Collaborator / End User</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72" name="TextBox 71">
            <a:extLst>
              <a:ext uri="{FF2B5EF4-FFF2-40B4-BE49-F238E27FC236}">
                <a16:creationId xmlns:a16="http://schemas.microsoft.com/office/drawing/2014/main" id="{3B584663-1DFD-7859-0FB9-1ACA89DEAFDA}"/>
              </a:ext>
            </a:extLst>
          </p:cNvPr>
          <p:cNvSpPr txBox="1"/>
          <p:nvPr/>
        </p:nvSpPr>
        <p:spPr>
          <a:xfrm>
            <a:off x="8707643" y="222908"/>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EDA</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73" name="TextBox 72">
            <a:extLst>
              <a:ext uri="{FF2B5EF4-FFF2-40B4-BE49-F238E27FC236}">
                <a16:creationId xmlns:a16="http://schemas.microsoft.com/office/drawing/2014/main" id="{75382A40-1AAE-F44F-A8DC-72D5A90C49E5}"/>
              </a:ext>
            </a:extLst>
          </p:cNvPr>
          <p:cNvSpPr txBox="1"/>
          <p:nvPr/>
        </p:nvSpPr>
        <p:spPr>
          <a:xfrm>
            <a:off x="9804969" y="216346"/>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Conclusion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74" name="Text Placeholder 1">
            <a:extLst>
              <a:ext uri="{FF2B5EF4-FFF2-40B4-BE49-F238E27FC236}">
                <a16:creationId xmlns:a16="http://schemas.microsoft.com/office/drawing/2014/main" id="{1965D8BF-629D-6E91-6B76-18714EC7A394}"/>
              </a:ext>
            </a:extLst>
          </p:cNvPr>
          <p:cNvSpPr>
            <a:spLocks noGrp="1"/>
          </p:cNvSpPr>
          <p:nvPr>
            <p:ph type="body" sz="quarter" idx="10"/>
          </p:nvPr>
        </p:nvSpPr>
        <p:spPr>
          <a:xfrm>
            <a:off x="309401" y="885741"/>
            <a:ext cx="11573197" cy="724247"/>
          </a:xfrm>
        </p:spPr>
        <p:txBody>
          <a:bodyPr>
            <a:normAutofit/>
          </a:bodyPr>
          <a:lstStyle/>
          <a:p>
            <a:r>
              <a:rPr lang="en-US" sz="3200" b="1" dirty="0"/>
              <a:t>Table of Content</a:t>
            </a:r>
          </a:p>
        </p:txBody>
      </p:sp>
      <p:grpSp>
        <p:nvGrpSpPr>
          <p:cNvPr id="75" name="그룹 34">
            <a:extLst>
              <a:ext uri="{FF2B5EF4-FFF2-40B4-BE49-F238E27FC236}">
                <a16:creationId xmlns:a16="http://schemas.microsoft.com/office/drawing/2014/main" id="{F5082D67-884C-1872-42E9-764852C376F3}"/>
              </a:ext>
            </a:extLst>
          </p:cNvPr>
          <p:cNvGrpSpPr/>
          <p:nvPr/>
        </p:nvGrpSpPr>
        <p:grpSpPr>
          <a:xfrm>
            <a:off x="6764907" y="2478709"/>
            <a:ext cx="3125862" cy="3888187"/>
            <a:chOff x="6750133" y="2845273"/>
            <a:chExt cx="1881179" cy="2339955"/>
          </a:xfrm>
        </p:grpSpPr>
        <p:grpSp>
          <p:nvGrpSpPr>
            <p:cNvPr id="76" name="그룹 33">
              <a:extLst>
                <a:ext uri="{FF2B5EF4-FFF2-40B4-BE49-F238E27FC236}">
                  <a16:creationId xmlns:a16="http://schemas.microsoft.com/office/drawing/2014/main" id="{099FDDBC-C4AC-1FCD-712D-8C8111AA2B3E}"/>
                </a:ext>
              </a:extLst>
            </p:cNvPr>
            <p:cNvGrpSpPr/>
            <p:nvPr/>
          </p:nvGrpSpPr>
          <p:grpSpPr>
            <a:xfrm>
              <a:off x="7545529" y="2845273"/>
              <a:ext cx="920762" cy="1786785"/>
              <a:chOff x="7545529" y="2845273"/>
              <a:chExt cx="920762" cy="1786785"/>
            </a:xfrm>
          </p:grpSpPr>
          <p:grpSp>
            <p:nvGrpSpPr>
              <p:cNvPr id="82" name="그룹 25">
                <a:extLst>
                  <a:ext uri="{FF2B5EF4-FFF2-40B4-BE49-F238E27FC236}">
                    <a16:creationId xmlns:a16="http://schemas.microsoft.com/office/drawing/2014/main" id="{55D1188B-0B37-425B-DAAE-F40857647E2B}"/>
                  </a:ext>
                </a:extLst>
              </p:cNvPr>
              <p:cNvGrpSpPr/>
              <p:nvPr/>
            </p:nvGrpSpPr>
            <p:grpSpPr>
              <a:xfrm rot="871370">
                <a:off x="8370345" y="3383915"/>
                <a:ext cx="72000" cy="463741"/>
                <a:chOff x="9050332" y="2852529"/>
                <a:chExt cx="224391" cy="937304"/>
              </a:xfrm>
              <a:solidFill>
                <a:schemeClr val="accent2"/>
              </a:solidFill>
            </p:grpSpPr>
            <p:sp>
              <p:nvSpPr>
                <p:cNvPr id="93" name="직사각형 18">
                  <a:extLst>
                    <a:ext uri="{FF2B5EF4-FFF2-40B4-BE49-F238E27FC236}">
                      <a16:creationId xmlns:a16="http://schemas.microsoft.com/office/drawing/2014/main" id="{D4913501-60B0-1DC1-AB94-976A18F3E7AF}"/>
                    </a:ext>
                  </a:extLst>
                </p:cNvPr>
                <p:cNvSpPr/>
                <p:nvPr/>
              </p:nvSpPr>
              <p:spPr>
                <a:xfrm>
                  <a:off x="9119304" y="2973189"/>
                  <a:ext cx="92406" cy="6212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94" name="이등변 삼각형 20">
                  <a:extLst>
                    <a:ext uri="{FF2B5EF4-FFF2-40B4-BE49-F238E27FC236}">
                      <a16:creationId xmlns:a16="http://schemas.microsoft.com/office/drawing/2014/main" id="{B99A3015-B2C7-0784-5F2C-5F796F8FD1B2}"/>
                    </a:ext>
                  </a:extLst>
                </p:cNvPr>
                <p:cNvSpPr/>
                <p:nvPr/>
              </p:nvSpPr>
              <p:spPr>
                <a:xfrm>
                  <a:off x="9050332" y="2852529"/>
                  <a:ext cx="224391" cy="1821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95" name="화살표: 갈매기형 수장 21">
                  <a:extLst>
                    <a:ext uri="{FF2B5EF4-FFF2-40B4-BE49-F238E27FC236}">
                      <a16:creationId xmlns:a16="http://schemas.microsoft.com/office/drawing/2014/main" id="{B182272B-1548-2B3E-1006-825173A1A78D}"/>
                    </a:ext>
                  </a:extLst>
                </p:cNvPr>
                <p:cNvSpPr/>
                <p:nvPr/>
              </p:nvSpPr>
              <p:spPr>
                <a:xfrm rot="16200000">
                  <a:off x="9073712" y="3499285"/>
                  <a:ext cx="161307" cy="194869"/>
                </a:xfrm>
                <a:prstGeom prst="chevron">
                  <a:avLst>
                    <a:gd name="adj" fmla="val 5162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96" name="화살표: 갈매기형 수장 24">
                  <a:extLst>
                    <a:ext uri="{FF2B5EF4-FFF2-40B4-BE49-F238E27FC236}">
                      <a16:creationId xmlns:a16="http://schemas.microsoft.com/office/drawing/2014/main" id="{758533D5-4904-0B87-1F6A-803174977EE5}"/>
                    </a:ext>
                  </a:extLst>
                </p:cNvPr>
                <p:cNvSpPr/>
                <p:nvPr/>
              </p:nvSpPr>
              <p:spPr>
                <a:xfrm rot="16200000">
                  <a:off x="9073712" y="3611745"/>
                  <a:ext cx="161307" cy="194869"/>
                </a:xfrm>
                <a:prstGeom prst="chevron">
                  <a:avLst>
                    <a:gd name="adj" fmla="val 5162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83" name="그룹 2">
                <a:extLst>
                  <a:ext uri="{FF2B5EF4-FFF2-40B4-BE49-F238E27FC236}">
                    <a16:creationId xmlns:a16="http://schemas.microsoft.com/office/drawing/2014/main" id="{A2644EA5-096F-2C13-5295-FEA5DA177017}"/>
                  </a:ext>
                </a:extLst>
              </p:cNvPr>
              <p:cNvGrpSpPr/>
              <p:nvPr/>
            </p:nvGrpSpPr>
            <p:grpSpPr>
              <a:xfrm>
                <a:off x="7545529" y="2845273"/>
                <a:ext cx="920762" cy="1786785"/>
                <a:chOff x="8129003" y="4168976"/>
                <a:chExt cx="920762" cy="1786785"/>
              </a:xfrm>
            </p:grpSpPr>
            <p:sp>
              <p:nvSpPr>
                <p:cNvPr id="84" name="Graphic 19">
                  <a:extLst>
                    <a:ext uri="{FF2B5EF4-FFF2-40B4-BE49-F238E27FC236}">
                      <a16:creationId xmlns:a16="http://schemas.microsoft.com/office/drawing/2014/main" id="{7A87FB80-0166-FAD6-0E0F-968E602D2D63}"/>
                    </a:ext>
                  </a:extLst>
                </p:cNvPr>
                <p:cNvSpPr/>
                <p:nvPr/>
              </p:nvSpPr>
              <p:spPr>
                <a:xfrm>
                  <a:off x="8274197" y="4390528"/>
                  <a:ext cx="690688" cy="1489436"/>
                </a:xfrm>
                <a:custGeom>
                  <a:avLst/>
                  <a:gdLst>
                    <a:gd name="connsiteX0" fmla="*/ 1793926 w 1873832"/>
                    <a:gd name="connsiteY0" fmla="*/ 2294684 h 4040829"/>
                    <a:gd name="connsiteX1" fmla="*/ 1448124 w 1873832"/>
                    <a:gd name="connsiteY1" fmla="*/ 1896851 h 4040829"/>
                    <a:gd name="connsiteX2" fmla="*/ 1430407 w 1873832"/>
                    <a:gd name="connsiteY2" fmla="*/ 1841668 h 4040829"/>
                    <a:gd name="connsiteX3" fmla="*/ 1529217 w 1873832"/>
                    <a:gd name="connsiteY3" fmla="*/ 1582702 h 4040829"/>
                    <a:gd name="connsiteX4" fmla="*/ 1608070 w 1873832"/>
                    <a:gd name="connsiteY4" fmla="*/ 1596217 h 4040829"/>
                    <a:gd name="connsiteX5" fmla="*/ 1628658 w 1873832"/>
                    <a:gd name="connsiteY5" fmla="*/ 1599789 h 4040829"/>
                    <a:gd name="connsiteX6" fmla="*/ 1717664 w 1873832"/>
                    <a:gd name="connsiteY6" fmla="*/ 1576189 h 4040829"/>
                    <a:gd name="connsiteX7" fmla="*/ 1780830 w 1873832"/>
                    <a:gd name="connsiteY7" fmla="*/ 1437532 h 4040829"/>
                    <a:gd name="connsiteX8" fmla="*/ 1765144 w 1873832"/>
                    <a:gd name="connsiteY8" fmla="*/ 1386341 h 4040829"/>
                    <a:gd name="connsiteX9" fmla="*/ 1594624 w 1873832"/>
                    <a:gd name="connsiteY9" fmla="*/ 1298455 h 4040829"/>
                    <a:gd name="connsiteX10" fmla="*/ 1563671 w 1873832"/>
                    <a:gd name="connsiteY10" fmla="*/ 1247895 h 4040829"/>
                    <a:gd name="connsiteX11" fmla="*/ 1554778 w 1873832"/>
                    <a:gd name="connsiteY11" fmla="*/ 968970 h 4040829"/>
                    <a:gd name="connsiteX12" fmla="*/ 1439580 w 1873832"/>
                    <a:gd name="connsiteY12" fmla="*/ 309860 h 4040829"/>
                    <a:gd name="connsiteX13" fmla="*/ 1188387 w 1873832"/>
                    <a:gd name="connsiteY13" fmla="*/ 8036 h 4040829"/>
                    <a:gd name="connsiteX14" fmla="*/ 996789 w 1873832"/>
                    <a:gd name="connsiteY14" fmla="*/ 135418 h 4040829"/>
                    <a:gd name="connsiteX15" fmla="*/ 784182 w 1873832"/>
                    <a:gd name="connsiteY15" fmla="*/ 370575 h 4040829"/>
                    <a:gd name="connsiteX16" fmla="*/ 492372 w 1873832"/>
                    <a:gd name="connsiteY16" fmla="*/ 972962 h 4040829"/>
                    <a:gd name="connsiteX17" fmla="*/ 405046 w 1873832"/>
                    <a:gd name="connsiteY17" fmla="*/ 1477029 h 4040829"/>
                    <a:gd name="connsiteX18" fmla="*/ 382497 w 1873832"/>
                    <a:gd name="connsiteY18" fmla="*/ 1727451 h 4040829"/>
                    <a:gd name="connsiteX19" fmla="*/ 415550 w 1873832"/>
                    <a:gd name="connsiteY19" fmla="*/ 1767158 h 4040829"/>
                    <a:gd name="connsiteX20" fmla="*/ 661071 w 1873832"/>
                    <a:gd name="connsiteY20" fmla="*/ 1823461 h 4040829"/>
                    <a:gd name="connsiteX21" fmla="*/ 686982 w 1873832"/>
                    <a:gd name="connsiteY21" fmla="*/ 1857215 h 4040829"/>
                    <a:gd name="connsiteX22" fmla="*/ 0 w 1873832"/>
                    <a:gd name="connsiteY22" fmla="*/ 3895331 h 4040829"/>
                    <a:gd name="connsiteX23" fmla="*/ 28712 w 1873832"/>
                    <a:gd name="connsiteY23" fmla="*/ 3922922 h 4040829"/>
                    <a:gd name="connsiteX24" fmla="*/ 328785 w 1873832"/>
                    <a:gd name="connsiteY24" fmla="*/ 4035038 h 4040829"/>
                    <a:gd name="connsiteX25" fmla="*/ 374093 w 1873832"/>
                    <a:gd name="connsiteY25" fmla="*/ 4031256 h 4040829"/>
                    <a:gd name="connsiteX26" fmla="*/ 983273 w 1873832"/>
                    <a:gd name="connsiteY26" fmla="*/ 2178576 h 4040829"/>
                    <a:gd name="connsiteX27" fmla="*/ 1461359 w 1873832"/>
                    <a:gd name="connsiteY27" fmla="*/ 2493986 h 4040829"/>
                    <a:gd name="connsiteX28" fmla="*/ 1475645 w 1873832"/>
                    <a:gd name="connsiteY28" fmla="*/ 2555541 h 4040829"/>
                    <a:gd name="connsiteX29" fmla="*/ 1076131 w 1873832"/>
                    <a:gd name="connsiteY29" fmla="*/ 3212060 h 4040829"/>
                    <a:gd name="connsiteX30" fmla="*/ 1346652 w 1873832"/>
                    <a:gd name="connsiteY30" fmla="*/ 3413043 h 4040829"/>
                    <a:gd name="connsiteX31" fmla="*/ 1621865 w 1873832"/>
                    <a:gd name="connsiteY31" fmla="*/ 2963388 h 4040829"/>
                    <a:gd name="connsiteX32" fmla="*/ 1812833 w 1873832"/>
                    <a:gd name="connsiteY32" fmla="*/ 2654492 h 4040829"/>
                    <a:gd name="connsiteX33" fmla="*/ 1864515 w 1873832"/>
                    <a:gd name="connsiteY33" fmla="*/ 2532712 h 4040829"/>
                    <a:gd name="connsiteX34" fmla="*/ 1793926 w 1873832"/>
                    <a:gd name="connsiteY34" fmla="*/ 2294684 h 40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73832" h="4040829">
                      <a:moveTo>
                        <a:pt x="1793926" y="2294684"/>
                      </a:moveTo>
                      <a:cubicBezTo>
                        <a:pt x="1666613" y="2172484"/>
                        <a:pt x="1553937" y="2037679"/>
                        <a:pt x="1448124" y="1896851"/>
                      </a:cubicBezTo>
                      <a:cubicBezTo>
                        <a:pt x="1436289" y="1881094"/>
                        <a:pt x="1419832" y="1867999"/>
                        <a:pt x="1430407" y="1841668"/>
                      </a:cubicBezTo>
                      <a:cubicBezTo>
                        <a:pt x="1454637" y="1781233"/>
                        <a:pt x="1510239" y="1596498"/>
                        <a:pt x="1529217" y="1582702"/>
                      </a:cubicBezTo>
                      <a:cubicBezTo>
                        <a:pt x="1549456" y="1567926"/>
                        <a:pt x="1581108" y="1590895"/>
                        <a:pt x="1608070" y="1596217"/>
                      </a:cubicBezTo>
                      <a:cubicBezTo>
                        <a:pt x="1614932" y="1597548"/>
                        <a:pt x="1622215" y="1597478"/>
                        <a:pt x="1628658" y="1599789"/>
                      </a:cubicBezTo>
                      <a:cubicBezTo>
                        <a:pt x="1663952" y="1612604"/>
                        <a:pt x="1696726" y="1617226"/>
                        <a:pt x="1717664" y="1576189"/>
                      </a:cubicBezTo>
                      <a:cubicBezTo>
                        <a:pt x="1742805" y="1531861"/>
                        <a:pt x="1772847" y="1489774"/>
                        <a:pt x="1780830" y="1437532"/>
                      </a:cubicBezTo>
                      <a:cubicBezTo>
                        <a:pt x="1796657" y="1414003"/>
                        <a:pt x="1794556" y="1399857"/>
                        <a:pt x="1765144" y="1386341"/>
                      </a:cubicBezTo>
                      <a:cubicBezTo>
                        <a:pt x="1707090" y="1359660"/>
                        <a:pt x="1652188" y="1326397"/>
                        <a:pt x="1594624" y="1298455"/>
                      </a:cubicBezTo>
                      <a:cubicBezTo>
                        <a:pt x="1571374" y="1287181"/>
                        <a:pt x="1562131" y="1274155"/>
                        <a:pt x="1563671" y="1247895"/>
                      </a:cubicBezTo>
                      <a:cubicBezTo>
                        <a:pt x="1569064" y="1154756"/>
                        <a:pt x="1565282" y="1061408"/>
                        <a:pt x="1554778" y="968970"/>
                      </a:cubicBezTo>
                      <a:cubicBezTo>
                        <a:pt x="1533629" y="783114"/>
                        <a:pt x="1463320" y="341163"/>
                        <a:pt x="1439580" y="309860"/>
                      </a:cubicBezTo>
                      <a:cubicBezTo>
                        <a:pt x="1375084" y="84087"/>
                        <a:pt x="1229354" y="-32791"/>
                        <a:pt x="1188387" y="8036"/>
                      </a:cubicBezTo>
                      <a:cubicBezTo>
                        <a:pt x="1137406" y="72252"/>
                        <a:pt x="1033834" y="115950"/>
                        <a:pt x="996789" y="135418"/>
                      </a:cubicBezTo>
                      <a:cubicBezTo>
                        <a:pt x="908342" y="179957"/>
                        <a:pt x="791254" y="360211"/>
                        <a:pt x="784182" y="370575"/>
                      </a:cubicBezTo>
                      <a:cubicBezTo>
                        <a:pt x="657780" y="557201"/>
                        <a:pt x="554137" y="755103"/>
                        <a:pt x="492372" y="972962"/>
                      </a:cubicBezTo>
                      <a:cubicBezTo>
                        <a:pt x="445593" y="1137809"/>
                        <a:pt x="422343" y="1306999"/>
                        <a:pt x="405046" y="1477029"/>
                      </a:cubicBezTo>
                      <a:cubicBezTo>
                        <a:pt x="396573" y="1560363"/>
                        <a:pt x="390060" y="1643977"/>
                        <a:pt x="382497" y="1727451"/>
                      </a:cubicBezTo>
                      <a:cubicBezTo>
                        <a:pt x="380256" y="1752031"/>
                        <a:pt x="388169" y="1764146"/>
                        <a:pt x="415550" y="1767158"/>
                      </a:cubicBezTo>
                      <a:cubicBezTo>
                        <a:pt x="450985" y="1771079"/>
                        <a:pt x="614082" y="1813096"/>
                        <a:pt x="661071" y="1823461"/>
                      </a:cubicBezTo>
                      <a:cubicBezTo>
                        <a:pt x="683410" y="1828363"/>
                        <a:pt x="691183" y="1835506"/>
                        <a:pt x="686982" y="1857215"/>
                      </a:cubicBezTo>
                      <a:cubicBezTo>
                        <a:pt x="678088" y="1903854"/>
                        <a:pt x="9174" y="3826702"/>
                        <a:pt x="0" y="3895331"/>
                      </a:cubicBezTo>
                      <a:cubicBezTo>
                        <a:pt x="3081" y="3911297"/>
                        <a:pt x="15476" y="3917950"/>
                        <a:pt x="28712" y="3922922"/>
                      </a:cubicBezTo>
                      <a:cubicBezTo>
                        <a:pt x="128643" y="3960527"/>
                        <a:pt x="228434" y="3998623"/>
                        <a:pt x="328785" y="4035038"/>
                      </a:cubicBezTo>
                      <a:cubicBezTo>
                        <a:pt x="343981" y="4040570"/>
                        <a:pt x="360158" y="4046172"/>
                        <a:pt x="374093" y="4031256"/>
                      </a:cubicBezTo>
                      <a:cubicBezTo>
                        <a:pt x="404276" y="3969561"/>
                        <a:pt x="962685" y="2162470"/>
                        <a:pt x="983273" y="2178576"/>
                      </a:cubicBezTo>
                      <a:cubicBezTo>
                        <a:pt x="1039646" y="2222554"/>
                        <a:pt x="1385168" y="2446716"/>
                        <a:pt x="1461359" y="2493986"/>
                      </a:cubicBezTo>
                      <a:cubicBezTo>
                        <a:pt x="1498545" y="2517095"/>
                        <a:pt x="1498755" y="2516955"/>
                        <a:pt x="1475645" y="2555541"/>
                      </a:cubicBezTo>
                      <a:cubicBezTo>
                        <a:pt x="1355266" y="2756313"/>
                        <a:pt x="1085375" y="3191892"/>
                        <a:pt x="1076131" y="3212060"/>
                      </a:cubicBezTo>
                      <a:cubicBezTo>
                        <a:pt x="1069759" y="3225926"/>
                        <a:pt x="1280335" y="3356950"/>
                        <a:pt x="1346652" y="3413043"/>
                      </a:cubicBezTo>
                      <a:cubicBezTo>
                        <a:pt x="1350784" y="3407510"/>
                        <a:pt x="1533419" y="3107227"/>
                        <a:pt x="1621865" y="2963388"/>
                      </a:cubicBezTo>
                      <a:cubicBezTo>
                        <a:pt x="1685311" y="2860306"/>
                        <a:pt x="1756950" y="2762196"/>
                        <a:pt x="1812833" y="2654492"/>
                      </a:cubicBezTo>
                      <a:cubicBezTo>
                        <a:pt x="1833142" y="2615345"/>
                        <a:pt x="1852820" y="2575709"/>
                        <a:pt x="1864515" y="2532712"/>
                      </a:cubicBezTo>
                      <a:cubicBezTo>
                        <a:pt x="1890005" y="2438803"/>
                        <a:pt x="1862134" y="2360161"/>
                        <a:pt x="1793926" y="2294684"/>
                      </a:cubicBezTo>
                      <a:close/>
                    </a:path>
                  </a:pathLst>
                </a:custGeom>
                <a:solidFill>
                  <a:schemeClr val="accent5"/>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5" name="Graphic 19">
                  <a:extLst>
                    <a:ext uri="{FF2B5EF4-FFF2-40B4-BE49-F238E27FC236}">
                      <a16:creationId xmlns:a16="http://schemas.microsoft.com/office/drawing/2014/main" id="{BBB35BF8-6DD0-BB5B-AB0C-A463C770268C}"/>
                    </a:ext>
                  </a:extLst>
                </p:cNvPr>
                <p:cNvSpPr/>
                <p:nvPr/>
              </p:nvSpPr>
              <p:spPr>
                <a:xfrm>
                  <a:off x="8737077" y="4202703"/>
                  <a:ext cx="204838" cy="253666"/>
                </a:xfrm>
                <a:custGeom>
                  <a:avLst/>
                  <a:gdLst>
                    <a:gd name="connsiteX0" fmla="*/ 434353 w 555725"/>
                    <a:gd name="connsiteY0" fmla="*/ 41969 h 688193"/>
                    <a:gd name="connsiteX1" fmla="*/ 480642 w 555725"/>
                    <a:gd name="connsiteY1" fmla="*/ 226144 h 688193"/>
                    <a:gd name="connsiteX2" fmla="*/ 539816 w 555725"/>
                    <a:gd name="connsiteY2" fmla="*/ 361440 h 688193"/>
                    <a:gd name="connsiteX3" fmla="*/ 526441 w 555725"/>
                    <a:gd name="connsiteY3" fmla="*/ 408359 h 688193"/>
                    <a:gd name="connsiteX4" fmla="*/ 505992 w 555725"/>
                    <a:gd name="connsiteY4" fmla="*/ 443864 h 688193"/>
                    <a:gd name="connsiteX5" fmla="*/ 494157 w 555725"/>
                    <a:gd name="connsiteY5" fmla="*/ 553949 h 688193"/>
                    <a:gd name="connsiteX6" fmla="*/ 414255 w 555725"/>
                    <a:gd name="connsiteY6" fmla="*/ 605840 h 688193"/>
                    <a:gd name="connsiteX7" fmla="*/ 295556 w 555725"/>
                    <a:gd name="connsiteY7" fmla="*/ 581610 h 688193"/>
                    <a:gd name="connsiteX8" fmla="*/ 224827 w 555725"/>
                    <a:gd name="connsiteY8" fmla="*/ 606961 h 688193"/>
                    <a:gd name="connsiteX9" fmla="*/ 162711 w 555725"/>
                    <a:gd name="connsiteY9" fmla="*/ 688194 h 688193"/>
                    <a:gd name="connsiteX10" fmla="*/ 34138 w 555725"/>
                    <a:gd name="connsiteY10" fmla="*/ 524607 h 688193"/>
                    <a:gd name="connsiteX11" fmla="*/ 29307 w 555725"/>
                    <a:gd name="connsiteY11" fmla="*/ 474186 h 688193"/>
                    <a:gd name="connsiteX12" fmla="*/ 74825 w 555725"/>
                    <a:gd name="connsiteY12" fmla="*/ 401426 h 688193"/>
                    <a:gd name="connsiteX13" fmla="*/ 106408 w 555725"/>
                    <a:gd name="connsiteY13" fmla="*/ 283568 h 688193"/>
                    <a:gd name="connsiteX14" fmla="*/ 353049 w 555725"/>
                    <a:gd name="connsiteY14" fmla="*/ 1562 h 688193"/>
                    <a:gd name="connsiteX15" fmla="*/ 434353 w 555725"/>
                    <a:gd name="connsiteY15" fmla="*/ 41969 h 68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5725" h="688193">
                      <a:moveTo>
                        <a:pt x="434353" y="41969"/>
                      </a:moveTo>
                      <a:cubicBezTo>
                        <a:pt x="465796" y="99252"/>
                        <a:pt x="474899" y="163119"/>
                        <a:pt x="480642" y="226144"/>
                      </a:cubicBezTo>
                      <a:cubicBezTo>
                        <a:pt x="485544" y="279576"/>
                        <a:pt x="515656" y="318372"/>
                        <a:pt x="539816" y="361440"/>
                      </a:cubicBezTo>
                      <a:cubicBezTo>
                        <a:pt x="551021" y="381468"/>
                        <a:pt x="575040" y="403807"/>
                        <a:pt x="526441" y="408359"/>
                      </a:cubicBezTo>
                      <a:cubicBezTo>
                        <a:pt x="508513" y="410040"/>
                        <a:pt x="506482" y="427547"/>
                        <a:pt x="505992" y="443864"/>
                      </a:cubicBezTo>
                      <a:cubicBezTo>
                        <a:pt x="504872" y="480769"/>
                        <a:pt x="509143" y="518094"/>
                        <a:pt x="494157" y="553949"/>
                      </a:cubicBezTo>
                      <a:cubicBezTo>
                        <a:pt x="477560" y="593515"/>
                        <a:pt x="456482" y="608081"/>
                        <a:pt x="414255" y="605840"/>
                      </a:cubicBezTo>
                      <a:cubicBezTo>
                        <a:pt x="373428" y="603669"/>
                        <a:pt x="333161" y="597017"/>
                        <a:pt x="295556" y="581610"/>
                      </a:cubicBezTo>
                      <a:cubicBezTo>
                        <a:pt x="262012" y="567815"/>
                        <a:pt x="242474" y="576358"/>
                        <a:pt x="224827" y="606961"/>
                      </a:cubicBezTo>
                      <a:cubicBezTo>
                        <a:pt x="211241" y="630490"/>
                        <a:pt x="186661" y="671877"/>
                        <a:pt x="162711" y="688194"/>
                      </a:cubicBezTo>
                      <a:cubicBezTo>
                        <a:pt x="158790" y="685533"/>
                        <a:pt x="94363" y="555279"/>
                        <a:pt x="34138" y="524607"/>
                      </a:cubicBezTo>
                      <a:cubicBezTo>
                        <a:pt x="-10540" y="501847"/>
                        <a:pt x="-10540" y="501847"/>
                        <a:pt x="29307" y="474186"/>
                      </a:cubicBezTo>
                      <a:cubicBezTo>
                        <a:pt x="54797" y="456469"/>
                        <a:pt x="63551" y="427967"/>
                        <a:pt x="74825" y="401426"/>
                      </a:cubicBezTo>
                      <a:cubicBezTo>
                        <a:pt x="90862" y="363681"/>
                        <a:pt x="97935" y="323204"/>
                        <a:pt x="106408" y="283568"/>
                      </a:cubicBezTo>
                      <a:cubicBezTo>
                        <a:pt x="127487" y="184547"/>
                        <a:pt x="295696" y="-19867"/>
                        <a:pt x="353049" y="1562"/>
                      </a:cubicBezTo>
                      <a:cubicBezTo>
                        <a:pt x="368736" y="7305"/>
                        <a:pt x="426790" y="26072"/>
                        <a:pt x="434353" y="41969"/>
                      </a:cubicBezTo>
                      <a:close/>
                    </a:path>
                  </a:pathLst>
                </a:custGeom>
                <a:solidFill>
                  <a:srgbClr val="F7BB9B"/>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6" name="Graphic 19">
                  <a:extLst>
                    <a:ext uri="{FF2B5EF4-FFF2-40B4-BE49-F238E27FC236}">
                      <a16:creationId xmlns:a16="http://schemas.microsoft.com/office/drawing/2014/main" id="{4B49F76E-5D65-0230-4C06-04D5C7080315}"/>
                    </a:ext>
                  </a:extLst>
                </p:cNvPr>
                <p:cNvSpPr/>
                <p:nvPr/>
              </p:nvSpPr>
              <p:spPr>
                <a:xfrm>
                  <a:off x="8907322" y="4920423"/>
                  <a:ext cx="142443" cy="102810"/>
                </a:xfrm>
                <a:custGeom>
                  <a:avLst/>
                  <a:gdLst>
                    <a:gd name="connsiteX0" fmla="*/ 0 w 386448"/>
                    <a:gd name="connsiteY0" fmla="*/ 138657 h 278923"/>
                    <a:gd name="connsiteX1" fmla="*/ 63166 w 386448"/>
                    <a:gd name="connsiteY1" fmla="*/ 0 h 278923"/>
                    <a:gd name="connsiteX2" fmla="*/ 243210 w 386448"/>
                    <a:gd name="connsiteY2" fmla="*/ 22619 h 278923"/>
                    <a:gd name="connsiteX3" fmla="*/ 347973 w 386448"/>
                    <a:gd name="connsiteY3" fmla="*/ 52732 h 278923"/>
                    <a:gd name="connsiteX4" fmla="*/ 378435 w 386448"/>
                    <a:gd name="connsiteY4" fmla="*/ 192439 h 278923"/>
                    <a:gd name="connsiteX5" fmla="*/ 330816 w 386448"/>
                    <a:gd name="connsiteY5" fmla="*/ 241319 h 278923"/>
                    <a:gd name="connsiteX6" fmla="*/ 113587 w 386448"/>
                    <a:gd name="connsiteY6" fmla="*/ 234596 h 278923"/>
                    <a:gd name="connsiteX7" fmla="*/ 0 w 386448"/>
                    <a:gd name="connsiteY7" fmla="*/ 138657 h 27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48" h="278923">
                      <a:moveTo>
                        <a:pt x="0" y="138657"/>
                      </a:moveTo>
                      <a:cubicBezTo>
                        <a:pt x="11135" y="87886"/>
                        <a:pt x="41877" y="46149"/>
                        <a:pt x="63166" y="0"/>
                      </a:cubicBezTo>
                      <a:cubicBezTo>
                        <a:pt x="120940" y="25350"/>
                        <a:pt x="180814" y="34874"/>
                        <a:pt x="243210" y="22619"/>
                      </a:cubicBezTo>
                      <a:cubicBezTo>
                        <a:pt x="283546" y="14706"/>
                        <a:pt x="321082" y="19748"/>
                        <a:pt x="347973" y="52732"/>
                      </a:cubicBezTo>
                      <a:cubicBezTo>
                        <a:pt x="381026" y="93348"/>
                        <a:pt x="397343" y="139987"/>
                        <a:pt x="378435" y="192439"/>
                      </a:cubicBezTo>
                      <a:cubicBezTo>
                        <a:pt x="370242" y="215198"/>
                        <a:pt x="350774" y="229204"/>
                        <a:pt x="330816" y="241319"/>
                      </a:cubicBezTo>
                      <a:cubicBezTo>
                        <a:pt x="247131" y="291880"/>
                        <a:pt x="184946" y="293210"/>
                        <a:pt x="113587" y="234596"/>
                      </a:cubicBezTo>
                      <a:cubicBezTo>
                        <a:pt x="75281" y="203013"/>
                        <a:pt x="34804" y="174161"/>
                        <a:pt x="0" y="138657"/>
                      </a:cubicBezTo>
                      <a:close/>
                    </a:path>
                  </a:pathLst>
                </a:custGeom>
                <a:solidFill>
                  <a:srgbClr val="F6BB9B"/>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7" name="Graphic 19">
                  <a:extLst>
                    <a:ext uri="{FF2B5EF4-FFF2-40B4-BE49-F238E27FC236}">
                      <a16:creationId xmlns:a16="http://schemas.microsoft.com/office/drawing/2014/main" id="{41DC1D5C-4781-6DA9-4C5C-D57D9439FF9C}"/>
                    </a:ext>
                  </a:extLst>
                </p:cNvPr>
                <p:cNvSpPr/>
                <p:nvPr/>
              </p:nvSpPr>
              <p:spPr>
                <a:xfrm>
                  <a:off x="8245124" y="5826230"/>
                  <a:ext cx="295042" cy="129531"/>
                </a:xfrm>
                <a:custGeom>
                  <a:avLst/>
                  <a:gdLst>
                    <a:gd name="connsiteX0" fmla="*/ 448346 w 800448"/>
                    <a:gd name="connsiteY0" fmla="*/ 133755 h 351418"/>
                    <a:gd name="connsiteX1" fmla="*/ 786795 w 800448"/>
                    <a:gd name="connsiteY1" fmla="*/ 313309 h 351418"/>
                    <a:gd name="connsiteX2" fmla="*/ 544775 w 800448"/>
                    <a:gd name="connsiteY2" fmla="*/ 346082 h 351418"/>
                    <a:gd name="connsiteX3" fmla="*/ 323274 w 800448"/>
                    <a:gd name="connsiteY3" fmla="*/ 348813 h 351418"/>
                    <a:gd name="connsiteX4" fmla="*/ 300445 w 800448"/>
                    <a:gd name="connsiteY4" fmla="*/ 342441 h 351418"/>
                    <a:gd name="connsiteX5" fmla="*/ 242321 w 800448"/>
                    <a:gd name="connsiteY5" fmla="*/ 287188 h 351418"/>
                    <a:gd name="connsiteX6" fmla="*/ 202755 w 800448"/>
                    <a:gd name="connsiteY6" fmla="*/ 284877 h 351418"/>
                    <a:gd name="connsiteX7" fmla="*/ 140079 w 800448"/>
                    <a:gd name="connsiteY7" fmla="*/ 283477 h 351418"/>
                    <a:gd name="connsiteX8" fmla="*/ 16128 w 800448"/>
                    <a:gd name="connsiteY8" fmla="*/ 176193 h 351418"/>
                    <a:gd name="connsiteX9" fmla="*/ 6815 w 800448"/>
                    <a:gd name="connsiteY9" fmla="*/ 132775 h 351418"/>
                    <a:gd name="connsiteX10" fmla="*/ 82236 w 800448"/>
                    <a:gd name="connsiteY10" fmla="*/ 0 h 351418"/>
                    <a:gd name="connsiteX11" fmla="*/ 448346 w 800448"/>
                    <a:gd name="connsiteY11" fmla="*/ 133755 h 35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448" h="351418">
                      <a:moveTo>
                        <a:pt x="448346" y="133755"/>
                      </a:moveTo>
                      <a:cubicBezTo>
                        <a:pt x="508010" y="197551"/>
                        <a:pt x="716766" y="250283"/>
                        <a:pt x="786795" y="313309"/>
                      </a:cubicBezTo>
                      <a:cubicBezTo>
                        <a:pt x="850871" y="367581"/>
                        <a:pt x="675799" y="348813"/>
                        <a:pt x="544775" y="346082"/>
                      </a:cubicBezTo>
                      <a:cubicBezTo>
                        <a:pt x="471035" y="349723"/>
                        <a:pt x="397085" y="348673"/>
                        <a:pt x="323274" y="348813"/>
                      </a:cubicBezTo>
                      <a:cubicBezTo>
                        <a:pt x="315641" y="348813"/>
                        <a:pt x="308008" y="344682"/>
                        <a:pt x="300445" y="342441"/>
                      </a:cubicBezTo>
                      <a:cubicBezTo>
                        <a:pt x="280907" y="324163"/>
                        <a:pt x="260039" y="307146"/>
                        <a:pt x="242321" y="287188"/>
                      </a:cubicBezTo>
                      <a:cubicBezTo>
                        <a:pt x="228246" y="271292"/>
                        <a:pt x="216621" y="268840"/>
                        <a:pt x="202755" y="284877"/>
                      </a:cubicBezTo>
                      <a:cubicBezTo>
                        <a:pt x="181046" y="310017"/>
                        <a:pt x="162769" y="304905"/>
                        <a:pt x="140079" y="283477"/>
                      </a:cubicBezTo>
                      <a:cubicBezTo>
                        <a:pt x="100443" y="245941"/>
                        <a:pt x="58426" y="210787"/>
                        <a:pt x="16128" y="176193"/>
                      </a:cubicBezTo>
                      <a:cubicBezTo>
                        <a:pt x="-118" y="162887"/>
                        <a:pt x="-5650" y="151962"/>
                        <a:pt x="6815" y="132775"/>
                      </a:cubicBezTo>
                      <a:cubicBezTo>
                        <a:pt x="34616" y="90057"/>
                        <a:pt x="51143" y="40897"/>
                        <a:pt x="82236" y="0"/>
                      </a:cubicBezTo>
                      <a:cubicBezTo>
                        <a:pt x="84547" y="11135"/>
                        <a:pt x="333289" y="101262"/>
                        <a:pt x="448346" y="133755"/>
                      </a:cubicBezTo>
                      <a:close/>
                    </a:path>
                  </a:pathLst>
                </a:custGeom>
                <a:solidFill>
                  <a:srgbClr val="040404"/>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8" name="Graphic 19">
                  <a:extLst>
                    <a:ext uri="{FF2B5EF4-FFF2-40B4-BE49-F238E27FC236}">
                      <a16:creationId xmlns:a16="http://schemas.microsoft.com/office/drawing/2014/main" id="{E7748339-05D4-BBDA-F284-D17CC4897B39}"/>
                    </a:ext>
                  </a:extLst>
                </p:cNvPr>
                <p:cNvSpPr/>
                <p:nvPr/>
              </p:nvSpPr>
              <p:spPr>
                <a:xfrm>
                  <a:off x="8607151" y="5577046"/>
                  <a:ext cx="318597" cy="168083"/>
                </a:xfrm>
                <a:custGeom>
                  <a:avLst/>
                  <a:gdLst>
                    <a:gd name="connsiteX0" fmla="*/ 845107 w 864351"/>
                    <a:gd name="connsiteY0" fmla="*/ 376590 h 456007"/>
                    <a:gd name="connsiteX1" fmla="*/ 768355 w 864351"/>
                    <a:gd name="connsiteY1" fmla="*/ 345147 h 456007"/>
                    <a:gd name="connsiteX2" fmla="*/ 601337 w 864351"/>
                    <a:gd name="connsiteY2" fmla="*/ 313914 h 456007"/>
                    <a:gd name="connsiteX3" fmla="*/ 537891 w 864351"/>
                    <a:gd name="connsiteY3" fmla="*/ 277009 h 456007"/>
                    <a:gd name="connsiteX4" fmla="*/ 226753 w 864351"/>
                    <a:gd name="connsiteY4" fmla="*/ 17623 h 456007"/>
                    <a:gd name="connsiteX5" fmla="*/ 178223 w 864351"/>
                    <a:gd name="connsiteY5" fmla="*/ 21404 h 456007"/>
                    <a:gd name="connsiteX6" fmla="*/ 98180 w 864351"/>
                    <a:gd name="connsiteY6" fmla="*/ 118464 h 456007"/>
                    <a:gd name="connsiteX7" fmla="*/ 22759 w 864351"/>
                    <a:gd name="connsiteY7" fmla="*/ 287233 h 456007"/>
                    <a:gd name="connsiteX8" fmla="*/ 0 w 864351"/>
                    <a:gd name="connsiteY8" fmla="*/ 345007 h 456007"/>
                    <a:gd name="connsiteX9" fmla="*/ 221011 w 864351"/>
                    <a:gd name="connsiteY9" fmla="*/ 450050 h 456007"/>
                    <a:gd name="connsiteX10" fmla="*/ 237888 w 864351"/>
                    <a:gd name="connsiteY10" fmla="*/ 426170 h 456007"/>
                    <a:gd name="connsiteX11" fmla="*/ 262608 w 864351"/>
                    <a:gd name="connsiteY11" fmla="*/ 410624 h 456007"/>
                    <a:gd name="connsiteX12" fmla="*/ 406377 w 864351"/>
                    <a:gd name="connsiteY12" fmla="*/ 455302 h 456007"/>
                    <a:gd name="connsiteX13" fmla="*/ 736912 w 864351"/>
                    <a:gd name="connsiteY13" fmla="*/ 455582 h 456007"/>
                    <a:gd name="connsiteX14" fmla="*/ 824168 w 864351"/>
                    <a:gd name="connsiteY14" fmla="*/ 442627 h 456007"/>
                    <a:gd name="connsiteX15" fmla="*/ 845107 w 864351"/>
                    <a:gd name="connsiteY15" fmla="*/ 376590 h 45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4351" h="456007">
                      <a:moveTo>
                        <a:pt x="845107" y="376590"/>
                      </a:moveTo>
                      <a:cubicBezTo>
                        <a:pt x="822627" y="360483"/>
                        <a:pt x="795526" y="352220"/>
                        <a:pt x="768355" y="345147"/>
                      </a:cubicBezTo>
                      <a:cubicBezTo>
                        <a:pt x="713383" y="330791"/>
                        <a:pt x="657570" y="321267"/>
                        <a:pt x="601337" y="313914"/>
                      </a:cubicBezTo>
                      <a:cubicBezTo>
                        <a:pt x="586070" y="311953"/>
                        <a:pt x="549305" y="288423"/>
                        <a:pt x="537891" y="277009"/>
                      </a:cubicBezTo>
                      <a:cubicBezTo>
                        <a:pt x="451755" y="190944"/>
                        <a:pt x="289079" y="71194"/>
                        <a:pt x="226753" y="17623"/>
                      </a:cubicBezTo>
                      <a:cubicBezTo>
                        <a:pt x="198671" y="-6537"/>
                        <a:pt x="210436" y="-6397"/>
                        <a:pt x="178223" y="21404"/>
                      </a:cubicBezTo>
                      <a:cubicBezTo>
                        <a:pt x="150562" y="52987"/>
                        <a:pt x="122690" y="84500"/>
                        <a:pt x="98180" y="118464"/>
                      </a:cubicBezTo>
                      <a:cubicBezTo>
                        <a:pt x="52452" y="181770"/>
                        <a:pt x="14776" y="201798"/>
                        <a:pt x="22759" y="287233"/>
                      </a:cubicBezTo>
                      <a:cubicBezTo>
                        <a:pt x="24090" y="301099"/>
                        <a:pt x="10014" y="324278"/>
                        <a:pt x="0" y="345007"/>
                      </a:cubicBezTo>
                      <a:cubicBezTo>
                        <a:pt x="31863" y="372458"/>
                        <a:pt x="221011" y="450050"/>
                        <a:pt x="221011" y="450050"/>
                      </a:cubicBezTo>
                      <a:cubicBezTo>
                        <a:pt x="221641" y="449069"/>
                        <a:pt x="237607" y="427010"/>
                        <a:pt x="237888" y="426170"/>
                      </a:cubicBezTo>
                      <a:cubicBezTo>
                        <a:pt x="241879" y="414545"/>
                        <a:pt x="254274" y="399629"/>
                        <a:pt x="262608" y="410624"/>
                      </a:cubicBezTo>
                      <a:cubicBezTo>
                        <a:pt x="298532" y="458033"/>
                        <a:pt x="355396" y="456002"/>
                        <a:pt x="406377" y="455302"/>
                      </a:cubicBezTo>
                      <a:cubicBezTo>
                        <a:pt x="516462" y="456562"/>
                        <a:pt x="626687" y="455792"/>
                        <a:pt x="736912" y="455582"/>
                      </a:cubicBezTo>
                      <a:cubicBezTo>
                        <a:pt x="764924" y="455512"/>
                        <a:pt x="797347" y="450190"/>
                        <a:pt x="824168" y="442627"/>
                      </a:cubicBezTo>
                      <a:cubicBezTo>
                        <a:pt x="863104" y="431702"/>
                        <a:pt x="880611" y="402150"/>
                        <a:pt x="845107" y="376590"/>
                      </a:cubicBezTo>
                      <a:close/>
                    </a:path>
                  </a:pathLst>
                </a:custGeom>
                <a:solidFill>
                  <a:srgbClr val="010101"/>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9" name="Graphic 19">
                  <a:extLst>
                    <a:ext uri="{FF2B5EF4-FFF2-40B4-BE49-F238E27FC236}">
                      <a16:creationId xmlns:a16="http://schemas.microsoft.com/office/drawing/2014/main" id="{C6CFC018-8A52-1ADA-D2B4-1B1DA05FC6E7}"/>
                    </a:ext>
                  </a:extLst>
                </p:cNvPr>
                <p:cNvSpPr/>
                <p:nvPr/>
              </p:nvSpPr>
              <p:spPr>
                <a:xfrm>
                  <a:off x="8704257" y="4386159"/>
                  <a:ext cx="100895" cy="561919"/>
                </a:xfrm>
                <a:custGeom>
                  <a:avLst/>
                  <a:gdLst>
                    <a:gd name="connsiteX0" fmla="*/ 35505 w 273727"/>
                    <a:gd name="connsiteY0" fmla="*/ 12115 h 1524483"/>
                    <a:gd name="connsiteX1" fmla="*/ 209036 w 273727"/>
                    <a:gd name="connsiteY1" fmla="*/ 211557 h 1524483"/>
                    <a:gd name="connsiteX2" fmla="*/ 221991 w 273727"/>
                    <a:gd name="connsiteY2" fmla="*/ 262118 h 1524483"/>
                    <a:gd name="connsiteX3" fmla="*/ 263938 w 273727"/>
                    <a:gd name="connsiteY3" fmla="*/ 568773 h 1524483"/>
                    <a:gd name="connsiteX4" fmla="*/ 248882 w 273727"/>
                    <a:gd name="connsiteY4" fmla="*/ 826899 h 1524483"/>
                    <a:gd name="connsiteX5" fmla="*/ 159245 w 273727"/>
                    <a:gd name="connsiteY5" fmla="*/ 1208486 h 1524483"/>
                    <a:gd name="connsiteX6" fmla="*/ 0 w 273727"/>
                    <a:gd name="connsiteY6" fmla="*/ 1459048 h 1524483"/>
                    <a:gd name="connsiteX7" fmla="*/ 16877 w 273727"/>
                    <a:gd name="connsiteY7" fmla="*/ 1468012 h 1524483"/>
                    <a:gd name="connsiteX8" fmla="*/ 129553 w 273727"/>
                    <a:gd name="connsiteY8" fmla="*/ 1514231 h 1524483"/>
                    <a:gd name="connsiteX9" fmla="*/ 180954 w 273727"/>
                    <a:gd name="connsiteY9" fmla="*/ 1482018 h 1524483"/>
                    <a:gd name="connsiteX10" fmla="*/ 222411 w 273727"/>
                    <a:gd name="connsiteY10" fmla="*/ 1213108 h 1524483"/>
                    <a:gd name="connsiteX11" fmla="*/ 264148 w 273727"/>
                    <a:gd name="connsiteY11" fmla="*/ 916186 h 1524483"/>
                    <a:gd name="connsiteX12" fmla="*/ 273322 w 273727"/>
                    <a:gd name="connsiteY12" fmla="*/ 351964 h 1524483"/>
                    <a:gd name="connsiteX13" fmla="*/ 260927 w 273727"/>
                    <a:gd name="connsiteY13" fmla="*/ 212747 h 1524483"/>
                    <a:gd name="connsiteX14" fmla="*/ 91247 w 273727"/>
                    <a:gd name="connsiteY14" fmla="*/ 0 h 1524483"/>
                    <a:gd name="connsiteX15" fmla="*/ 34804 w 273727"/>
                    <a:gd name="connsiteY15" fmla="*/ 9524 h 1524483"/>
                    <a:gd name="connsiteX16" fmla="*/ 35505 w 273727"/>
                    <a:gd name="connsiteY16" fmla="*/ 12115 h 152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727" h="1524483">
                      <a:moveTo>
                        <a:pt x="35505" y="12115"/>
                      </a:moveTo>
                      <a:cubicBezTo>
                        <a:pt x="134875" y="42437"/>
                        <a:pt x="187677" y="113236"/>
                        <a:pt x="209036" y="211557"/>
                      </a:cubicBezTo>
                      <a:cubicBezTo>
                        <a:pt x="212747" y="228574"/>
                        <a:pt x="218770" y="245101"/>
                        <a:pt x="221991" y="262118"/>
                      </a:cubicBezTo>
                      <a:cubicBezTo>
                        <a:pt x="241179" y="363659"/>
                        <a:pt x="267230" y="464501"/>
                        <a:pt x="263938" y="568773"/>
                      </a:cubicBezTo>
                      <a:cubicBezTo>
                        <a:pt x="261277" y="654909"/>
                        <a:pt x="256095" y="741044"/>
                        <a:pt x="248882" y="826899"/>
                      </a:cubicBezTo>
                      <a:cubicBezTo>
                        <a:pt x="237818" y="958343"/>
                        <a:pt x="213798" y="1087196"/>
                        <a:pt x="159245" y="1208486"/>
                      </a:cubicBezTo>
                      <a:cubicBezTo>
                        <a:pt x="118489" y="1299103"/>
                        <a:pt x="63236" y="1380966"/>
                        <a:pt x="0" y="1459048"/>
                      </a:cubicBezTo>
                      <a:cubicBezTo>
                        <a:pt x="6933" y="1462760"/>
                        <a:pt x="11695" y="1465841"/>
                        <a:pt x="16877" y="1468012"/>
                      </a:cubicBezTo>
                      <a:cubicBezTo>
                        <a:pt x="54342" y="1483558"/>
                        <a:pt x="91668" y="1499595"/>
                        <a:pt x="129553" y="1514231"/>
                      </a:cubicBezTo>
                      <a:cubicBezTo>
                        <a:pt x="174231" y="1531458"/>
                        <a:pt x="173671" y="1530828"/>
                        <a:pt x="180954" y="1482018"/>
                      </a:cubicBezTo>
                      <a:cubicBezTo>
                        <a:pt x="194330" y="1392311"/>
                        <a:pt x="209386" y="1302884"/>
                        <a:pt x="222411" y="1213108"/>
                      </a:cubicBezTo>
                      <a:cubicBezTo>
                        <a:pt x="236697" y="1114157"/>
                        <a:pt x="261557" y="1016327"/>
                        <a:pt x="264148" y="916186"/>
                      </a:cubicBezTo>
                      <a:cubicBezTo>
                        <a:pt x="269261" y="718074"/>
                        <a:pt x="270661" y="550146"/>
                        <a:pt x="273322" y="351964"/>
                      </a:cubicBezTo>
                      <a:cubicBezTo>
                        <a:pt x="275913" y="302944"/>
                        <a:pt x="265409" y="261487"/>
                        <a:pt x="260927" y="212747"/>
                      </a:cubicBezTo>
                      <a:cubicBezTo>
                        <a:pt x="251823" y="109105"/>
                        <a:pt x="158475" y="26261"/>
                        <a:pt x="91247" y="0"/>
                      </a:cubicBezTo>
                      <a:lnTo>
                        <a:pt x="34804" y="9524"/>
                      </a:lnTo>
                      <a:cubicBezTo>
                        <a:pt x="35014" y="10504"/>
                        <a:pt x="35295" y="11275"/>
                        <a:pt x="35505" y="12115"/>
                      </a:cubicBezTo>
                      <a:close/>
                    </a:path>
                  </a:pathLst>
                </a:custGeom>
                <a:solidFill>
                  <a:schemeClr val="accent1">
                    <a:lumMod val="40000"/>
                    <a:lumOff val="60000"/>
                  </a:schemeClr>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0" name="Graphic 19">
                  <a:extLst>
                    <a:ext uri="{FF2B5EF4-FFF2-40B4-BE49-F238E27FC236}">
                      <a16:creationId xmlns:a16="http://schemas.microsoft.com/office/drawing/2014/main" id="{696F6AA7-0D3C-DCAC-26CE-595E8CF2DC22}"/>
                    </a:ext>
                  </a:extLst>
                </p:cNvPr>
                <p:cNvSpPr/>
                <p:nvPr/>
              </p:nvSpPr>
              <p:spPr>
                <a:xfrm>
                  <a:off x="8681938" y="4168976"/>
                  <a:ext cx="219135" cy="220719"/>
                </a:xfrm>
                <a:custGeom>
                  <a:avLst/>
                  <a:gdLst>
                    <a:gd name="connsiteX0" fmla="*/ 589686 w 594511"/>
                    <a:gd name="connsiteY0" fmla="*/ 53146 h 598810"/>
                    <a:gd name="connsiteX1" fmla="*/ 585205 w 594511"/>
                    <a:gd name="connsiteY1" fmla="*/ 42222 h 598810"/>
                    <a:gd name="connsiteX2" fmla="*/ 554462 w 594511"/>
                    <a:gd name="connsiteY2" fmla="*/ 30667 h 598810"/>
                    <a:gd name="connsiteX3" fmla="*/ 488635 w 594511"/>
                    <a:gd name="connsiteY3" fmla="*/ 43692 h 598810"/>
                    <a:gd name="connsiteX4" fmla="*/ 488635 w 594511"/>
                    <a:gd name="connsiteY4" fmla="*/ 43692 h 598810"/>
                    <a:gd name="connsiteX5" fmla="*/ 405161 w 594511"/>
                    <a:gd name="connsiteY5" fmla="*/ 6857 h 598810"/>
                    <a:gd name="connsiteX6" fmla="*/ 404951 w 594511"/>
                    <a:gd name="connsiteY6" fmla="*/ 6787 h 598810"/>
                    <a:gd name="connsiteX7" fmla="*/ 404741 w 594511"/>
                    <a:gd name="connsiteY7" fmla="*/ 6787 h 598810"/>
                    <a:gd name="connsiteX8" fmla="*/ 326658 w 594511"/>
                    <a:gd name="connsiteY8" fmla="*/ 64 h 598810"/>
                    <a:gd name="connsiteX9" fmla="*/ 326658 w 594511"/>
                    <a:gd name="connsiteY9" fmla="*/ 64 h 598810"/>
                    <a:gd name="connsiteX10" fmla="*/ 326658 w 594511"/>
                    <a:gd name="connsiteY10" fmla="*/ 64 h 598810"/>
                    <a:gd name="connsiteX11" fmla="*/ 226517 w 594511"/>
                    <a:gd name="connsiteY11" fmla="*/ 20023 h 598810"/>
                    <a:gd name="connsiteX12" fmla="*/ 225467 w 594511"/>
                    <a:gd name="connsiteY12" fmla="*/ 20233 h 598810"/>
                    <a:gd name="connsiteX13" fmla="*/ 224907 w 594511"/>
                    <a:gd name="connsiteY13" fmla="*/ 20583 h 598810"/>
                    <a:gd name="connsiteX14" fmla="*/ 47104 w 594511"/>
                    <a:gd name="connsiteY14" fmla="*/ 142853 h 598810"/>
                    <a:gd name="connsiteX15" fmla="*/ 19442 w 594511"/>
                    <a:gd name="connsiteY15" fmla="*/ 194884 h 598810"/>
                    <a:gd name="connsiteX16" fmla="*/ 19373 w 594511"/>
                    <a:gd name="connsiteY16" fmla="*/ 194954 h 598810"/>
                    <a:gd name="connsiteX17" fmla="*/ 19373 w 594511"/>
                    <a:gd name="connsiteY17" fmla="*/ 195094 h 598810"/>
                    <a:gd name="connsiteX18" fmla="*/ 95494 w 594511"/>
                    <a:gd name="connsiteY18" fmla="*/ 598810 h 598810"/>
                    <a:gd name="connsiteX19" fmla="*/ 151937 w 594511"/>
                    <a:gd name="connsiteY19" fmla="*/ 589286 h 598810"/>
                    <a:gd name="connsiteX20" fmla="*/ 151587 w 594511"/>
                    <a:gd name="connsiteY20" fmla="*/ 589076 h 598810"/>
                    <a:gd name="connsiteX21" fmla="*/ 232750 w 594511"/>
                    <a:gd name="connsiteY21" fmla="*/ 496708 h 598810"/>
                    <a:gd name="connsiteX22" fmla="*/ 269515 w 594511"/>
                    <a:gd name="connsiteY22" fmla="*/ 362183 h 598810"/>
                    <a:gd name="connsiteX23" fmla="*/ 340034 w 594511"/>
                    <a:gd name="connsiteY23" fmla="*/ 339774 h 598810"/>
                    <a:gd name="connsiteX24" fmla="*/ 370216 w 594511"/>
                    <a:gd name="connsiteY24" fmla="*/ 411973 h 598810"/>
                    <a:gd name="connsiteX25" fmla="*/ 414895 w 594511"/>
                    <a:gd name="connsiteY25" fmla="*/ 158189 h 598810"/>
                    <a:gd name="connsiteX26" fmla="*/ 450749 w 594511"/>
                    <a:gd name="connsiteY26" fmla="*/ 127657 h 598810"/>
                    <a:gd name="connsiteX27" fmla="*/ 584154 w 594511"/>
                    <a:gd name="connsiteY27" fmla="*/ 133399 h 598810"/>
                    <a:gd name="connsiteX28" fmla="*/ 589686 w 594511"/>
                    <a:gd name="connsiteY28" fmla="*/ 53146 h 598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4511" h="598810">
                      <a:moveTo>
                        <a:pt x="589686" y="53146"/>
                      </a:moveTo>
                      <a:cubicBezTo>
                        <a:pt x="588426" y="49505"/>
                        <a:pt x="586955" y="45863"/>
                        <a:pt x="585205" y="42222"/>
                      </a:cubicBezTo>
                      <a:cubicBezTo>
                        <a:pt x="578062" y="27516"/>
                        <a:pt x="571619" y="18272"/>
                        <a:pt x="554462" y="30667"/>
                      </a:cubicBezTo>
                      <a:cubicBezTo>
                        <a:pt x="532473" y="46634"/>
                        <a:pt x="510694" y="49575"/>
                        <a:pt x="488635" y="43692"/>
                      </a:cubicBezTo>
                      <a:lnTo>
                        <a:pt x="488635" y="43692"/>
                      </a:lnTo>
                      <a:cubicBezTo>
                        <a:pt x="488635" y="43692"/>
                        <a:pt x="423298" y="12109"/>
                        <a:pt x="405161" y="6857"/>
                      </a:cubicBezTo>
                      <a:lnTo>
                        <a:pt x="404951" y="6787"/>
                      </a:lnTo>
                      <a:lnTo>
                        <a:pt x="404741" y="6787"/>
                      </a:lnTo>
                      <a:cubicBezTo>
                        <a:pt x="387864" y="1885"/>
                        <a:pt x="334782" y="-426"/>
                        <a:pt x="326658" y="64"/>
                      </a:cubicBezTo>
                      <a:lnTo>
                        <a:pt x="326658" y="64"/>
                      </a:lnTo>
                      <a:lnTo>
                        <a:pt x="326658" y="64"/>
                      </a:lnTo>
                      <a:cubicBezTo>
                        <a:pt x="290874" y="2305"/>
                        <a:pt x="257610" y="9168"/>
                        <a:pt x="226517" y="20023"/>
                      </a:cubicBezTo>
                      <a:lnTo>
                        <a:pt x="225467" y="20233"/>
                      </a:lnTo>
                      <a:lnTo>
                        <a:pt x="224907" y="20583"/>
                      </a:lnTo>
                      <a:cubicBezTo>
                        <a:pt x="150396" y="46984"/>
                        <a:pt x="98015" y="73595"/>
                        <a:pt x="47104" y="142853"/>
                      </a:cubicBezTo>
                      <a:cubicBezTo>
                        <a:pt x="40241" y="152167"/>
                        <a:pt x="24835" y="185220"/>
                        <a:pt x="19442" y="194884"/>
                      </a:cubicBezTo>
                      <a:lnTo>
                        <a:pt x="19373" y="194954"/>
                      </a:lnTo>
                      <a:lnTo>
                        <a:pt x="19373" y="195094"/>
                      </a:lnTo>
                      <a:cubicBezTo>
                        <a:pt x="-44774" y="406791"/>
                        <a:pt x="68673" y="552171"/>
                        <a:pt x="95494" y="598810"/>
                      </a:cubicBezTo>
                      <a:lnTo>
                        <a:pt x="151937" y="589286"/>
                      </a:lnTo>
                      <a:cubicBezTo>
                        <a:pt x="151797" y="589216"/>
                        <a:pt x="151727" y="589146"/>
                        <a:pt x="151587" y="589076"/>
                      </a:cubicBezTo>
                      <a:cubicBezTo>
                        <a:pt x="203338" y="576261"/>
                        <a:pt x="219445" y="536344"/>
                        <a:pt x="232750" y="496708"/>
                      </a:cubicBezTo>
                      <a:cubicBezTo>
                        <a:pt x="247526" y="452730"/>
                        <a:pt x="256630" y="406861"/>
                        <a:pt x="269515" y="362183"/>
                      </a:cubicBezTo>
                      <a:cubicBezTo>
                        <a:pt x="286462" y="303289"/>
                        <a:pt x="315454" y="283751"/>
                        <a:pt x="340034" y="339774"/>
                      </a:cubicBezTo>
                      <a:cubicBezTo>
                        <a:pt x="349488" y="361273"/>
                        <a:pt x="353620" y="386623"/>
                        <a:pt x="370216" y="411973"/>
                      </a:cubicBezTo>
                      <a:cubicBezTo>
                        <a:pt x="367625" y="331020"/>
                        <a:pt x="357121" y="223806"/>
                        <a:pt x="414895" y="158189"/>
                      </a:cubicBezTo>
                      <a:lnTo>
                        <a:pt x="450749" y="127657"/>
                      </a:lnTo>
                      <a:cubicBezTo>
                        <a:pt x="493537" y="99925"/>
                        <a:pt x="539476" y="97755"/>
                        <a:pt x="584154" y="133399"/>
                      </a:cubicBezTo>
                      <a:cubicBezTo>
                        <a:pt x="593678" y="106788"/>
                        <a:pt x="598930" y="80247"/>
                        <a:pt x="589686" y="53146"/>
                      </a:cubicBezTo>
                      <a:close/>
                    </a:path>
                  </a:pathLst>
                </a:custGeom>
                <a:solidFill>
                  <a:srgbClr val="000000"/>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1" name="Graphic 19">
                  <a:extLst>
                    <a:ext uri="{FF2B5EF4-FFF2-40B4-BE49-F238E27FC236}">
                      <a16:creationId xmlns:a16="http://schemas.microsoft.com/office/drawing/2014/main" id="{D7B534CE-3757-CE8A-F6D0-4AFDA63B71EB}"/>
                    </a:ext>
                  </a:extLst>
                </p:cNvPr>
                <p:cNvSpPr/>
                <p:nvPr/>
              </p:nvSpPr>
              <p:spPr>
                <a:xfrm>
                  <a:off x="8129003" y="5096384"/>
                  <a:ext cx="591206" cy="493818"/>
                </a:xfrm>
                <a:custGeom>
                  <a:avLst/>
                  <a:gdLst>
                    <a:gd name="connsiteX0" fmla="*/ 1091748 w 1603937"/>
                    <a:gd name="connsiteY0" fmla="*/ 231100 h 1339724"/>
                    <a:gd name="connsiteX1" fmla="*/ 1111006 w 1603937"/>
                    <a:gd name="connsiteY1" fmla="*/ 155469 h 1339724"/>
                    <a:gd name="connsiteX2" fmla="*/ 1050921 w 1603937"/>
                    <a:gd name="connsiteY2" fmla="*/ 54347 h 1339724"/>
                    <a:gd name="connsiteX3" fmla="*/ 847628 w 1603937"/>
                    <a:gd name="connsiteY3" fmla="*/ 2596 h 1339724"/>
                    <a:gd name="connsiteX4" fmla="*/ 746506 w 1603937"/>
                    <a:gd name="connsiteY4" fmla="*/ 62681 h 1339724"/>
                    <a:gd name="connsiteX5" fmla="*/ 727248 w 1603937"/>
                    <a:gd name="connsiteY5" fmla="*/ 138312 h 1339724"/>
                    <a:gd name="connsiteX6" fmla="*/ 249022 w 1603937"/>
                    <a:gd name="connsiteY6" fmla="*/ 16602 h 1339724"/>
                    <a:gd name="connsiteX7" fmla="*/ 0 w 1603937"/>
                    <a:gd name="connsiteY7" fmla="*/ 994833 h 1339724"/>
                    <a:gd name="connsiteX8" fmla="*/ 1354986 w 1603937"/>
                    <a:gd name="connsiteY8" fmla="*/ 1339724 h 1339724"/>
                    <a:gd name="connsiteX9" fmla="*/ 1603938 w 1603937"/>
                    <a:gd name="connsiteY9" fmla="*/ 361423 h 1339724"/>
                    <a:gd name="connsiteX10" fmla="*/ 1091748 w 1603937"/>
                    <a:gd name="connsiteY10" fmla="*/ 231100 h 1339724"/>
                    <a:gd name="connsiteX11" fmla="*/ 781170 w 1603937"/>
                    <a:gd name="connsiteY11" fmla="*/ 98185 h 1339724"/>
                    <a:gd name="connsiteX12" fmla="*/ 864154 w 1603937"/>
                    <a:gd name="connsiteY12" fmla="*/ 48885 h 1339724"/>
                    <a:gd name="connsiteX13" fmla="*/ 1015136 w 1603937"/>
                    <a:gd name="connsiteY13" fmla="*/ 87331 h 1339724"/>
                    <a:gd name="connsiteX14" fmla="*/ 1064437 w 1603937"/>
                    <a:gd name="connsiteY14" fmla="*/ 170315 h 1339724"/>
                    <a:gd name="connsiteX15" fmla="*/ 1051551 w 1603937"/>
                    <a:gd name="connsiteY15" fmla="*/ 220875 h 1339724"/>
                    <a:gd name="connsiteX16" fmla="*/ 768285 w 1603937"/>
                    <a:gd name="connsiteY16" fmla="*/ 148746 h 1339724"/>
                    <a:gd name="connsiteX17" fmla="*/ 781170 w 1603937"/>
                    <a:gd name="connsiteY17" fmla="*/ 98185 h 133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3937" h="1339724">
                      <a:moveTo>
                        <a:pt x="1091748" y="231100"/>
                      </a:moveTo>
                      <a:lnTo>
                        <a:pt x="1111006" y="155469"/>
                      </a:lnTo>
                      <a:cubicBezTo>
                        <a:pt x="1122350" y="110931"/>
                        <a:pt x="1095459" y="65692"/>
                        <a:pt x="1050921" y="54347"/>
                      </a:cubicBezTo>
                      <a:lnTo>
                        <a:pt x="847628" y="2596"/>
                      </a:lnTo>
                      <a:cubicBezTo>
                        <a:pt x="803089" y="-8749"/>
                        <a:pt x="757851" y="18142"/>
                        <a:pt x="746506" y="62681"/>
                      </a:cubicBezTo>
                      <a:lnTo>
                        <a:pt x="727248" y="138312"/>
                      </a:lnTo>
                      <a:lnTo>
                        <a:pt x="249022" y="16602"/>
                      </a:lnTo>
                      <a:lnTo>
                        <a:pt x="0" y="994833"/>
                      </a:lnTo>
                      <a:lnTo>
                        <a:pt x="1354986" y="1339724"/>
                      </a:lnTo>
                      <a:lnTo>
                        <a:pt x="1603938" y="361423"/>
                      </a:lnTo>
                      <a:lnTo>
                        <a:pt x="1091748" y="231100"/>
                      </a:lnTo>
                      <a:close/>
                      <a:moveTo>
                        <a:pt x="781170" y="98185"/>
                      </a:moveTo>
                      <a:cubicBezTo>
                        <a:pt x="790484" y="61630"/>
                        <a:pt x="827669" y="39571"/>
                        <a:pt x="864154" y="48885"/>
                      </a:cubicBezTo>
                      <a:lnTo>
                        <a:pt x="1015136" y="87331"/>
                      </a:lnTo>
                      <a:cubicBezTo>
                        <a:pt x="1051691" y="96645"/>
                        <a:pt x="1073750" y="133830"/>
                        <a:pt x="1064437" y="170315"/>
                      </a:cubicBezTo>
                      <a:lnTo>
                        <a:pt x="1051551" y="220875"/>
                      </a:lnTo>
                      <a:lnTo>
                        <a:pt x="768285" y="148746"/>
                      </a:lnTo>
                      <a:lnTo>
                        <a:pt x="781170" y="98185"/>
                      </a:lnTo>
                      <a:close/>
                    </a:path>
                  </a:pathLst>
                </a:custGeom>
                <a:solidFill>
                  <a:srgbClr val="000000"/>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2" name="Graphic 19">
                  <a:extLst>
                    <a:ext uri="{FF2B5EF4-FFF2-40B4-BE49-F238E27FC236}">
                      <a16:creationId xmlns:a16="http://schemas.microsoft.com/office/drawing/2014/main" id="{21997D55-907D-611C-52B4-805945BA1CCB}"/>
                    </a:ext>
                  </a:extLst>
                </p:cNvPr>
                <p:cNvSpPr/>
                <p:nvPr/>
              </p:nvSpPr>
              <p:spPr>
                <a:xfrm>
                  <a:off x="8436070" y="5049924"/>
                  <a:ext cx="96586" cy="113631"/>
                </a:xfrm>
                <a:custGeom>
                  <a:avLst/>
                  <a:gdLst>
                    <a:gd name="connsiteX0" fmla="*/ 81573 w 262037"/>
                    <a:gd name="connsiteY0" fmla="*/ 0 h 308280"/>
                    <a:gd name="connsiteX1" fmla="*/ 249011 w 262037"/>
                    <a:gd name="connsiteY1" fmla="*/ 26961 h 308280"/>
                    <a:gd name="connsiteX2" fmla="*/ 260776 w 262037"/>
                    <a:gd name="connsiteY2" fmla="*/ 48880 h 308280"/>
                    <a:gd name="connsiteX3" fmla="*/ 222471 w 262037"/>
                    <a:gd name="connsiteY3" fmla="*/ 224932 h 308280"/>
                    <a:gd name="connsiteX4" fmla="*/ 198591 w 262037"/>
                    <a:gd name="connsiteY4" fmla="*/ 276613 h 308280"/>
                    <a:gd name="connsiteX5" fmla="*/ 106993 w 262037"/>
                    <a:gd name="connsiteY5" fmla="*/ 296922 h 308280"/>
                    <a:gd name="connsiteX6" fmla="*/ 4821 w 262037"/>
                    <a:gd name="connsiteY6" fmla="*/ 163937 h 308280"/>
                    <a:gd name="connsiteX7" fmla="*/ 30522 w 262037"/>
                    <a:gd name="connsiteY7" fmla="*/ 84314 h 308280"/>
                    <a:gd name="connsiteX8" fmla="*/ 81573 w 262037"/>
                    <a:gd name="connsiteY8" fmla="*/ 0 h 30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037" h="308280">
                      <a:moveTo>
                        <a:pt x="81573" y="0"/>
                      </a:moveTo>
                      <a:cubicBezTo>
                        <a:pt x="138716" y="770"/>
                        <a:pt x="191938" y="25490"/>
                        <a:pt x="249011" y="26961"/>
                      </a:cubicBezTo>
                      <a:cubicBezTo>
                        <a:pt x="264908" y="27381"/>
                        <a:pt x="262527" y="37115"/>
                        <a:pt x="260776" y="48880"/>
                      </a:cubicBezTo>
                      <a:cubicBezTo>
                        <a:pt x="251953" y="108474"/>
                        <a:pt x="241869" y="167719"/>
                        <a:pt x="222471" y="224932"/>
                      </a:cubicBezTo>
                      <a:cubicBezTo>
                        <a:pt x="219879" y="232635"/>
                        <a:pt x="205804" y="266739"/>
                        <a:pt x="198591" y="276613"/>
                      </a:cubicBezTo>
                      <a:cubicBezTo>
                        <a:pt x="175201" y="308897"/>
                        <a:pt x="140537" y="318000"/>
                        <a:pt x="106993" y="296922"/>
                      </a:cubicBezTo>
                      <a:cubicBezTo>
                        <a:pt x="56923" y="265409"/>
                        <a:pt x="23729" y="219890"/>
                        <a:pt x="4821" y="163937"/>
                      </a:cubicBezTo>
                      <a:cubicBezTo>
                        <a:pt x="-6313" y="131024"/>
                        <a:pt x="1670" y="101472"/>
                        <a:pt x="30522" y="84314"/>
                      </a:cubicBezTo>
                      <a:cubicBezTo>
                        <a:pt x="64066" y="64286"/>
                        <a:pt x="77861" y="36135"/>
                        <a:pt x="81573" y="0"/>
                      </a:cubicBezTo>
                      <a:close/>
                    </a:path>
                  </a:pathLst>
                </a:custGeom>
                <a:solidFill>
                  <a:srgbClr val="F6BB9B"/>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77" name="그룹 49">
              <a:extLst>
                <a:ext uri="{FF2B5EF4-FFF2-40B4-BE49-F238E27FC236}">
                  <a16:creationId xmlns:a16="http://schemas.microsoft.com/office/drawing/2014/main" id="{9BF702F6-EB56-113C-DAB6-6FF622D83D24}"/>
                </a:ext>
              </a:extLst>
            </p:cNvPr>
            <p:cNvGrpSpPr/>
            <p:nvPr/>
          </p:nvGrpSpPr>
          <p:grpSpPr>
            <a:xfrm rot="10800000" flipH="1" flipV="1">
              <a:off x="6750133" y="4391136"/>
              <a:ext cx="1881179" cy="794092"/>
              <a:chOff x="1682410" y="2217892"/>
              <a:chExt cx="2019261" cy="852379"/>
            </a:xfrm>
          </p:grpSpPr>
          <p:grpSp>
            <p:nvGrpSpPr>
              <p:cNvPr id="78" name="그룹 50">
                <a:extLst>
                  <a:ext uri="{FF2B5EF4-FFF2-40B4-BE49-F238E27FC236}">
                    <a16:creationId xmlns:a16="http://schemas.microsoft.com/office/drawing/2014/main" id="{6590E86C-C0E2-9EDE-5D20-7B359D8BDB88}"/>
                  </a:ext>
                </a:extLst>
              </p:cNvPr>
              <p:cNvGrpSpPr/>
              <p:nvPr/>
            </p:nvGrpSpPr>
            <p:grpSpPr>
              <a:xfrm>
                <a:off x="1774163" y="2217892"/>
                <a:ext cx="1927508" cy="852379"/>
                <a:chOff x="1774162" y="2217893"/>
                <a:chExt cx="1927509" cy="852378"/>
              </a:xfrm>
              <a:solidFill>
                <a:schemeClr val="bg1"/>
              </a:solidFill>
            </p:grpSpPr>
            <p:sp>
              <p:nvSpPr>
                <p:cNvPr id="80" name="Freeform 18">
                  <a:extLst>
                    <a:ext uri="{FF2B5EF4-FFF2-40B4-BE49-F238E27FC236}">
                      <a16:creationId xmlns:a16="http://schemas.microsoft.com/office/drawing/2014/main" id="{784D8E2E-E718-28FD-B1FB-148648BD222A}"/>
                    </a:ext>
                  </a:extLst>
                </p:cNvPr>
                <p:cNvSpPr/>
                <p:nvPr/>
              </p:nvSpPr>
              <p:spPr>
                <a:xfrm flipH="1">
                  <a:off x="1774162" y="2350716"/>
                  <a:ext cx="1600826" cy="719555"/>
                </a:xfrm>
                <a:custGeom>
                  <a:avLst/>
                  <a:gdLst>
                    <a:gd name="connsiteX0" fmla="*/ 4126727 w 4126727"/>
                    <a:gd name="connsiteY0" fmla="*/ 866693 h 1836752"/>
                    <a:gd name="connsiteX1" fmla="*/ 2782957 w 4126727"/>
                    <a:gd name="connsiteY1" fmla="*/ 0 h 1836752"/>
                    <a:gd name="connsiteX2" fmla="*/ 2703444 w 4126727"/>
                    <a:gd name="connsiteY2" fmla="*/ 7952 h 1836752"/>
                    <a:gd name="connsiteX3" fmla="*/ 1375576 w 4126727"/>
                    <a:gd name="connsiteY3" fmla="*/ 326004 h 1836752"/>
                    <a:gd name="connsiteX4" fmla="*/ 0 w 4126727"/>
                    <a:gd name="connsiteY4" fmla="*/ 477079 h 1836752"/>
                    <a:gd name="connsiteX5" fmla="*/ 1574358 w 4126727"/>
                    <a:gd name="connsiteY5" fmla="*/ 898498 h 1836752"/>
                    <a:gd name="connsiteX6" fmla="*/ 2576223 w 4126727"/>
                    <a:gd name="connsiteY6" fmla="*/ 1280160 h 1836752"/>
                    <a:gd name="connsiteX7" fmla="*/ 3267986 w 4126727"/>
                    <a:gd name="connsiteY7" fmla="*/ 1836752 h 1836752"/>
                    <a:gd name="connsiteX8" fmla="*/ 4126727 w 4126727"/>
                    <a:gd name="connsiteY8" fmla="*/ 866693 h 1836752"/>
                    <a:gd name="connsiteX0" fmla="*/ 4126727 w 4126727"/>
                    <a:gd name="connsiteY0" fmla="*/ 884466 h 1854525"/>
                    <a:gd name="connsiteX1" fmla="*/ 2782957 w 4126727"/>
                    <a:gd name="connsiteY1" fmla="*/ 17773 h 1854525"/>
                    <a:gd name="connsiteX2" fmla="*/ 2703444 w 4126727"/>
                    <a:gd name="connsiteY2" fmla="*/ 25725 h 1854525"/>
                    <a:gd name="connsiteX3" fmla="*/ 1375576 w 4126727"/>
                    <a:gd name="connsiteY3" fmla="*/ 343777 h 1854525"/>
                    <a:gd name="connsiteX4" fmla="*/ 0 w 4126727"/>
                    <a:gd name="connsiteY4" fmla="*/ 494852 h 1854525"/>
                    <a:gd name="connsiteX5" fmla="*/ 1574358 w 4126727"/>
                    <a:gd name="connsiteY5" fmla="*/ 916271 h 1854525"/>
                    <a:gd name="connsiteX6" fmla="*/ 2576223 w 4126727"/>
                    <a:gd name="connsiteY6" fmla="*/ 1297933 h 1854525"/>
                    <a:gd name="connsiteX7" fmla="*/ 3267986 w 4126727"/>
                    <a:gd name="connsiteY7" fmla="*/ 1854525 h 1854525"/>
                    <a:gd name="connsiteX8" fmla="*/ 4126727 w 4126727"/>
                    <a:gd name="connsiteY8" fmla="*/ 884466 h 1854525"/>
                    <a:gd name="connsiteX0" fmla="*/ 1375576 w 4126727"/>
                    <a:gd name="connsiteY0" fmla="*/ 331865 h 1842613"/>
                    <a:gd name="connsiteX1" fmla="*/ 0 w 4126727"/>
                    <a:gd name="connsiteY1" fmla="*/ 482940 h 1842613"/>
                    <a:gd name="connsiteX2" fmla="*/ 1574358 w 4126727"/>
                    <a:gd name="connsiteY2" fmla="*/ 904359 h 1842613"/>
                    <a:gd name="connsiteX3" fmla="*/ 2576223 w 4126727"/>
                    <a:gd name="connsiteY3" fmla="*/ 1286021 h 1842613"/>
                    <a:gd name="connsiteX4" fmla="*/ 3267986 w 4126727"/>
                    <a:gd name="connsiteY4" fmla="*/ 1842613 h 1842613"/>
                    <a:gd name="connsiteX5" fmla="*/ 4126727 w 4126727"/>
                    <a:gd name="connsiteY5" fmla="*/ 872554 h 1842613"/>
                    <a:gd name="connsiteX6" fmla="*/ 2782957 w 4126727"/>
                    <a:gd name="connsiteY6" fmla="*/ 5861 h 1842613"/>
                    <a:gd name="connsiteX7" fmla="*/ 2794884 w 4126727"/>
                    <a:gd name="connsiteY7" fmla="*/ 105253 h 1842613"/>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90578 h 1901326"/>
                    <a:gd name="connsiteX1" fmla="*/ 0 w 4063117"/>
                    <a:gd name="connsiteY1" fmla="*/ 541653 h 1901326"/>
                    <a:gd name="connsiteX2" fmla="*/ 1574358 w 4063117"/>
                    <a:gd name="connsiteY2" fmla="*/ 963072 h 1901326"/>
                    <a:gd name="connsiteX3" fmla="*/ 2576223 w 4063117"/>
                    <a:gd name="connsiteY3" fmla="*/ 1344734 h 1901326"/>
                    <a:gd name="connsiteX4" fmla="*/ 3267986 w 4063117"/>
                    <a:gd name="connsiteY4" fmla="*/ 1901326 h 1901326"/>
                    <a:gd name="connsiteX5" fmla="*/ 4063117 w 4063117"/>
                    <a:gd name="connsiteY5" fmla="*/ 994878 h 1901326"/>
                    <a:gd name="connsiteX6" fmla="*/ 2782957 w 4063117"/>
                    <a:gd name="connsiteY6" fmla="*/ 64574 h 1901326"/>
                    <a:gd name="connsiteX7" fmla="*/ 2178658 w 4063117"/>
                    <a:gd name="connsiteY7" fmla="*/ 96380 h 1901326"/>
                    <a:gd name="connsiteX8" fmla="*/ 1375576 w 4063117"/>
                    <a:gd name="connsiteY8" fmla="*/ 390578 h 1901326"/>
                    <a:gd name="connsiteX0" fmla="*/ 1375576 w 4063117"/>
                    <a:gd name="connsiteY0" fmla="*/ 383650 h 1894398"/>
                    <a:gd name="connsiteX1" fmla="*/ 0 w 4063117"/>
                    <a:gd name="connsiteY1" fmla="*/ 534725 h 1894398"/>
                    <a:gd name="connsiteX2" fmla="*/ 1574358 w 4063117"/>
                    <a:gd name="connsiteY2" fmla="*/ 956144 h 1894398"/>
                    <a:gd name="connsiteX3" fmla="*/ 2576223 w 4063117"/>
                    <a:gd name="connsiteY3" fmla="*/ 1337806 h 1894398"/>
                    <a:gd name="connsiteX4" fmla="*/ 3267986 w 4063117"/>
                    <a:gd name="connsiteY4" fmla="*/ 1894398 h 1894398"/>
                    <a:gd name="connsiteX5" fmla="*/ 4063117 w 4063117"/>
                    <a:gd name="connsiteY5" fmla="*/ 987950 h 1894398"/>
                    <a:gd name="connsiteX6" fmla="*/ 2782957 w 4063117"/>
                    <a:gd name="connsiteY6" fmla="*/ 57646 h 1894398"/>
                    <a:gd name="connsiteX7" fmla="*/ 2178658 w 4063117"/>
                    <a:gd name="connsiteY7" fmla="*/ 89452 h 1894398"/>
                    <a:gd name="connsiteX8" fmla="*/ 1375576 w 4063117"/>
                    <a:gd name="connsiteY8" fmla="*/ 383650 h 1894398"/>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625109 w 4112003"/>
                    <a:gd name="connsiteY3" fmla="*/ 1280160 h 1836752"/>
                    <a:gd name="connsiteX4" fmla="*/ 3316872 w 4112003"/>
                    <a:gd name="connsiteY4" fmla="*/ 1836752 h 1836752"/>
                    <a:gd name="connsiteX5" fmla="*/ 4112003 w 4112003"/>
                    <a:gd name="connsiteY5" fmla="*/ 930304 h 1836752"/>
                    <a:gd name="connsiteX6" fmla="*/ 2831843 w 4112003"/>
                    <a:gd name="connsiteY6" fmla="*/ 0 h 1836752"/>
                    <a:gd name="connsiteX7" fmla="*/ 2227544 w 4112003"/>
                    <a:gd name="connsiteY7" fmla="*/ 31806 h 1836752"/>
                    <a:gd name="connsiteX8" fmla="*/ 1424462 w 4112003"/>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132129 w 4112003"/>
                    <a:gd name="connsiteY3" fmla="*/ 993914 h 1836752"/>
                    <a:gd name="connsiteX4" fmla="*/ 2625109 w 4112003"/>
                    <a:gd name="connsiteY4" fmla="*/ 1280160 h 1836752"/>
                    <a:gd name="connsiteX5" fmla="*/ 3316872 w 4112003"/>
                    <a:gd name="connsiteY5" fmla="*/ 1836752 h 1836752"/>
                    <a:gd name="connsiteX6" fmla="*/ 4112003 w 4112003"/>
                    <a:gd name="connsiteY6" fmla="*/ 930304 h 1836752"/>
                    <a:gd name="connsiteX7" fmla="*/ 2831843 w 4112003"/>
                    <a:gd name="connsiteY7" fmla="*/ 0 h 1836752"/>
                    <a:gd name="connsiteX8" fmla="*/ 2227544 w 4112003"/>
                    <a:gd name="connsiteY8" fmla="*/ 31806 h 1836752"/>
                    <a:gd name="connsiteX9" fmla="*/ 1424462 w 4112003"/>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38408 h 1849156"/>
                    <a:gd name="connsiteX1" fmla="*/ 59649 w 4122766"/>
                    <a:gd name="connsiteY1" fmla="*/ 489483 h 1849156"/>
                    <a:gd name="connsiteX2" fmla="*/ 1634007 w 4122766"/>
                    <a:gd name="connsiteY2" fmla="*/ 910902 h 1849156"/>
                    <a:gd name="connsiteX3" fmla="*/ 2142892 w 4122766"/>
                    <a:gd name="connsiteY3" fmla="*/ 1006318 h 1849156"/>
                    <a:gd name="connsiteX4" fmla="*/ 2635872 w 4122766"/>
                    <a:gd name="connsiteY4" fmla="*/ 1292564 h 1849156"/>
                    <a:gd name="connsiteX5" fmla="*/ 3327635 w 4122766"/>
                    <a:gd name="connsiteY5" fmla="*/ 1849156 h 1849156"/>
                    <a:gd name="connsiteX6" fmla="*/ 4122766 w 4122766"/>
                    <a:gd name="connsiteY6" fmla="*/ 942708 h 1849156"/>
                    <a:gd name="connsiteX7" fmla="*/ 2842606 w 4122766"/>
                    <a:gd name="connsiteY7" fmla="*/ 12404 h 1849156"/>
                    <a:gd name="connsiteX8" fmla="*/ 2238307 w 4122766"/>
                    <a:gd name="connsiteY8" fmla="*/ 44210 h 1849156"/>
                    <a:gd name="connsiteX9" fmla="*/ 1435225 w 4122766"/>
                    <a:gd name="connsiteY9" fmla="*/ 338408 h 1849156"/>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39809 h 1850557"/>
                    <a:gd name="connsiteX1" fmla="*/ 59649 w 4122766"/>
                    <a:gd name="connsiteY1" fmla="*/ 490884 h 1850557"/>
                    <a:gd name="connsiteX2" fmla="*/ 1634007 w 4122766"/>
                    <a:gd name="connsiteY2" fmla="*/ 912303 h 1850557"/>
                    <a:gd name="connsiteX3" fmla="*/ 2142892 w 4122766"/>
                    <a:gd name="connsiteY3" fmla="*/ 1007719 h 1850557"/>
                    <a:gd name="connsiteX4" fmla="*/ 2635872 w 4122766"/>
                    <a:gd name="connsiteY4" fmla="*/ 1293965 h 1850557"/>
                    <a:gd name="connsiteX5" fmla="*/ 3327635 w 4122766"/>
                    <a:gd name="connsiteY5" fmla="*/ 1850557 h 1850557"/>
                    <a:gd name="connsiteX6" fmla="*/ 4122766 w 4122766"/>
                    <a:gd name="connsiteY6" fmla="*/ 944109 h 1850557"/>
                    <a:gd name="connsiteX7" fmla="*/ 2842606 w 4122766"/>
                    <a:gd name="connsiteY7" fmla="*/ 13805 h 1850557"/>
                    <a:gd name="connsiteX8" fmla="*/ 2166745 w 4122766"/>
                    <a:gd name="connsiteY8" fmla="*/ 93319 h 1850557"/>
                    <a:gd name="connsiteX9" fmla="*/ 1435225 w 4122766"/>
                    <a:gd name="connsiteY9" fmla="*/ 339809 h 1850557"/>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76690 h 1887438"/>
                    <a:gd name="connsiteX1" fmla="*/ 59649 w 4122766"/>
                    <a:gd name="connsiteY1" fmla="*/ 527765 h 1887438"/>
                    <a:gd name="connsiteX2" fmla="*/ 1634007 w 4122766"/>
                    <a:gd name="connsiteY2" fmla="*/ 949184 h 1887438"/>
                    <a:gd name="connsiteX3" fmla="*/ 2142892 w 4122766"/>
                    <a:gd name="connsiteY3" fmla="*/ 1044600 h 1887438"/>
                    <a:gd name="connsiteX4" fmla="*/ 2635872 w 4122766"/>
                    <a:gd name="connsiteY4" fmla="*/ 1330846 h 1887438"/>
                    <a:gd name="connsiteX5" fmla="*/ 3327635 w 4122766"/>
                    <a:gd name="connsiteY5" fmla="*/ 1887438 h 1887438"/>
                    <a:gd name="connsiteX6" fmla="*/ 4122766 w 4122766"/>
                    <a:gd name="connsiteY6" fmla="*/ 980990 h 1887438"/>
                    <a:gd name="connsiteX7" fmla="*/ 2842606 w 4122766"/>
                    <a:gd name="connsiteY7" fmla="*/ 18881 h 1887438"/>
                    <a:gd name="connsiteX8" fmla="*/ 2166745 w 4122766"/>
                    <a:gd name="connsiteY8" fmla="*/ 130200 h 1887438"/>
                    <a:gd name="connsiteX9" fmla="*/ 1435225 w 4122766"/>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548408 w 4067107"/>
                    <a:gd name="connsiteY4" fmla="*/ 1275187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089096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747240"/>
                    <a:gd name="connsiteX1" fmla="*/ 59649 w 4067107"/>
                    <a:gd name="connsiteY1" fmla="*/ 527765 h 1747240"/>
                    <a:gd name="connsiteX2" fmla="*/ 1634007 w 4067107"/>
                    <a:gd name="connsiteY2" fmla="*/ 949184 h 1747240"/>
                    <a:gd name="connsiteX3" fmla="*/ 2142892 w 4067107"/>
                    <a:gd name="connsiteY3" fmla="*/ 1044600 h 1747240"/>
                    <a:gd name="connsiteX4" fmla="*/ 2476846 w 4067107"/>
                    <a:gd name="connsiteY4" fmla="*/ 1378554 h 1747240"/>
                    <a:gd name="connsiteX5" fmla="*/ 3004138 w 4067107"/>
                    <a:gd name="connsiteY5" fmla="*/ 1747240 h 1747240"/>
                    <a:gd name="connsiteX6" fmla="*/ 4067107 w 4067107"/>
                    <a:gd name="connsiteY6" fmla="*/ 1036649 h 1747240"/>
                    <a:gd name="connsiteX7" fmla="*/ 2842606 w 4067107"/>
                    <a:gd name="connsiteY7" fmla="*/ 18881 h 1747240"/>
                    <a:gd name="connsiteX8" fmla="*/ 2166745 w 4067107"/>
                    <a:gd name="connsiteY8" fmla="*/ 130200 h 1747240"/>
                    <a:gd name="connsiteX9" fmla="*/ 1435225 w 4067107"/>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3004138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2806187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7153" h="1747240">
                      <a:moveTo>
                        <a:pt x="1435225" y="376690"/>
                      </a:moveTo>
                      <a:cubicBezTo>
                        <a:pt x="921041" y="355486"/>
                        <a:pt x="168317" y="374040"/>
                        <a:pt x="59649" y="527765"/>
                      </a:cubicBezTo>
                      <a:cubicBezTo>
                        <a:pt x="-282257" y="890874"/>
                        <a:pt x="926341" y="920030"/>
                        <a:pt x="1634007" y="949184"/>
                      </a:cubicBezTo>
                      <a:cubicBezTo>
                        <a:pt x="1755927" y="988940"/>
                        <a:pt x="2020972" y="1004844"/>
                        <a:pt x="2142892" y="1044600"/>
                      </a:cubicBezTo>
                      <a:lnTo>
                        <a:pt x="2476846" y="1378554"/>
                      </a:lnTo>
                      <a:lnTo>
                        <a:pt x="2806187" y="1747240"/>
                      </a:lnTo>
                      <a:lnTo>
                        <a:pt x="3887153" y="784714"/>
                      </a:lnTo>
                      <a:cubicBezTo>
                        <a:pt x="3502840" y="495816"/>
                        <a:pt x="3512746" y="372650"/>
                        <a:pt x="2842606" y="18881"/>
                      </a:cubicBezTo>
                      <a:cubicBezTo>
                        <a:pt x="2541783" y="-38103"/>
                        <a:pt x="2417210" y="44060"/>
                        <a:pt x="2166745" y="130200"/>
                      </a:cubicBezTo>
                      <a:cubicBezTo>
                        <a:pt x="1932182" y="184534"/>
                        <a:pt x="1811587" y="315730"/>
                        <a:pt x="1435225" y="376690"/>
                      </a:cubicBezTo>
                      <a:close/>
                    </a:path>
                  </a:pathLst>
                </a:custGeom>
                <a:solidFill>
                  <a:srgbClr val="F6BB9B"/>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81" name="Freeform 19">
                  <a:extLst>
                    <a:ext uri="{FF2B5EF4-FFF2-40B4-BE49-F238E27FC236}">
                      <a16:creationId xmlns:a16="http://schemas.microsoft.com/office/drawing/2014/main" id="{B23F09EF-3384-9DA2-598D-5BC0ACC7D6B8}"/>
                    </a:ext>
                  </a:extLst>
                </p:cNvPr>
                <p:cNvSpPr/>
                <p:nvPr/>
              </p:nvSpPr>
              <p:spPr>
                <a:xfrm flipH="1">
                  <a:off x="2156087" y="2217893"/>
                  <a:ext cx="1545584" cy="794676"/>
                </a:xfrm>
                <a:custGeom>
                  <a:avLst/>
                  <a:gdLst>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35267 h 1979038"/>
                    <a:gd name="connsiteX1" fmla="*/ 659958 w 3347499"/>
                    <a:gd name="connsiteY1" fmla="*/ 78676 h 1979038"/>
                    <a:gd name="connsiteX2" fmla="*/ 373711 w 3347499"/>
                    <a:gd name="connsiteY2" fmla="*/ 23017 h 1979038"/>
                    <a:gd name="connsiteX3" fmla="*/ 95416 w 3347499"/>
                    <a:gd name="connsiteY3" fmla="*/ 38919 h 1979038"/>
                    <a:gd name="connsiteX4" fmla="*/ 111318 w 3347499"/>
                    <a:gd name="connsiteY4" fmla="*/ 134335 h 1979038"/>
                    <a:gd name="connsiteX5" fmla="*/ 0 w 3347499"/>
                    <a:gd name="connsiteY5" fmla="*/ 197946 h 1979038"/>
                    <a:gd name="connsiteX6" fmla="*/ 779228 w 3347499"/>
                    <a:gd name="connsiteY6" fmla="*/ 1247518 h 1979038"/>
                    <a:gd name="connsiteX7" fmla="*/ 1900362 w 3347499"/>
                    <a:gd name="connsiteY7" fmla="*/ 1979038 h 1979038"/>
                    <a:gd name="connsiteX8" fmla="*/ 3347499 w 3347499"/>
                    <a:gd name="connsiteY8" fmla="*/ 1637132 h 1979038"/>
                    <a:gd name="connsiteX9" fmla="*/ 1304013 w 3347499"/>
                    <a:gd name="connsiteY9" fmla="*/ 635267 h 1979038"/>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11318 w 3347499"/>
                    <a:gd name="connsiteY4" fmla="*/ 153906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811033 w 3347499"/>
                    <a:gd name="connsiteY6" fmla="*/ 1243235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863437"/>
                    <a:gd name="connsiteX1" fmla="*/ 659958 w 3347499"/>
                    <a:gd name="connsiteY1" fmla="*/ 98247 h 1863437"/>
                    <a:gd name="connsiteX2" fmla="*/ 373711 w 3347499"/>
                    <a:gd name="connsiteY2" fmla="*/ 42588 h 1863437"/>
                    <a:gd name="connsiteX3" fmla="*/ 95416 w 3347499"/>
                    <a:gd name="connsiteY3" fmla="*/ 58490 h 1863437"/>
                    <a:gd name="connsiteX4" fmla="*/ 174928 w 3347499"/>
                    <a:gd name="connsiteY4" fmla="*/ 177759 h 1863437"/>
                    <a:gd name="connsiteX5" fmla="*/ 0 w 3347499"/>
                    <a:gd name="connsiteY5" fmla="*/ 217517 h 1863437"/>
                    <a:gd name="connsiteX6" fmla="*/ 811033 w 3347499"/>
                    <a:gd name="connsiteY6" fmla="*/ 1243235 h 1863437"/>
                    <a:gd name="connsiteX7" fmla="*/ 1924216 w 3347499"/>
                    <a:gd name="connsiteY7" fmla="*/ 1863437 h 1863437"/>
                    <a:gd name="connsiteX8" fmla="*/ 3347499 w 3347499"/>
                    <a:gd name="connsiteY8" fmla="*/ 1656703 h 1863437"/>
                    <a:gd name="connsiteX9" fmla="*/ 1304013 w 3347499"/>
                    <a:gd name="connsiteY9" fmla="*/ 654838 h 1863437"/>
                    <a:gd name="connsiteX0" fmla="*/ 1304013 w 3347499"/>
                    <a:gd name="connsiteY0" fmla="*/ 654838 h 1982707"/>
                    <a:gd name="connsiteX1" fmla="*/ 659958 w 3347499"/>
                    <a:gd name="connsiteY1" fmla="*/ 98247 h 1982707"/>
                    <a:gd name="connsiteX2" fmla="*/ 373711 w 3347499"/>
                    <a:gd name="connsiteY2" fmla="*/ 42588 h 1982707"/>
                    <a:gd name="connsiteX3" fmla="*/ 95416 w 3347499"/>
                    <a:gd name="connsiteY3" fmla="*/ 58490 h 1982707"/>
                    <a:gd name="connsiteX4" fmla="*/ 174928 w 3347499"/>
                    <a:gd name="connsiteY4" fmla="*/ 177759 h 1982707"/>
                    <a:gd name="connsiteX5" fmla="*/ 0 w 3347499"/>
                    <a:gd name="connsiteY5" fmla="*/ 217517 h 1982707"/>
                    <a:gd name="connsiteX6" fmla="*/ 811033 w 3347499"/>
                    <a:gd name="connsiteY6" fmla="*/ 1243235 h 1982707"/>
                    <a:gd name="connsiteX7" fmla="*/ 2146852 w 3347499"/>
                    <a:gd name="connsiteY7" fmla="*/ 1982707 h 1982707"/>
                    <a:gd name="connsiteX8" fmla="*/ 3347499 w 3347499"/>
                    <a:gd name="connsiteY8" fmla="*/ 1656703 h 1982707"/>
                    <a:gd name="connsiteX9" fmla="*/ 1304013 w 3347499"/>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1304013 w 3387256"/>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304013 w 3387256"/>
                    <a:gd name="connsiteY10" fmla="*/ 654838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72207 w 3753016"/>
                    <a:gd name="connsiteY11" fmla="*/ 630984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5192 h 1985110"/>
                    <a:gd name="connsiteX1" fmla="*/ 699714 w 3753016"/>
                    <a:gd name="connsiteY1" fmla="*/ 92698 h 1985110"/>
                    <a:gd name="connsiteX2" fmla="*/ 397565 w 3753016"/>
                    <a:gd name="connsiteY2" fmla="*/ 37040 h 1985110"/>
                    <a:gd name="connsiteX3" fmla="*/ 95416 w 3753016"/>
                    <a:gd name="connsiteY3" fmla="*/ 60893 h 1985110"/>
                    <a:gd name="connsiteX4" fmla="*/ 119269 w 3753016"/>
                    <a:gd name="connsiteY4" fmla="*/ 172211 h 1985110"/>
                    <a:gd name="connsiteX5" fmla="*/ 0 w 3753016"/>
                    <a:gd name="connsiteY5" fmla="*/ 219920 h 1985110"/>
                    <a:gd name="connsiteX6" fmla="*/ 811033 w 3753016"/>
                    <a:gd name="connsiteY6" fmla="*/ 1245638 h 1985110"/>
                    <a:gd name="connsiteX7" fmla="*/ 2146852 w 3753016"/>
                    <a:gd name="connsiteY7" fmla="*/ 1985110 h 1985110"/>
                    <a:gd name="connsiteX8" fmla="*/ 3753016 w 3753016"/>
                    <a:gd name="connsiteY8" fmla="*/ 1500080 h 1985110"/>
                    <a:gd name="connsiteX9" fmla="*/ 2409244 w 3753016"/>
                    <a:gd name="connsiteY9" fmla="*/ 1293347 h 1985110"/>
                    <a:gd name="connsiteX10" fmla="*/ 755373 w 3753016"/>
                    <a:gd name="connsiteY10" fmla="*/ 871927 h 1985110"/>
                    <a:gd name="connsiteX11" fmla="*/ 1311965 w 3753016"/>
                    <a:gd name="connsiteY11" fmla="*/ 665192 h 1985110"/>
                    <a:gd name="connsiteX0" fmla="*/ 1311965 w 3753016"/>
                    <a:gd name="connsiteY0" fmla="*/ 670630 h 1990548"/>
                    <a:gd name="connsiteX1" fmla="*/ 699714 w 3753016"/>
                    <a:gd name="connsiteY1" fmla="*/ 98136 h 1990548"/>
                    <a:gd name="connsiteX2" fmla="*/ 453224 w 3753016"/>
                    <a:gd name="connsiteY2" fmla="*/ 26576 h 1990548"/>
                    <a:gd name="connsiteX3" fmla="*/ 95416 w 3753016"/>
                    <a:gd name="connsiteY3" fmla="*/ 66331 h 1990548"/>
                    <a:gd name="connsiteX4" fmla="*/ 119269 w 3753016"/>
                    <a:gd name="connsiteY4" fmla="*/ 177649 h 1990548"/>
                    <a:gd name="connsiteX5" fmla="*/ 0 w 3753016"/>
                    <a:gd name="connsiteY5" fmla="*/ 225358 h 1990548"/>
                    <a:gd name="connsiteX6" fmla="*/ 811033 w 3753016"/>
                    <a:gd name="connsiteY6" fmla="*/ 1251076 h 1990548"/>
                    <a:gd name="connsiteX7" fmla="*/ 2146852 w 3753016"/>
                    <a:gd name="connsiteY7" fmla="*/ 1990548 h 1990548"/>
                    <a:gd name="connsiteX8" fmla="*/ 3753016 w 3753016"/>
                    <a:gd name="connsiteY8" fmla="*/ 1505518 h 1990548"/>
                    <a:gd name="connsiteX9" fmla="*/ 2409244 w 3753016"/>
                    <a:gd name="connsiteY9" fmla="*/ 1298785 h 1990548"/>
                    <a:gd name="connsiteX10" fmla="*/ 755373 w 3753016"/>
                    <a:gd name="connsiteY10" fmla="*/ 877365 h 1990548"/>
                    <a:gd name="connsiteX11" fmla="*/ 1311965 w 3753016"/>
                    <a:gd name="connsiteY11" fmla="*/ 670630 h 1990548"/>
                    <a:gd name="connsiteX0" fmla="*/ 1311965 w 3753016"/>
                    <a:gd name="connsiteY0" fmla="*/ 671729 h 1991647"/>
                    <a:gd name="connsiteX1" fmla="*/ 699714 w 3753016"/>
                    <a:gd name="connsiteY1" fmla="*/ 99235 h 1991647"/>
                    <a:gd name="connsiteX2" fmla="*/ 453224 w 3753016"/>
                    <a:gd name="connsiteY2" fmla="*/ 27675 h 1991647"/>
                    <a:gd name="connsiteX3" fmla="*/ 95416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37304 w 3778355"/>
                    <a:gd name="connsiteY0" fmla="*/ 671729 h 1991647"/>
                    <a:gd name="connsiteX1" fmla="*/ 725053 w 3778355"/>
                    <a:gd name="connsiteY1" fmla="*/ 99235 h 1991647"/>
                    <a:gd name="connsiteX2" fmla="*/ 478563 w 3778355"/>
                    <a:gd name="connsiteY2" fmla="*/ 27675 h 1991647"/>
                    <a:gd name="connsiteX3" fmla="*/ 152560 w 3778355"/>
                    <a:gd name="connsiteY3" fmla="*/ 67430 h 1991647"/>
                    <a:gd name="connsiteX4" fmla="*/ 232072 w 3778355"/>
                    <a:gd name="connsiteY4" fmla="*/ 186702 h 1991647"/>
                    <a:gd name="connsiteX5" fmla="*/ 25339 w 3778355"/>
                    <a:gd name="connsiteY5" fmla="*/ 226457 h 1991647"/>
                    <a:gd name="connsiteX6" fmla="*/ 836372 w 3778355"/>
                    <a:gd name="connsiteY6" fmla="*/ 1252175 h 1991647"/>
                    <a:gd name="connsiteX7" fmla="*/ 2172191 w 3778355"/>
                    <a:gd name="connsiteY7" fmla="*/ 1991647 h 1991647"/>
                    <a:gd name="connsiteX8" fmla="*/ 3778355 w 3778355"/>
                    <a:gd name="connsiteY8" fmla="*/ 1506617 h 1991647"/>
                    <a:gd name="connsiteX9" fmla="*/ 2434583 w 3778355"/>
                    <a:gd name="connsiteY9" fmla="*/ 1299884 h 1991647"/>
                    <a:gd name="connsiteX10" fmla="*/ 780712 w 3778355"/>
                    <a:gd name="connsiteY10" fmla="*/ 878464 h 1991647"/>
                    <a:gd name="connsiteX11" fmla="*/ 1337304 w 3778355"/>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206733 w 3753016"/>
                    <a:gd name="connsiteY4" fmla="*/ 186702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9647"/>
                    <a:gd name="connsiteX1" fmla="*/ 699714 w 3753016"/>
                    <a:gd name="connsiteY1" fmla="*/ 99235 h 1929647"/>
                    <a:gd name="connsiteX2" fmla="*/ 453224 w 3753016"/>
                    <a:gd name="connsiteY2" fmla="*/ 27675 h 1929647"/>
                    <a:gd name="connsiteX3" fmla="*/ 127221 w 3753016"/>
                    <a:gd name="connsiteY3" fmla="*/ 67430 h 1929647"/>
                    <a:gd name="connsiteX4" fmla="*/ 166977 w 3753016"/>
                    <a:gd name="connsiteY4" fmla="*/ 154897 h 1929647"/>
                    <a:gd name="connsiteX5" fmla="*/ 0 w 3753016"/>
                    <a:gd name="connsiteY5" fmla="*/ 226457 h 1929647"/>
                    <a:gd name="connsiteX6" fmla="*/ 818984 w 3753016"/>
                    <a:gd name="connsiteY6" fmla="*/ 1347591 h 1929647"/>
                    <a:gd name="connsiteX7" fmla="*/ 2011680 w 3753016"/>
                    <a:gd name="connsiteY7" fmla="*/ 1928037 h 1929647"/>
                    <a:gd name="connsiteX8" fmla="*/ 3753016 w 3753016"/>
                    <a:gd name="connsiteY8" fmla="*/ 1506617 h 1929647"/>
                    <a:gd name="connsiteX9" fmla="*/ 2409244 w 3753016"/>
                    <a:gd name="connsiteY9" fmla="*/ 1299884 h 1929647"/>
                    <a:gd name="connsiteX10" fmla="*/ 755373 w 3753016"/>
                    <a:gd name="connsiteY10" fmla="*/ 878464 h 1929647"/>
                    <a:gd name="connsiteX11" fmla="*/ 1311965 w 3753016"/>
                    <a:gd name="connsiteY11" fmla="*/ 671729 h 19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3016" h="1929647">
                      <a:moveTo>
                        <a:pt x="1311965" y="671729"/>
                      </a:moveTo>
                      <a:cubicBezTo>
                        <a:pt x="1166191" y="480897"/>
                        <a:pt x="893195" y="-35936"/>
                        <a:pt x="699714" y="99235"/>
                      </a:cubicBezTo>
                      <a:cubicBezTo>
                        <a:pt x="667909" y="136342"/>
                        <a:pt x="636104" y="-73042"/>
                        <a:pt x="453224" y="27675"/>
                      </a:cubicBezTo>
                      <a:cubicBezTo>
                        <a:pt x="360459" y="32976"/>
                        <a:pt x="331304" y="-57141"/>
                        <a:pt x="127221" y="67430"/>
                      </a:cubicBezTo>
                      <a:cubicBezTo>
                        <a:pt x="74212" y="88634"/>
                        <a:pt x="188181" y="128392"/>
                        <a:pt x="166977" y="154897"/>
                      </a:cubicBezTo>
                      <a:cubicBezTo>
                        <a:pt x="145773" y="181402"/>
                        <a:pt x="70236" y="131041"/>
                        <a:pt x="0" y="226457"/>
                      </a:cubicBezTo>
                      <a:cubicBezTo>
                        <a:pt x="272995" y="600168"/>
                        <a:pt x="673210" y="1283981"/>
                        <a:pt x="818984" y="1347591"/>
                      </a:cubicBezTo>
                      <a:cubicBezTo>
                        <a:pt x="1216549" y="1541073"/>
                        <a:pt x="1741336" y="1885630"/>
                        <a:pt x="2011680" y="1928037"/>
                      </a:cubicBezTo>
                      <a:cubicBezTo>
                        <a:pt x="2266121" y="1954542"/>
                        <a:pt x="3172571" y="1647090"/>
                        <a:pt x="3753016" y="1506617"/>
                      </a:cubicBezTo>
                      <a:cubicBezTo>
                        <a:pt x="3697357" y="1407226"/>
                        <a:pt x="3208351" y="1168688"/>
                        <a:pt x="2409244" y="1299884"/>
                      </a:cubicBezTo>
                      <a:cubicBezTo>
                        <a:pt x="489003" y="1295909"/>
                        <a:pt x="734169" y="972555"/>
                        <a:pt x="755373" y="878464"/>
                      </a:cubicBezTo>
                      <a:cubicBezTo>
                        <a:pt x="816333" y="727390"/>
                        <a:pt x="1115833" y="695583"/>
                        <a:pt x="1311965" y="671729"/>
                      </a:cubicBezTo>
                      <a:close/>
                    </a:path>
                  </a:pathLst>
                </a:custGeom>
                <a:solidFill>
                  <a:srgbClr val="F6BB9B"/>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sp>
            <p:nvSpPr>
              <p:cNvPr id="79" name="직사각형 51">
                <a:extLst>
                  <a:ext uri="{FF2B5EF4-FFF2-40B4-BE49-F238E27FC236}">
                    <a16:creationId xmlns:a16="http://schemas.microsoft.com/office/drawing/2014/main" id="{5C253FEA-CD82-20D2-379A-2015C77DA267}"/>
                  </a:ext>
                </a:extLst>
              </p:cNvPr>
              <p:cNvSpPr/>
              <p:nvPr/>
            </p:nvSpPr>
            <p:spPr>
              <a:xfrm rot="18740140">
                <a:off x="1894195" y="2506511"/>
                <a:ext cx="285737" cy="709307"/>
              </a:xfrm>
              <a:prstGeom prst="rect">
                <a:avLst/>
              </a:prstGeom>
              <a:solidFill>
                <a:schemeClr val="accent6">
                  <a:lumMod val="20000"/>
                  <a:lumOff val="80000"/>
                </a:schemeClr>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97" name="Group 89">
            <a:extLst>
              <a:ext uri="{FF2B5EF4-FFF2-40B4-BE49-F238E27FC236}">
                <a16:creationId xmlns:a16="http://schemas.microsoft.com/office/drawing/2014/main" id="{44DE6263-E6D5-EE6C-1978-5C7D40707E0E}"/>
              </a:ext>
            </a:extLst>
          </p:cNvPr>
          <p:cNvGrpSpPr/>
          <p:nvPr/>
        </p:nvGrpSpPr>
        <p:grpSpPr>
          <a:xfrm>
            <a:off x="9528059" y="1801888"/>
            <a:ext cx="2431448" cy="2431448"/>
            <a:chOff x="9358112" y="2792785"/>
            <a:chExt cx="2371378" cy="2371378"/>
          </a:xfrm>
        </p:grpSpPr>
        <p:grpSp>
          <p:nvGrpSpPr>
            <p:cNvPr id="98" name="Group 45">
              <a:extLst>
                <a:ext uri="{FF2B5EF4-FFF2-40B4-BE49-F238E27FC236}">
                  <a16:creationId xmlns:a16="http://schemas.microsoft.com/office/drawing/2014/main" id="{A01D1619-47D3-28A0-84C0-FBEBB8E9EE5A}"/>
                </a:ext>
              </a:extLst>
            </p:cNvPr>
            <p:cNvGrpSpPr/>
            <p:nvPr/>
          </p:nvGrpSpPr>
          <p:grpSpPr>
            <a:xfrm>
              <a:off x="9358112" y="2792785"/>
              <a:ext cx="2371378" cy="2371378"/>
              <a:chOff x="6876256" y="3063517"/>
              <a:chExt cx="1944216" cy="1944216"/>
            </a:xfrm>
            <a:scene3d>
              <a:camera prst="perspectiveLeft">
                <a:rot lat="0" lon="3900000" rev="0"/>
              </a:camera>
              <a:lightRig rig="threePt" dir="t"/>
            </a:scene3d>
          </p:grpSpPr>
          <p:sp>
            <p:nvSpPr>
              <p:cNvPr id="100" name="Oval 46">
                <a:extLst>
                  <a:ext uri="{FF2B5EF4-FFF2-40B4-BE49-F238E27FC236}">
                    <a16:creationId xmlns:a16="http://schemas.microsoft.com/office/drawing/2014/main" id="{97BB3C4B-46B4-B86D-1969-109144C13610}"/>
                  </a:ext>
                </a:extLst>
              </p:cNvPr>
              <p:cNvSpPr/>
              <p:nvPr/>
            </p:nvSpPr>
            <p:spPr>
              <a:xfrm>
                <a:off x="6876256" y="3063517"/>
                <a:ext cx="1944216" cy="1944216"/>
              </a:xfrm>
              <a:prstGeom prst="ellipse">
                <a:avLst/>
              </a:prstGeom>
              <a:solidFill>
                <a:schemeClr val="bg1"/>
              </a:solidFill>
              <a:ln w="165100">
                <a:solidFill>
                  <a:schemeClr val="accent2"/>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01" name="Oval 47">
                <a:extLst>
                  <a:ext uri="{FF2B5EF4-FFF2-40B4-BE49-F238E27FC236}">
                    <a16:creationId xmlns:a16="http://schemas.microsoft.com/office/drawing/2014/main" id="{8CC2FC34-17D7-608D-9080-227DC934311C}"/>
                  </a:ext>
                </a:extLst>
              </p:cNvPr>
              <p:cNvSpPr/>
              <p:nvPr/>
            </p:nvSpPr>
            <p:spPr>
              <a:xfrm>
                <a:off x="7165759" y="3353020"/>
                <a:ext cx="1365211" cy="1365211"/>
              </a:xfrm>
              <a:prstGeom prst="ellipse">
                <a:avLst/>
              </a:prstGeom>
              <a:solidFill>
                <a:schemeClr val="bg1"/>
              </a:solidFill>
              <a:ln w="165100">
                <a:solidFill>
                  <a:schemeClr val="accent2"/>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02" name="Oval 48">
                <a:extLst>
                  <a:ext uri="{FF2B5EF4-FFF2-40B4-BE49-F238E27FC236}">
                    <a16:creationId xmlns:a16="http://schemas.microsoft.com/office/drawing/2014/main" id="{F83205AC-B72C-6015-E723-C3333F6500D5}"/>
                  </a:ext>
                </a:extLst>
              </p:cNvPr>
              <p:cNvSpPr/>
              <p:nvPr/>
            </p:nvSpPr>
            <p:spPr>
              <a:xfrm>
                <a:off x="7487073" y="3674334"/>
                <a:ext cx="722583" cy="722583"/>
              </a:xfrm>
              <a:prstGeom prst="ellipse">
                <a:avLst/>
              </a:prstGeom>
              <a:solidFill>
                <a:schemeClr val="bg1"/>
              </a:solidFill>
              <a:ln w="165100">
                <a:solidFill>
                  <a:schemeClr val="accent2"/>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
          <p:nvSpPr>
            <p:cNvPr id="99" name="Oval 88">
              <a:extLst>
                <a:ext uri="{FF2B5EF4-FFF2-40B4-BE49-F238E27FC236}">
                  <a16:creationId xmlns:a16="http://schemas.microsoft.com/office/drawing/2014/main" id="{0AEACC00-E7D9-5C56-8F59-0F3BA11A4AC6}"/>
                </a:ext>
              </a:extLst>
            </p:cNvPr>
            <p:cNvSpPr/>
            <p:nvPr/>
          </p:nvSpPr>
          <p:spPr>
            <a:xfrm>
              <a:off x="10461010" y="3789695"/>
              <a:ext cx="148554" cy="3554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103" name="그룹 16">
            <a:extLst>
              <a:ext uri="{FF2B5EF4-FFF2-40B4-BE49-F238E27FC236}">
                <a16:creationId xmlns:a16="http://schemas.microsoft.com/office/drawing/2014/main" id="{66EBCF16-F6DA-E866-AAAA-A9D43B3B30DB}"/>
              </a:ext>
            </a:extLst>
          </p:cNvPr>
          <p:cNvGrpSpPr/>
          <p:nvPr/>
        </p:nvGrpSpPr>
        <p:grpSpPr>
          <a:xfrm>
            <a:off x="1170001" y="2722883"/>
            <a:ext cx="2827841" cy="566802"/>
            <a:chOff x="6508186" y="2522470"/>
            <a:chExt cx="2827841" cy="566802"/>
          </a:xfrm>
        </p:grpSpPr>
        <p:sp>
          <p:nvSpPr>
            <p:cNvPr id="104" name="TextBox 103">
              <a:extLst>
                <a:ext uri="{FF2B5EF4-FFF2-40B4-BE49-F238E27FC236}">
                  <a16:creationId xmlns:a16="http://schemas.microsoft.com/office/drawing/2014/main" id="{1346E050-FA39-B672-9DEB-DA6B77B517AE}"/>
                </a:ext>
              </a:extLst>
            </p:cNvPr>
            <p:cNvSpPr txBox="1"/>
            <p:nvPr/>
          </p:nvSpPr>
          <p:spPr>
            <a:xfrm>
              <a:off x="7171255" y="2641347"/>
              <a:ext cx="21647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Problem Statement</a:t>
              </a:r>
              <a:endParaRPr kumimoji="0" lang="ko-KR" altLang="en-US" sz="16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nvGrpSpPr>
            <p:cNvPr id="105" name="Group 42">
              <a:extLst>
                <a:ext uri="{FF2B5EF4-FFF2-40B4-BE49-F238E27FC236}">
                  <a16:creationId xmlns:a16="http://schemas.microsoft.com/office/drawing/2014/main" id="{818BD2E1-A07B-ACBC-AC07-3902B903723D}"/>
                </a:ext>
              </a:extLst>
            </p:cNvPr>
            <p:cNvGrpSpPr/>
            <p:nvPr/>
          </p:nvGrpSpPr>
          <p:grpSpPr>
            <a:xfrm>
              <a:off x="6508186" y="2522470"/>
              <a:ext cx="566802" cy="566802"/>
              <a:chOff x="465585" y="4206791"/>
              <a:chExt cx="566802" cy="566802"/>
            </a:xfrm>
          </p:grpSpPr>
          <p:sp>
            <p:nvSpPr>
              <p:cNvPr id="106" name="Oval 43">
                <a:extLst>
                  <a:ext uri="{FF2B5EF4-FFF2-40B4-BE49-F238E27FC236}">
                    <a16:creationId xmlns:a16="http://schemas.microsoft.com/office/drawing/2014/main" id="{361C42EB-0BB4-F3C1-1FC4-DDEDCB87ADC5}"/>
                  </a:ext>
                </a:extLst>
              </p:cNvPr>
              <p:cNvSpPr/>
              <p:nvPr/>
            </p:nvSpPr>
            <p:spPr>
              <a:xfrm>
                <a:off x="465585" y="4206791"/>
                <a:ext cx="566802" cy="5668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07" name="TextBox 106">
                <a:extLst>
                  <a:ext uri="{FF2B5EF4-FFF2-40B4-BE49-F238E27FC236}">
                    <a16:creationId xmlns:a16="http://schemas.microsoft.com/office/drawing/2014/main" id="{81A53950-6E1A-2631-52EF-DB4E487428D9}"/>
                  </a:ext>
                </a:extLst>
              </p:cNvPr>
              <p:cNvSpPr txBox="1"/>
              <p:nvPr/>
            </p:nvSpPr>
            <p:spPr>
              <a:xfrm>
                <a:off x="465585" y="4340806"/>
                <a:ext cx="56680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white"/>
                    </a:solidFill>
                    <a:effectLst/>
                    <a:uLnTx/>
                    <a:uFillTx/>
                    <a:latin typeface="Arial"/>
                    <a:cs typeface="Arial" pitchFamily="34" charset="0"/>
                  </a:rPr>
                  <a:t>02</a:t>
                </a:r>
                <a:endParaRPr kumimoji="0" lang="ko-KR" altLang="en-US" sz="2000" b="1" i="0" u="none" strike="noStrike" kern="1200" cap="none" spc="0" normalizeH="0" baseline="0" noProof="0" dirty="0">
                  <a:ln>
                    <a:noFill/>
                  </a:ln>
                  <a:solidFill>
                    <a:prstClr val="white"/>
                  </a:solidFill>
                  <a:effectLst/>
                  <a:uLnTx/>
                  <a:uFillTx/>
                  <a:latin typeface="Arial"/>
                  <a:cs typeface="Arial" pitchFamily="34" charset="0"/>
                </a:endParaRPr>
              </a:p>
            </p:txBody>
          </p:sp>
        </p:grpSp>
      </p:grpSp>
      <p:grpSp>
        <p:nvGrpSpPr>
          <p:cNvPr id="108" name="그룹 16">
            <a:extLst>
              <a:ext uri="{FF2B5EF4-FFF2-40B4-BE49-F238E27FC236}">
                <a16:creationId xmlns:a16="http://schemas.microsoft.com/office/drawing/2014/main" id="{C657741E-A70C-46AE-0FF4-46225B46E9EC}"/>
              </a:ext>
            </a:extLst>
          </p:cNvPr>
          <p:cNvGrpSpPr/>
          <p:nvPr/>
        </p:nvGrpSpPr>
        <p:grpSpPr>
          <a:xfrm>
            <a:off x="1170001" y="4556031"/>
            <a:ext cx="2599048" cy="566802"/>
            <a:chOff x="6508186" y="2522470"/>
            <a:chExt cx="2599048" cy="566802"/>
          </a:xfrm>
        </p:grpSpPr>
        <p:sp>
          <p:nvSpPr>
            <p:cNvPr id="109" name="TextBox 108">
              <a:extLst>
                <a:ext uri="{FF2B5EF4-FFF2-40B4-BE49-F238E27FC236}">
                  <a16:creationId xmlns:a16="http://schemas.microsoft.com/office/drawing/2014/main" id="{E3EC20B4-369D-9E75-67AA-D4EA2671C12D}"/>
                </a:ext>
              </a:extLst>
            </p:cNvPr>
            <p:cNvSpPr txBox="1"/>
            <p:nvPr/>
          </p:nvSpPr>
          <p:spPr>
            <a:xfrm>
              <a:off x="7171256" y="2639828"/>
              <a:ext cx="193597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Scope &amp; Domain</a:t>
              </a:r>
              <a:endParaRPr kumimoji="0" lang="ko-KR" altLang="en-US" sz="16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nvGrpSpPr>
            <p:cNvPr id="110" name="Group 42">
              <a:extLst>
                <a:ext uri="{FF2B5EF4-FFF2-40B4-BE49-F238E27FC236}">
                  <a16:creationId xmlns:a16="http://schemas.microsoft.com/office/drawing/2014/main" id="{0D1B2F7A-F5CF-C76F-B8DC-A1FE43D39CF1}"/>
                </a:ext>
              </a:extLst>
            </p:cNvPr>
            <p:cNvGrpSpPr/>
            <p:nvPr/>
          </p:nvGrpSpPr>
          <p:grpSpPr>
            <a:xfrm>
              <a:off x="6508186" y="2522470"/>
              <a:ext cx="566802" cy="566802"/>
              <a:chOff x="465585" y="4206791"/>
              <a:chExt cx="566802" cy="566802"/>
            </a:xfrm>
          </p:grpSpPr>
          <p:sp>
            <p:nvSpPr>
              <p:cNvPr id="111" name="Oval 43">
                <a:extLst>
                  <a:ext uri="{FF2B5EF4-FFF2-40B4-BE49-F238E27FC236}">
                    <a16:creationId xmlns:a16="http://schemas.microsoft.com/office/drawing/2014/main" id="{221E045A-6326-EDC8-B893-A668235946AB}"/>
                  </a:ext>
                </a:extLst>
              </p:cNvPr>
              <p:cNvSpPr/>
              <p:nvPr/>
            </p:nvSpPr>
            <p:spPr>
              <a:xfrm>
                <a:off x="465585" y="4206791"/>
                <a:ext cx="566802" cy="5668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12" name="TextBox 111">
                <a:extLst>
                  <a:ext uri="{FF2B5EF4-FFF2-40B4-BE49-F238E27FC236}">
                    <a16:creationId xmlns:a16="http://schemas.microsoft.com/office/drawing/2014/main" id="{2B823C8A-C4E9-C3FE-4ACE-6E04818574B1}"/>
                  </a:ext>
                </a:extLst>
              </p:cNvPr>
              <p:cNvSpPr txBox="1"/>
              <p:nvPr/>
            </p:nvSpPr>
            <p:spPr>
              <a:xfrm>
                <a:off x="465585" y="4340806"/>
                <a:ext cx="56680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white"/>
                    </a:solidFill>
                    <a:effectLst/>
                    <a:uLnTx/>
                    <a:uFillTx/>
                    <a:latin typeface="Arial"/>
                    <a:cs typeface="Arial" pitchFamily="34" charset="0"/>
                  </a:rPr>
                  <a:t>04</a:t>
                </a:r>
                <a:endParaRPr kumimoji="0" lang="ko-KR" altLang="en-US" sz="2000" b="1" i="0" u="none" strike="noStrike" kern="1200" cap="none" spc="0" normalizeH="0" baseline="0" noProof="0" dirty="0">
                  <a:ln>
                    <a:noFill/>
                  </a:ln>
                  <a:solidFill>
                    <a:prstClr val="white"/>
                  </a:solidFill>
                  <a:effectLst/>
                  <a:uLnTx/>
                  <a:uFillTx/>
                  <a:latin typeface="Arial"/>
                  <a:cs typeface="Arial" pitchFamily="34" charset="0"/>
                </a:endParaRPr>
              </a:p>
            </p:txBody>
          </p:sp>
        </p:grpSp>
      </p:grpSp>
      <p:grpSp>
        <p:nvGrpSpPr>
          <p:cNvPr id="113" name="그룹 16">
            <a:extLst>
              <a:ext uri="{FF2B5EF4-FFF2-40B4-BE49-F238E27FC236}">
                <a16:creationId xmlns:a16="http://schemas.microsoft.com/office/drawing/2014/main" id="{8F340B5E-8F42-B3AE-F969-2C5B0A5CDDB1}"/>
              </a:ext>
            </a:extLst>
          </p:cNvPr>
          <p:cNvGrpSpPr/>
          <p:nvPr/>
        </p:nvGrpSpPr>
        <p:grpSpPr>
          <a:xfrm>
            <a:off x="1170001" y="3659136"/>
            <a:ext cx="2599048" cy="566802"/>
            <a:chOff x="6508186" y="2522470"/>
            <a:chExt cx="2599048" cy="566802"/>
          </a:xfrm>
        </p:grpSpPr>
        <p:sp>
          <p:nvSpPr>
            <p:cNvPr id="114" name="TextBox 113">
              <a:extLst>
                <a:ext uri="{FF2B5EF4-FFF2-40B4-BE49-F238E27FC236}">
                  <a16:creationId xmlns:a16="http://schemas.microsoft.com/office/drawing/2014/main" id="{8BA64B8F-C696-93D3-8E68-E6715C42E76F}"/>
                </a:ext>
              </a:extLst>
            </p:cNvPr>
            <p:cNvSpPr txBox="1"/>
            <p:nvPr/>
          </p:nvSpPr>
          <p:spPr>
            <a:xfrm>
              <a:off x="7171256" y="2633570"/>
              <a:ext cx="193597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Project Objective</a:t>
              </a:r>
              <a:endParaRPr kumimoji="0" lang="ko-KR" altLang="en-US" sz="16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nvGrpSpPr>
            <p:cNvPr id="115" name="Group 42">
              <a:extLst>
                <a:ext uri="{FF2B5EF4-FFF2-40B4-BE49-F238E27FC236}">
                  <a16:creationId xmlns:a16="http://schemas.microsoft.com/office/drawing/2014/main" id="{75394AEC-236E-54E1-ED06-E45351FA3FB0}"/>
                </a:ext>
              </a:extLst>
            </p:cNvPr>
            <p:cNvGrpSpPr/>
            <p:nvPr/>
          </p:nvGrpSpPr>
          <p:grpSpPr>
            <a:xfrm>
              <a:off x="6508186" y="2522470"/>
              <a:ext cx="566802" cy="566802"/>
              <a:chOff x="465585" y="4206791"/>
              <a:chExt cx="566802" cy="566802"/>
            </a:xfrm>
          </p:grpSpPr>
          <p:sp>
            <p:nvSpPr>
              <p:cNvPr id="116" name="Oval 43">
                <a:extLst>
                  <a:ext uri="{FF2B5EF4-FFF2-40B4-BE49-F238E27FC236}">
                    <a16:creationId xmlns:a16="http://schemas.microsoft.com/office/drawing/2014/main" id="{4CB7C818-6367-97C8-5B53-B52D860D0E49}"/>
                  </a:ext>
                </a:extLst>
              </p:cNvPr>
              <p:cNvSpPr/>
              <p:nvPr/>
            </p:nvSpPr>
            <p:spPr>
              <a:xfrm>
                <a:off x="465585" y="4206791"/>
                <a:ext cx="566802" cy="5668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17" name="TextBox 116">
                <a:extLst>
                  <a:ext uri="{FF2B5EF4-FFF2-40B4-BE49-F238E27FC236}">
                    <a16:creationId xmlns:a16="http://schemas.microsoft.com/office/drawing/2014/main" id="{0A0DC0A4-90F2-B2E5-A9A2-48D45BB0EC3F}"/>
                  </a:ext>
                </a:extLst>
              </p:cNvPr>
              <p:cNvSpPr txBox="1"/>
              <p:nvPr/>
            </p:nvSpPr>
            <p:spPr>
              <a:xfrm>
                <a:off x="465585" y="4340806"/>
                <a:ext cx="56680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white"/>
                    </a:solidFill>
                    <a:effectLst/>
                    <a:uLnTx/>
                    <a:uFillTx/>
                    <a:latin typeface="Arial"/>
                    <a:cs typeface="Arial" pitchFamily="34" charset="0"/>
                  </a:rPr>
                  <a:t>03</a:t>
                </a:r>
                <a:endParaRPr kumimoji="0" lang="ko-KR" altLang="en-US" sz="2000" b="1" i="0" u="none" strike="noStrike" kern="1200" cap="none" spc="0" normalizeH="0" baseline="0" noProof="0" dirty="0">
                  <a:ln>
                    <a:noFill/>
                  </a:ln>
                  <a:solidFill>
                    <a:prstClr val="white"/>
                  </a:solidFill>
                  <a:effectLst/>
                  <a:uLnTx/>
                  <a:uFillTx/>
                  <a:latin typeface="Arial"/>
                  <a:cs typeface="Arial" pitchFamily="34" charset="0"/>
                </a:endParaRPr>
              </a:p>
            </p:txBody>
          </p:sp>
        </p:grpSp>
      </p:grpSp>
      <p:grpSp>
        <p:nvGrpSpPr>
          <p:cNvPr id="118" name="그룹 16">
            <a:extLst>
              <a:ext uri="{FF2B5EF4-FFF2-40B4-BE49-F238E27FC236}">
                <a16:creationId xmlns:a16="http://schemas.microsoft.com/office/drawing/2014/main" id="{AFD5F3FF-D3EF-15B5-7306-D9DE74E63499}"/>
              </a:ext>
            </a:extLst>
          </p:cNvPr>
          <p:cNvGrpSpPr/>
          <p:nvPr/>
        </p:nvGrpSpPr>
        <p:grpSpPr>
          <a:xfrm>
            <a:off x="1170001" y="5523883"/>
            <a:ext cx="2451048" cy="566802"/>
            <a:chOff x="6508186" y="2522470"/>
            <a:chExt cx="2451048" cy="566802"/>
          </a:xfrm>
        </p:grpSpPr>
        <p:sp>
          <p:nvSpPr>
            <p:cNvPr id="119" name="TextBox 118">
              <a:extLst>
                <a:ext uri="{FF2B5EF4-FFF2-40B4-BE49-F238E27FC236}">
                  <a16:creationId xmlns:a16="http://schemas.microsoft.com/office/drawing/2014/main" id="{F2B286B6-FD66-2B0C-4C32-153F36EC03B3}"/>
                </a:ext>
              </a:extLst>
            </p:cNvPr>
            <p:cNvSpPr txBox="1"/>
            <p:nvPr/>
          </p:nvSpPr>
          <p:spPr>
            <a:xfrm>
              <a:off x="7171255" y="2645852"/>
              <a:ext cx="17879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DS Pathway</a:t>
              </a:r>
              <a:endParaRPr kumimoji="0" lang="ko-KR" altLang="en-US" sz="16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nvGrpSpPr>
            <p:cNvPr id="120" name="Group 42">
              <a:extLst>
                <a:ext uri="{FF2B5EF4-FFF2-40B4-BE49-F238E27FC236}">
                  <a16:creationId xmlns:a16="http://schemas.microsoft.com/office/drawing/2014/main" id="{AAF5AE57-0CE8-E2C2-B306-404BF7D8383A}"/>
                </a:ext>
              </a:extLst>
            </p:cNvPr>
            <p:cNvGrpSpPr/>
            <p:nvPr/>
          </p:nvGrpSpPr>
          <p:grpSpPr>
            <a:xfrm>
              <a:off x="6508186" y="2522470"/>
              <a:ext cx="566802" cy="566802"/>
              <a:chOff x="465585" y="4206791"/>
              <a:chExt cx="566802" cy="566802"/>
            </a:xfrm>
          </p:grpSpPr>
          <p:sp>
            <p:nvSpPr>
              <p:cNvPr id="121" name="Oval 43">
                <a:extLst>
                  <a:ext uri="{FF2B5EF4-FFF2-40B4-BE49-F238E27FC236}">
                    <a16:creationId xmlns:a16="http://schemas.microsoft.com/office/drawing/2014/main" id="{16EB944F-81C8-F728-528E-2568CA1460AA}"/>
                  </a:ext>
                </a:extLst>
              </p:cNvPr>
              <p:cNvSpPr/>
              <p:nvPr/>
            </p:nvSpPr>
            <p:spPr>
              <a:xfrm>
                <a:off x="465585" y="4206791"/>
                <a:ext cx="566802" cy="5668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2" name="TextBox 121">
                <a:extLst>
                  <a:ext uri="{FF2B5EF4-FFF2-40B4-BE49-F238E27FC236}">
                    <a16:creationId xmlns:a16="http://schemas.microsoft.com/office/drawing/2014/main" id="{76F5EAEB-E6F8-00EC-A381-1B520A4E43A5}"/>
                  </a:ext>
                </a:extLst>
              </p:cNvPr>
              <p:cNvSpPr txBox="1"/>
              <p:nvPr/>
            </p:nvSpPr>
            <p:spPr>
              <a:xfrm>
                <a:off x="465585" y="4340806"/>
                <a:ext cx="56680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white"/>
                    </a:solidFill>
                    <a:effectLst/>
                    <a:uLnTx/>
                    <a:uFillTx/>
                    <a:latin typeface="Arial"/>
                    <a:cs typeface="Arial" pitchFamily="34" charset="0"/>
                  </a:rPr>
                  <a:t>05</a:t>
                </a:r>
                <a:endParaRPr kumimoji="0" lang="ko-KR" altLang="en-US" sz="2000" b="1" i="0" u="none" strike="noStrike" kern="1200" cap="none" spc="0" normalizeH="0" baseline="0" noProof="0" dirty="0">
                  <a:ln>
                    <a:noFill/>
                  </a:ln>
                  <a:solidFill>
                    <a:prstClr val="white"/>
                  </a:solidFill>
                  <a:effectLst/>
                  <a:uLnTx/>
                  <a:uFillTx/>
                  <a:latin typeface="Arial"/>
                  <a:cs typeface="Arial" pitchFamily="34" charset="0"/>
                </a:endParaRPr>
              </a:p>
            </p:txBody>
          </p:sp>
        </p:grpSp>
      </p:grpSp>
      <p:grpSp>
        <p:nvGrpSpPr>
          <p:cNvPr id="123" name="그룹 16">
            <a:extLst>
              <a:ext uri="{FF2B5EF4-FFF2-40B4-BE49-F238E27FC236}">
                <a16:creationId xmlns:a16="http://schemas.microsoft.com/office/drawing/2014/main" id="{5084F068-C7C9-72F6-AAD4-124ACAD3B808}"/>
              </a:ext>
            </a:extLst>
          </p:cNvPr>
          <p:cNvGrpSpPr/>
          <p:nvPr/>
        </p:nvGrpSpPr>
        <p:grpSpPr>
          <a:xfrm>
            <a:off x="4535159" y="1852028"/>
            <a:ext cx="1987622" cy="566802"/>
            <a:chOff x="6508186" y="2522470"/>
            <a:chExt cx="1987622" cy="566802"/>
          </a:xfrm>
        </p:grpSpPr>
        <p:sp>
          <p:nvSpPr>
            <p:cNvPr id="124" name="TextBox 123">
              <a:extLst>
                <a:ext uri="{FF2B5EF4-FFF2-40B4-BE49-F238E27FC236}">
                  <a16:creationId xmlns:a16="http://schemas.microsoft.com/office/drawing/2014/main" id="{A5B107FB-2E25-0029-53C6-F3CBC215C4F0}"/>
                </a:ext>
              </a:extLst>
            </p:cNvPr>
            <p:cNvSpPr txBox="1"/>
            <p:nvPr/>
          </p:nvSpPr>
          <p:spPr>
            <a:xfrm>
              <a:off x="7171256" y="2637333"/>
              <a:ext cx="132455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Dataset</a:t>
              </a:r>
              <a:endParaRPr kumimoji="0" lang="ko-KR" altLang="en-US" sz="16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nvGrpSpPr>
            <p:cNvPr id="125" name="Group 42">
              <a:extLst>
                <a:ext uri="{FF2B5EF4-FFF2-40B4-BE49-F238E27FC236}">
                  <a16:creationId xmlns:a16="http://schemas.microsoft.com/office/drawing/2014/main" id="{DE4C41BB-3702-2AAA-74A3-4ABCF3B5D21D}"/>
                </a:ext>
              </a:extLst>
            </p:cNvPr>
            <p:cNvGrpSpPr/>
            <p:nvPr/>
          </p:nvGrpSpPr>
          <p:grpSpPr>
            <a:xfrm>
              <a:off x="6508186" y="2522470"/>
              <a:ext cx="566802" cy="566802"/>
              <a:chOff x="465585" y="4206791"/>
              <a:chExt cx="566802" cy="566802"/>
            </a:xfrm>
          </p:grpSpPr>
          <p:sp>
            <p:nvSpPr>
              <p:cNvPr id="126" name="Oval 43">
                <a:extLst>
                  <a:ext uri="{FF2B5EF4-FFF2-40B4-BE49-F238E27FC236}">
                    <a16:creationId xmlns:a16="http://schemas.microsoft.com/office/drawing/2014/main" id="{7A0FF2D7-E59B-F4E3-F472-C432AA850C56}"/>
                  </a:ext>
                </a:extLst>
              </p:cNvPr>
              <p:cNvSpPr/>
              <p:nvPr/>
            </p:nvSpPr>
            <p:spPr>
              <a:xfrm>
                <a:off x="465585" y="4206791"/>
                <a:ext cx="566802" cy="5668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7" name="TextBox 126">
                <a:extLst>
                  <a:ext uri="{FF2B5EF4-FFF2-40B4-BE49-F238E27FC236}">
                    <a16:creationId xmlns:a16="http://schemas.microsoft.com/office/drawing/2014/main" id="{AB0BC7CD-F5CB-190B-B588-8A1FF5A8ACAF}"/>
                  </a:ext>
                </a:extLst>
              </p:cNvPr>
              <p:cNvSpPr txBox="1"/>
              <p:nvPr/>
            </p:nvSpPr>
            <p:spPr>
              <a:xfrm>
                <a:off x="465585" y="4340806"/>
                <a:ext cx="56680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white"/>
                    </a:solidFill>
                    <a:effectLst/>
                    <a:uLnTx/>
                    <a:uFillTx/>
                    <a:latin typeface="Arial"/>
                    <a:cs typeface="Arial" pitchFamily="34" charset="0"/>
                  </a:rPr>
                  <a:t>06</a:t>
                </a:r>
                <a:endParaRPr kumimoji="0" lang="ko-KR" altLang="en-US" sz="2000" b="1" i="0" u="none" strike="noStrike" kern="1200" cap="none" spc="0" normalizeH="0" baseline="0" noProof="0" dirty="0">
                  <a:ln>
                    <a:noFill/>
                  </a:ln>
                  <a:solidFill>
                    <a:prstClr val="white"/>
                  </a:solidFill>
                  <a:effectLst/>
                  <a:uLnTx/>
                  <a:uFillTx/>
                  <a:latin typeface="Arial"/>
                  <a:cs typeface="Arial" pitchFamily="34" charset="0"/>
                </a:endParaRPr>
              </a:p>
            </p:txBody>
          </p:sp>
        </p:grpSp>
      </p:grpSp>
      <p:grpSp>
        <p:nvGrpSpPr>
          <p:cNvPr id="128" name="그룹 16">
            <a:extLst>
              <a:ext uri="{FF2B5EF4-FFF2-40B4-BE49-F238E27FC236}">
                <a16:creationId xmlns:a16="http://schemas.microsoft.com/office/drawing/2014/main" id="{E4128AE4-2DF4-5EF5-EA16-F41BA585B19E}"/>
              </a:ext>
            </a:extLst>
          </p:cNvPr>
          <p:cNvGrpSpPr/>
          <p:nvPr/>
        </p:nvGrpSpPr>
        <p:grpSpPr>
          <a:xfrm>
            <a:off x="4535159" y="2722883"/>
            <a:ext cx="3274114" cy="566802"/>
            <a:chOff x="6508186" y="2522470"/>
            <a:chExt cx="3274114" cy="566802"/>
          </a:xfrm>
        </p:grpSpPr>
        <p:sp>
          <p:nvSpPr>
            <p:cNvPr id="129" name="TextBox 128">
              <a:extLst>
                <a:ext uri="{FF2B5EF4-FFF2-40B4-BE49-F238E27FC236}">
                  <a16:creationId xmlns:a16="http://schemas.microsoft.com/office/drawing/2014/main" id="{84538C34-5C72-BA84-3CEE-B7D9AA21A850}"/>
                </a:ext>
              </a:extLst>
            </p:cNvPr>
            <p:cNvSpPr txBox="1"/>
            <p:nvPr/>
          </p:nvSpPr>
          <p:spPr>
            <a:xfrm>
              <a:off x="7172524" y="2641347"/>
              <a:ext cx="260977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Collaborator / End User </a:t>
              </a:r>
              <a:endParaRPr kumimoji="0" lang="ko-KR" altLang="en-US" sz="16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nvGrpSpPr>
            <p:cNvPr id="130" name="Group 42">
              <a:extLst>
                <a:ext uri="{FF2B5EF4-FFF2-40B4-BE49-F238E27FC236}">
                  <a16:creationId xmlns:a16="http://schemas.microsoft.com/office/drawing/2014/main" id="{493A1E1E-5866-040C-F0F6-327ECEE97FA6}"/>
                </a:ext>
              </a:extLst>
            </p:cNvPr>
            <p:cNvGrpSpPr/>
            <p:nvPr/>
          </p:nvGrpSpPr>
          <p:grpSpPr>
            <a:xfrm>
              <a:off x="6508186" y="2522470"/>
              <a:ext cx="566802" cy="566802"/>
              <a:chOff x="465585" y="4206791"/>
              <a:chExt cx="566802" cy="566802"/>
            </a:xfrm>
          </p:grpSpPr>
          <p:sp>
            <p:nvSpPr>
              <p:cNvPr id="131" name="Oval 43">
                <a:extLst>
                  <a:ext uri="{FF2B5EF4-FFF2-40B4-BE49-F238E27FC236}">
                    <a16:creationId xmlns:a16="http://schemas.microsoft.com/office/drawing/2014/main" id="{22447C9D-3FF9-0BA1-BBA0-13BD44B496BF}"/>
                  </a:ext>
                </a:extLst>
              </p:cNvPr>
              <p:cNvSpPr/>
              <p:nvPr/>
            </p:nvSpPr>
            <p:spPr>
              <a:xfrm>
                <a:off x="465585" y="4206791"/>
                <a:ext cx="566802" cy="5668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2" name="TextBox 131">
                <a:extLst>
                  <a:ext uri="{FF2B5EF4-FFF2-40B4-BE49-F238E27FC236}">
                    <a16:creationId xmlns:a16="http://schemas.microsoft.com/office/drawing/2014/main" id="{3CB242A0-6066-F230-D73C-08DA1E713628}"/>
                  </a:ext>
                </a:extLst>
              </p:cNvPr>
              <p:cNvSpPr txBox="1"/>
              <p:nvPr/>
            </p:nvSpPr>
            <p:spPr>
              <a:xfrm>
                <a:off x="465585" y="4340806"/>
                <a:ext cx="56680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white"/>
                    </a:solidFill>
                    <a:effectLst/>
                    <a:uLnTx/>
                    <a:uFillTx/>
                    <a:latin typeface="Arial"/>
                    <a:cs typeface="Arial" pitchFamily="34" charset="0"/>
                  </a:rPr>
                  <a:t>07</a:t>
                </a:r>
                <a:endParaRPr kumimoji="0" lang="ko-KR" altLang="en-US" sz="2000" b="1" i="0" u="none" strike="noStrike" kern="1200" cap="none" spc="0" normalizeH="0" baseline="0" noProof="0" dirty="0">
                  <a:ln>
                    <a:noFill/>
                  </a:ln>
                  <a:solidFill>
                    <a:prstClr val="white"/>
                  </a:solidFill>
                  <a:effectLst/>
                  <a:uLnTx/>
                  <a:uFillTx/>
                  <a:latin typeface="Arial"/>
                  <a:cs typeface="Arial" pitchFamily="34" charset="0"/>
                </a:endParaRPr>
              </a:p>
            </p:txBody>
          </p:sp>
        </p:grpSp>
      </p:grpSp>
      <p:grpSp>
        <p:nvGrpSpPr>
          <p:cNvPr id="133" name="그룹 16">
            <a:extLst>
              <a:ext uri="{FF2B5EF4-FFF2-40B4-BE49-F238E27FC236}">
                <a16:creationId xmlns:a16="http://schemas.microsoft.com/office/drawing/2014/main" id="{5BD56105-1FF7-60CC-1081-6AB624A76BE6}"/>
              </a:ext>
            </a:extLst>
          </p:cNvPr>
          <p:cNvGrpSpPr/>
          <p:nvPr/>
        </p:nvGrpSpPr>
        <p:grpSpPr>
          <a:xfrm>
            <a:off x="4535159" y="4556031"/>
            <a:ext cx="1987622" cy="566802"/>
            <a:chOff x="6508186" y="2522470"/>
            <a:chExt cx="1987622" cy="566802"/>
          </a:xfrm>
        </p:grpSpPr>
        <p:sp>
          <p:nvSpPr>
            <p:cNvPr id="134" name="TextBox 133">
              <a:extLst>
                <a:ext uri="{FF2B5EF4-FFF2-40B4-BE49-F238E27FC236}">
                  <a16:creationId xmlns:a16="http://schemas.microsoft.com/office/drawing/2014/main" id="{3B07977F-4502-118B-F000-726FE7612085}"/>
                </a:ext>
              </a:extLst>
            </p:cNvPr>
            <p:cNvSpPr txBox="1"/>
            <p:nvPr/>
          </p:nvSpPr>
          <p:spPr>
            <a:xfrm>
              <a:off x="7171256" y="2639828"/>
              <a:ext cx="132455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Conclusion</a:t>
              </a:r>
              <a:endParaRPr kumimoji="0" lang="ko-KR" altLang="en-US" sz="16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nvGrpSpPr>
            <p:cNvPr id="135" name="Group 42">
              <a:extLst>
                <a:ext uri="{FF2B5EF4-FFF2-40B4-BE49-F238E27FC236}">
                  <a16:creationId xmlns:a16="http://schemas.microsoft.com/office/drawing/2014/main" id="{2A3733FB-D7F9-D3B1-7003-5D2DCCE77965}"/>
                </a:ext>
              </a:extLst>
            </p:cNvPr>
            <p:cNvGrpSpPr/>
            <p:nvPr/>
          </p:nvGrpSpPr>
          <p:grpSpPr>
            <a:xfrm>
              <a:off x="6508186" y="2522470"/>
              <a:ext cx="566802" cy="566802"/>
              <a:chOff x="465585" y="4206791"/>
              <a:chExt cx="566802" cy="566802"/>
            </a:xfrm>
          </p:grpSpPr>
          <p:sp>
            <p:nvSpPr>
              <p:cNvPr id="136" name="Oval 43">
                <a:extLst>
                  <a:ext uri="{FF2B5EF4-FFF2-40B4-BE49-F238E27FC236}">
                    <a16:creationId xmlns:a16="http://schemas.microsoft.com/office/drawing/2014/main" id="{B2E36D68-4C99-6063-28E0-5A647DA6C1EC}"/>
                  </a:ext>
                </a:extLst>
              </p:cNvPr>
              <p:cNvSpPr/>
              <p:nvPr/>
            </p:nvSpPr>
            <p:spPr>
              <a:xfrm>
                <a:off x="465585" y="4206791"/>
                <a:ext cx="566802" cy="5668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7" name="TextBox 136">
                <a:extLst>
                  <a:ext uri="{FF2B5EF4-FFF2-40B4-BE49-F238E27FC236}">
                    <a16:creationId xmlns:a16="http://schemas.microsoft.com/office/drawing/2014/main" id="{C5DF14AC-A3C1-4C4D-D483-D1349A192EF6}"/>
                  </a:ext>
                </a:extLst>
              </p:cNvPr>
              <p:cNvSpPr txBox="1"/>
              <p:nvPr/>
            </p:nvSpPr>
            <p:spPr>
              <a:xfrm>
                <a:off x="465585" y="4340806"/>
                <a:ext cx="56680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white"/>
                    </a:solidFill>
                    <a:effectLst/>
                    <a:uLnTx/>
                    <a:uFillTx/>
                    <a:latin typeface="Arial"/>
                    <a:cs typeface="Arial" pitchFamily="34" charset="0"/>
                  </a:rPr>
                  <a:t>09</a:t>
                </a:r>
                <a:endParaRPr kumimoji="0" lang="ko-KR" altLang="en-US" sz="2000" b="1" i="0" u="none" strike="noStrike" kern="1200" cap="none" spc="0" normalizeH="0" baseline="0" noProof="0" dirty="0">
                  <a:ln>
                    <a:noFill/>
                  </a:ln>
                  <a:solidFill>
                    <a:prstClr val="white"/>
                  </a:solidFill>
                  <a:effectLst/>
                  <a:uLnTx/>
                  <a:uFillTx/>
                  <a:latin typeface="Arial"/>
                  <a:cs typeface="Arial" pitchFamily="34" charset="0"/>
                </a:endParaRPr>
              </a:p>
            </p:txBody>
          </p:sp>
        </p:grpSp>
      </p:grpSp>
      <p:grpSp>
        <p:nvGrpSpPr>
          <p:cNvPr id="138" name="그룹 16">
            <a:extLst>
              <a:ext uri="{FF2B5EF4-FFF2-40B4-BE49-F238E27FC236}">
                <a16:creationId xmlns:a16="http://schemas.microsoft.com/office/drawing/2014/main" id="{1033EBE6-80AC-9F1C-54FB-53454086FEC6}"/>
              </a:ext>
            </a:extLst>
          </p:cNvPr>
          <p:cNvGrpSpPr/>
          <p:nvPr/>
        </p:nvGrpSpPr>
        <p:grpSpPr>
          <a:xfrm>
            <a:off x="4535159" y="3659136"/>
            <a:ext cx="1987622" cy="566802"/>
            <a:chOff x="6508186" y="2522470"/>
            <a:chExt cx="1987622" cy="566802"/>
          </a:xfrm>
        </p:grpSpPr>
        <p:sp>
          <p:nvSpPr>
            <p:cNvPr id="139" name="TextBox 138">
              <a:extLst>
                <a:ext uri="{FF2B5EF4-FFF2-40B4-BE49-F238E27FC236}">
                  <a16:creationId xmlns:a16="http://schemas.microsoft.com/office/drawing/2014/main" id="{067BDF6C-3244-1533-3F1C-E5D42EAFFC65}"/>
                </a:ext>
              </a:extLst>
            </p:cNvPr>
            <p:cNvSpPr txBox="1"/>
            <p:nvPr/>
          </p:nvSpPr>
          <p:spPr>
            <a:xfrm>
              <a:off x="7171256" y="2645974"/>
              <a:ext cx="132455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EDA</a:t>
              </a:r>
              <a:endParaRPr kumimoji="0" lang="ko-KR" altLang="en-US" sz="16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nvGrpSpPr>
            <p:cNvPr id="140" name="Group 42">
              <a:extLst>
                <a:ext uri="{FF2B5EF4-FFF2-40B4-BE49-F238E27FC236}">
                  <a16:creationId xmlns:a16="http://schemas.microsoft.com/office/drawing/2014/main" id="{0D7A64F3-BA82-B694-B368-D730DECB267D}"/>
                </a:ext>
              </a:extLst>
            </p:cNvPr>
            <p:cNvGrpSpPr/>
            <p:nvPr/>
          </p:nvGrpSpPr>
          <p:grpSpPr>
            <a:xfrm>
              <a:off x="6508186" y="2522470"/>
              <a:ext cx="566802" cy="566802"/>
              <a:chOff x="465585" y="4206791"/>
              <a:chExt cx="566802" cy="566802"/>
            </a:xfrm>
          </p:grpSpPr>
          <p:sp>
            <p:nvSpPr>
              <p:cNvPr id="141" name="Oval 43">
                <a:extLst>
                  <a:ext uri="{FF2B5EF4-FFF2-40B4-BE49-F238E27FC236}">
                    <a16:creationId xmlns:a16="http://schemas.microsoft.com/office/drawing/2014/main" id="{8B22FF7F-C96A-9DFC-5536-E934B33E3224}"/>
                  </a:ext>
                </a:extLst>
              </p:cNvPr>
              <p:cNvSpPr/>
              <p:nvPr/>
            </p:nvSpPr>
            <p:spPr>
              <a:xfrm>
                <a:off x="465585" y="4206791"/>
                <a:ext cx="566802" cy="5668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42" name="TextBox 141">
                <a:extLst>
                  <a:ext uri="{FF2B5EF4-FFF2-40B4-BE49-F238E27FC236}">
                    <a16:creationId xmlns:a16="http://schemas.microsoft.com/office/drawing/2014/main" id="{0F76B788-F9D4-4464-E554-9AE2EEBF19D6}"/>
                  </a:ext>
                </a:extLst>
              </p:cNvPr>
              <p:cNvSpPr txBox="1"/>
              <p:nvPr/>
            </p:nvSpPr>
            <p:spPr>
              <a:xfrm>
                <a:off x="465585" y="4340806"/>
                <a:ext cx="56680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white"/>
                    </a:solidFill>
                    <a:effectLst/>
                    <a:uLnTx/>
                    <a:uFillTx/>
                    <a:latin typeface="Arial"/>
                    <a:cs typeface="Arial" pitchFamily="34" charset="0"/>
                  </a:rPr>
                  <a:t>08</a:t>
                </a:r>
                <a:endParaRPr kumimoji="0" lang="ko-KR" altLang="en-US" sz="2000" b="1" i="0" u="none" strike="noStrike" kern="1200" cap="none" spc="0" normalizeH="0" baseline="0" noProof="0" dirty="0">
                  <a:ln>
                    <a:noFill/>
                  </a:ln>
                  <a:solidFill>
                    <a:prstClr val="white"/>
                  </a:solidFill>
                  <a:effectLst/>
                  <a:uLnTx/>
                  <a:uFillTx/>
                  <a:latin typeface="Arial"/>
                  <a:cs typeface="Arial" pitchFamily="34" charset="0"/>
                </a:endParaRPr>
              </a:p>
            </p:txBody>
          </p:sp>
        </p:grpSp>
      </p:grpSp>
    </p:spTree>
    <p:extLst>
      <p:ext uri="{BB962C8B-B14F-4D97-AF65-F5344CB8AC3E}">
        <p14:creationId xmlns:p14="http://schemas.microsoft.com/office/powerpoint/2010/main" val="3423133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B26FB2F-433B-6B7F-7C5C-C7EA65F4877B}"/>
              </a:ext>
            </a:extLst>
          </p:cNvPr>
          <p:cNvCxnSpPr>
            <a:cxnSpLocks/>
          </p:cNvCxnSpPr>
          <p:nvPr/>
        </p:nvCxnSpPr>
        <p:spPr>
          <a:xfrm>
            <a:off x="0" y="204774"/>
            <a:ext cx="12192000" cy="0"/>
          </a:xfrm>
          <a:prstGeom prst="line">
            <a:avLst/>
          </a:prstGeom>
          <a:ln w="3175">
            <a:solidFill>
              <a:schemeClr val="accent6"/>
            </a:solidFill>
          </a:ln>
        </p:spPr>
        <p:style>
          <a:lnRef idx="1">
            <a:schemeClr val="accent2"/>
          </a:lnRef>
          <a:fillRef idx="0">
            <a:schemeClr val="accent2"/>
          </a:fillRef>
          <a:effectRef idx="0">
            <a:schemeClr val="accent2"/>
          </a:effectRef>
          <a:fontRef idx="minor">
            <a:schemeClr val="tx1"/>
          </a:fontRef>
        </p:style>
      </p:cxnSp>
      <p:sp>
        <p:nvSpPr>
          <p:cNvPr id="6" name="Oval 5">
            <a:extLst>
              <a:ext uri="{FF2B5EF4-FFF2-40B4-BE49-F238E27FC236}">
                <a16:creationId xmlns:a16="http://schemas.microsoft.com/office/drawing/2014/main" id="{10F4747F-B279-2F1A-CFDC-6BA94EE163A7}"/>
              </a:ext>
            </a:extLst>
          </p:cNvPr>
          <p:cNvSpPr/>
          <p:nvPr/>
        </p:nvSpPr>
        <p:spPr>
          <a:xfrm>
            <a:off x="1577697" y="149331"/>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651979B8-EDF9-1007-7531-9571D6DBE1D4}"/>
              </a:ext>
            </a:extLst>
          </p:cNvPr>
          <p:cNvSpPr txBox="1"/>
          <p:nvPr/>
        </p:nvSpPr>
        <p:spPr>
          <a:xfrm>
            <a:off x="1025319" y="222247"/>
            <a:ext cx="123912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Introduction &amp; Motivation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8" name="Oval 7">
            <a:extLst>
              <a:ext uri="{FF2B5EF4-FFF2-40B4-BE49-F238E27FC236}">
                <a16:creationId xmlns:a16="http://schemas.microsoft.com/office/drawing/2014/main" id="{83EFFE6D-37F1-8B59-F333-6C7CE51FCD76}"/>
              </a:ext>
            </a:extLst>
          </p:cNvPr>
          <p:cNvSpPr/>
          <p:nvPr/>
        </p:nvSpPr>
        <p:spPr>
          <a:xfrm>
            <a:off x="2673373" y="13794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Oval 8">
            <a:extLst>
              <a:ext uri="{FF2B5EF4-FFF2-40B4-BE49-F238E27FC236}">
                <a16:creationId xmlns:a16="http://schemas.microsoft.com/office/drawing/2014/main" id="{AF4C9C73-59C6-85C5-8E01-9111C88295CB}"/>
              </a:ext>
            </a:extLst>
          </p:cNvPr>
          <p:cNvSpPr/>
          <p:nvPr/>
        </p:nvSpPr>
        <p:spPr>
          <a:xfrm>
            <a:off x="3769049" y="126145"/>
            <a:ext cx="144000" cy="144000"/>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Oval 9">
            <a:extLst>
              <a:ext uri="{FF2B5EF4-FFF2-40B4-BE49-F238E27FC236}">
                <a16:creationId xmlns:a16="http://schemas.microsoft.com/office/drawing/2014/main" id="{D6DACFF5-AC7D-BBDA-5B03-2D9B8562EE3C}"/>
              </a:ext>
            </a:extLst>
          </p:cNvPr>
          <p:cNvSpPr/>
          <p:nvPr/>
        </p:nvSpPr>
        <p:spPr>
          <a:xfrm>
            <a:off x="4864725" y="129832"/>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accent5"/>
              </a:solidFill>
            </a:endParaRPr>
          </a:p>
        </p:txBody>
      </p:sp>
      <p:sp>
        <p:nvSpPr>
          <p:cNvPr id="11" name="Oval 10">
            <a:extLst>
              <a:ext uri="{FF2B5EF4-FFF2-40B4-BE49-F238E27FC236}">
                <a16:creationId xmlns:a16="http://schemas.microsoft.com/office/drawing/2014/main" id="{19D32EA5-F8E5-C54D-44B9-2AC84B90EED3}"/>
              </a:ext>
            </a:extLst>
          </p:cNvPr>
          <p:cNvSpPr/>
          <p:nvPr/>
        </p:nvSpPr>
        <p:spPr>
          <a:xfrm>
            <a:off x="5960401" y="128654"/>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Oval 11">
            <a:extLst>
              <a:ext uri="{FF2B5EF4-FFF2-40B4-BE49-F238E27FC236}">
                <a16:creationId xmlns:a16="http://schemas.microsoft.com/office/drawing/2014/main" id="{C96BB8FB-AAB5-D196-E14B-2A2A8545474D}"/>
              </a:ext>
            </a:extLst>
          </p:cNvPr>
          <p:cNvSpPr/>
          <p:nvPr/>
        </p:nvSpPr>
        <p:spPr>
          <a:xfrm>
            <a:off x="7056077" y="125208"/>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Oval 12">
            <a:extLst>
              <a:ext uri="{FF2B5EF4-FFF2-40B4-BE49-F238E27FC236}">
                <a16:creationId xmlns:a16="http://schemas.microsoft.com/office/drawing/2014/main" id="{6A6C0B3A-8207-32FE-1A8F-54D875F140EF}"/>
              </a:ext>
            </a:extLst>
          </p:cNvPr>
          <p:cNvSpPr/>
          <p:nvPr/>
        </p:nvSpPr>
        <p:spPr>
          <a:xfrm>
            <a:off x="8151753" y="126586"/>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Oval 13">
            <a:extLst>
              <a:ext uri="{FF2B5EF4-FFF2-40B4-BE49-F238E27FC236}">
                <a16:creationId xmlns:a16="http://schemas.microsoft.com/office/drawing/2014/main" id="{9353A497-BB36-C70D-6050-C1169BFE33BE}"/>
              </a:ext>
            </a:extLst>
          </p:cNvPr>
          <p:cNvSpPr/>
          <p:nvPr/>
        </p:nvSpPr>
        <p:spPr>
          <a:xfrm>
            <a:off x="9247429" y="121135"/>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Oval 14">
            <a:extLst>
              <a:ext uri="{FF2B5EF4-FFF2-40B4-BE49-F238E27FC236}">
                <a16:creationId xmlns:a16="http://schemas.microsoft.com/office/drawing/2014/main" id="{300F81D0-F055-D28C-B31E-14E5937C29E9}"/>
              </a:ext>
            </a:extLst>
          </p:cNvPr>
          <p:cNvSpPr/>
          <p:nvPr/>
        </p:nvSpPr>
        <p:spPr>
          <a:xfrm>
            <a:off x="10343105" y="114082"/>
            <a:ext cx="144000" cy="144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FF5030"/>
              </a:solidFill>
            </a:endParaRPr>
          </a:p>
        </p:txBody>
      </p:sp>
      <p:sp>
        <p:nvSpPr>
          <p:cNvPr id="16" name="TextBox 15">
            <a:extLst>
              <a:ext uri="{FF2B5EF4-FFF2-40B4-BE49-F238E27FC236}">
                <a16:creationId xmlns:a16="http://schemas.microsoft.com/office/drawing/2014/main" id="{9ED4FC5D-F390-961F-2306-782A924262F7}"/>
              </a:ext>
            </a:extLst>
          </p:cNvPr>
          <p:cNvSpPr txBox="1"/>
          <p:nvPr/>
        </p:nvSpPr>
        <p:spPr>
          <a:xfrm>
            <a:off x="2136002" y="219078"/>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Problem Statement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E99047A1-FE60-5423-1F79-26634D784477}"/>
              </a:ext>
            </a:extLst>
          </p:cNvPr>
          <p:cNvSpPr txBox="1"/>
          <p:nvPr/>
        </p:nvSpPr>
        <p:spPr>
          <a:xfrm>
            <a:off x="3280800" y="227960"/>
            <a:ext cx="111568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Project Objective</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54744901-85C4-5CFD-EE45-5B643037BFE5}"/>
              </a:ext>
            </a:extLst>
          </p:cNvPr>
          <p:cNvSpPr txBox="1"/>
          <p:nvPr/>
        </p:nvSpPr>
        <p:spPr>
          <a:xfrm>
            <a:off x="4510099" y="227568"/>
            <a:ext cx="876095"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Scope &amp; Domain</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0" name="TextBox 19">
            <a:extLst>
              <a:ext uri="{FF2B5EF4-FFF2-40B4-BE49-F238E27FC236}">
                <a16:creationId xmlns:a16="http://schemas.microsoft.com/office/drawing/2014/main" id="{94D0445E-E3EB-09DD-7824-210FB46EEFC8}"/>
              </a:ext>
            </a:extLst>
          </p:cNvPr>
          <p:cNvSpPr txBox="1"/>
          <p:nvPr/>
        </p:nvSpPr>
        <p:spPr>
          <a:xfrm>
            <a:off x="6516841" y="225773"/>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Dataset</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1" name="TextBox 20">
            <a:extLst>
              <a:ext uri="{FF2B5EF4-FFF2-40B4-BE49-F238E27FC236}">
                <a16:creationId xmlns:a16="http://schemas.microsoft.com/office/drawing/2014/main" id="{0B49A1C0-20AB-812D-B384-CF4C52D3108D}"/>
              </a:ext>
            </a:extLst>
          </p:cNvPr>
          <p:cNvSpPr txBox="1"/>
          <p:nvPr/>
        </p:nvSpPr>
        <p:spPr>
          <a:xfrm>
            <a:off x="7607683" y="224881"/>
            <a:ext cx="1239126"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Collaborator / End User</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2" name="TextBox 21">
            <a:extLst>
              <a:ext uri="{FF2B5EF4-FFF2-40B4-BE49-F238E27FC236}">
                <a16:creationId xmlns:a16="http://schemas.microsoft.com/office/drawing/2014/main" id="{C20B57CF-9037-C54F-EDE2-D9F6DAC26B58}"/>
              </a:ext>
            </a:extLst>
          </p:cNvPr>
          <p:cNvSpPr txBox="1"/>
          <p:nvPr/>
        </p:nvSpPr>
        <p:spPr>
          <a:xfrm>
            <a:off x="8707643" y="222908"/>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EDA</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3" name="TextBox 22">
            <a:extLst>
              <a:ext uri="{FF2B5EF4-FFF2-40B4-BE49-F238E27FC236}">
                <a16:creationId xmlns:a16="http://schemas.microsoft.com/office/drawing/2014/main" id="{FCB76138-C019-42C7-0055-DAAC6B4E1610}"/>
              </a:ext>
            </a:extLst>
          </p:cNvPr>
          <p:cNvSpPr txBox="1"/>
          <p:nvPr/>
        </p:nvSpPr>
        <p:spPr>
          <a:xfrm>
            <a:off x="9804969" y="216346"/>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1"/>
                </a:solidFill>
                <a:effectLst/>
                <a:uLnTx/>
                <a:uFillTx/>
                <a:latin typeface="Arial"/>
                <a:cs typeface="Arial"/>
              </a:rPr>
              <a:t>Conclusion</a:t>
            </a:r>
            <a:endParaRPr lang="ko-KR" altLang="en-US" sz="1050" i="0" u="none" strike="noStrike" kern="1200" cap="none" spc="0" normalizeH="0" baseline="0" noProof="0">
              <a:ln>
                <a:noFill/>
              </a:ln>
              <a:solidFill>
                <a:schemeClr val="accent1"/>
              </a:solidFill>
              <a:effectLst/>
              <a:uLnTx/>
              <a:uFillTx/>
              <a:latin typeface="Arial"/>
              <a:cs typeface="Arial"/>
            </a:endParaRPr>
          </a:p>
        </p:txBody>
      </p:sp>
      <p:sp>
        <p:nvSpPr>
          <p:cNvPr id="44" name="Rectangle 36">
            <a:extLst>
              <a:ext uri="{FF2B5EF4-FFF2-40B4-BE49-F238E27FC236}">
                <a16:creationId xmlns:a16="http://schemas.microsoft.com/office/drawing/2014/main" id="{032CDF83-13C9-870B-0416-4FF27E265470}"/>
              </a:ext>
            </a:extLst>
          </p:cNvPr>
          <p:cNvSpPr/>
          <p:nvPr/>
        </p:nvSpPr>
        <p:spPr>
          <a:xfrm>
            <a:off x="2934567" y="2413859"/>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5" name="Oval 35">
            <a:extLst>
              <a:ext uri="{FF2B5EF4-FFF2-40B4-BE49-F238E27FC236}">
                <a16:creationId xmlns:a16="http://schemas.microsoft.com/office/drawing/2014/main" id="{FEB9FCB7-8848-7DD2-5306-297A01674E0E}"/>
              </a:ext>
            </a:extLst>
          </p:cNvPr>
          <p:cNvSpPr/>
          <p:nvPr/>
        </p:nvSpPr>
        <p:spPr>
          <a:xfrm>
            <a:off x="8833409" y="4774368"/>
            <a:ext cx="575664" cy="725838"/>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5" name="TextBox 24">
            <a:extLst>
              <a:ext uri="{FF2B5EF4-FFF2-40B4-BE49-F238E27FC236}">
                <a16:creationId xmlns:a16="http://schemas.microsoft.com/office/drawing/2014/main" id="{E84461ED-E2B8-AF8F-D94A-3BCDBCAEA807}"/>
              </a:ext>
            </a:extLst>
          </p:cNvPr>
          <p:cNvSpPr txBox="1"/>
          <p:nvPr/>
        </p:nvSpPr>
        <p:spPr>
          <a:xfrm>
            <a:off x="5564876" y="228203"/>
            <a:ext cx="96907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DS Pathway</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65" name="자유형 176">
            <a:extLst>
              <a:ext uri="{FF2B5EF4-FFF2-40B4-BE49-F238E27FC236}">
                <a16:creationId xmlns:a16="http://schemas.microsoft.com/office/drawing/2014/main" id="{8497DC5D-BE65-73F0-0672-5E4AFBE69F10}"/>
              </a:ext>
            </a:extLst>
          </p:cNvPr>
          <p:cNvSpPr/>
          <p:nvPr/>
        </p:nvSpPr>
        <p:spPr>
          <a:xfrm>
            <a:off x="6373267" y="4414890"/>
            <a:ext cx="311293" cy="326724"/>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53" name="TextBox 252">
            <a:extLst>
              <a:ext uri="{FF2B5EF4-FFF2-40B4-BE49-F238E27FC236}">
                <a16:creationId xmlns:a16="http://schemas.microsoft.com/office/drawing/2014/main" id="{DD0B6D6A-6D71-D9AB-AE78-6E2E2711EAA4}"/>
              </a:ext>
            </a:extLst>
          </p:cNvPr>
          <p:cNvSpPr txBox="1"/>
          <p:nvPr/>
        </p:nvSpPr>
        <p:spPr>
          <a:xfrm>
            <a:off x="1541616" y="2391689"/>
            <a:ext cx="701526" cy="830997"/>
          </a:xfrm>
          <a:prstGeom prst="rect">
            <a:avLst/>
          </a:prstGeom>
          <a:noFill/>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ko-KR" sz="4800" b="1" i="0" u="none" strike="noStrike" kern="1200" cap="none" spc="0" normalizeH="0" baseline="0" noProof="0" dirty="0">
              <a:ln>
                <a:noFill/>
              </a:ln>
              <a:solidFill>
                <a:srgbClr val="7344AE"/>
              </a:solidFill>
              <a:effectLst/>
              <a:uLnTx/>
              <a:uFillTx/>
              <a:latin typeface="Arial"/>
              <a:cs typeface="Arial" pitchFamily="34" charset="0"/>
            </a:endParaRPr>
          </a:p>
        </p:txBody>
      </p:sp>
      <p:sp>
        <p:nvSpPr>
          <p:cNvPr id="24" name="자유형 25">
            <a:extLst>
              <a:ext uri="{FF2B5EF4-FFF2-40B4-BE49-F238E27FC236}">
                <a16:creationId xmlns:a16="http://schemas.microsoft.com/office/drawing/2014/main" id="{3E9898EB-5214-7F2F-AD94-72BD25269E71}"/>
              </a:ext>
            </a:extLst>
          </p:cNvPr>
          <p:cNvSpPr/>
          <p:nvPr/>
        </p:nvSpPr>
        <p:spPr>
          <a:xfrm flipV="1">
            <a:off x="949193" y="2521590"/>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7" name="자유형 27">
            <a:extLst>
              <a:ext uri="{FF2B5EF4-FFF2-40B4-BE49-F238E27FC236}">
                <a16:creationId xmlns:a16="http://schemas.microsoft.com/office/drawing/2014/main" id="{359CFCE0-C778-AA46-BD4A-A3D14B5B0466}"/>
              </a:ext>
            </a:extLst>
          </p:cNvPr>
          <p:cNvSpPr/>
          <p:nvPr/>
        </p:nvSpPr>
        <p:spPr>
          <a:xfrm flipV="1">
            <a:off x="949193" y="3432260"/>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9" name="자유형 29">
            <a:extLst>
              <a:ext uri="{FF2B5EF4-FFF2-40B4-BE49-F238E27FC236}">
                <a16:creationId xmlns:a16="http://schemas.microsoft.com/office/drawing/2014/main" id="{B44F04AB-0BF6-4C8A-A3B2-4F4BE78D92A8}"/>
              </a:ext>
            </a:extLst>
          </p:cNvPr>
          <p:cNvSpPr/>
          <p:nvPr/>
        </p:nvSpPr>
        <p:spPr>
          <a:xfrm flipV="1">
            <a:off x="949193" y="4342930"/>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33" name="Oval 10">
            <a:extLst>
              <a:ext uri="{FF2B5EF4-FFF2-40B4-BE49-F238E27FC236}">
                <a16:creationId xmlns:a16="http://schemas.microsoft.com/office/drawing/2014/main" id="{89A48FA1-DDBB-5B3B-ED98-2E613563D124}"/>
              </a:ext>
            </a:extLst>
          </p:cNvPr>
          <p:cNvSpPr/>
          <p:nvPr/>
        </p:nvSpPr>
        <p:spPr>
          <a:xfrm>
            <a:off x="911134" y="2713143"/>
            <a:ext cx="573285" cy="573285"/>
          </a:xfrm>
          <a:prstGeom prst="ellipse">
            <a:avLst/>
          </a:prstGeom>
          <a:solidFill>
            <a:schemeClr val="accent3"/>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JM" sz="2700" b="0" i="0" u="none" strike="noStrike" kern="1200" cap="none" spc="0" normalizeH="0" baseline="0" noProof="0">
                <a:ln>
                  <a:noFill/>
                </a:ln>
                <a:solidFill>
                  <a:prstClr val="white"/>
                </a:solidFill>
                <a:effectLst/>
                <a:uLnTx/>
                <a:uFillTx/>
                <a:latin typeface="Arial"/>
                <a:cs typeface="+mn-cs"/>
              </a:rPr>
              <a:t>2</a:t>
            </a:r>
          </a:p>
        </p:txBody>
      </p:sp>
      <p:sp>
        <p:nvSpPr>
          <p:cNvPr id="35" name="Oval 10">
            <a:extLst>
              <a:ext uri="{FF2B5EF4-FFF2-40B4-BE49-F238E27FC236}">
                <a16:creationId xmlns:a16="http://schemas.microsoft.com/office/drawing/2014/main" id="{6B6C05AA-F917-F7E5-BC94-1C93CF84460F}"/>
              </a:ext>
            </a:extLst>
          </p:cNvPr>
          <p:cNvSpPr/>
          <p:nvPr/>
        </p:nvSpPr>
        <p:spPr>
          <a:xfrm>
            <a:off x="911133" y="3623814"/>
            <a:ext cx="573285" cy="573285"/>
          </a:xfrm>
          <a:prstGeom prst="ellipse">
            <a:avLst/>
          </a:prstGeom>
          <a:solidFill>
            <a:schemeClr val="accent2"/>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JM" sz="2700" b="0" i="0" u="none" strike="noStrike" kern="1200" cap="none" spc="0" normalizeH="0" baseline="0" noProof="0">
                <a:ln>
                  <a:noFill/>
                </a:ln>
                <a:solidFill>
                  <a:prstClr val="white"/>
                </a:solidFill>
                <a:effectLst/>
                <a:uLnTx/>
                <a:uFillTx/>
                <a:latin typeface="Arial"/>
                <a:cs typeface="+mn-cs"/>
              </a:rPr>
              <a:t>3</a:t>
            </a:r>
          </a:p>
        </p:txBody>
      </p:sp>
      <p:sp>
        <p:nvSpPr>
          <p:cNvPr id="37" name="Oval 10">
            <a:extLst>
              <a:ext uri="{FF2B5EF4-FFF2-40B4-BE49-F238E27FC236}">
                <a16:creationId xmlns:a16="http://schemas.microsoft.com/office/drawing/2014/main" id="{9613E96C-C6CA-C226-303F-DE954DC99763}"/>
              </a:ext>
            </a:extLst>
          </p:cNvPr>
          <p:cNvSpPr/>
          <p:nvPr/>
        </p:nvSpPr>
        <p:spPr>
          <a:xfrm>
            <a:off x="911132" y="4534485"/>
            <a:ext cx="573285" cy="573285"/>
          </a:xfrm>
          <a:prstGeom prst="ellipse">
            <a:avLst/>
          </a:prstGeom>
          <a:solidFill>
            <a:schemeClr val="accent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JM" sz="2700" b="0" i="0" u="none" strike="noStrike" kern="1200" cap="none" spc="0" normalizeH="0" baseline="0" noProof="0">
                <a:ln>
                  <a:noFill/>
                </a:ln>
                <a:solidFill>
                  <a:prstClr val="white"/>
                </a:solidFill>
                <a:effectLst/>
                <a:uLnTx/>
                <a:uFillTx/>
                <a:latin typeface="Arial"/>
                <a:cs typeface="+mn-cs"/>
              </a:rPr>
              <a:t>4</a:t>
            </a:r>
          </a:p>
        </p:txBody>
      </p:sp>
      <p:sp>
        <p:nvSpPr>
          <p:cNvPr id="41" name="Oval 10">
            <a:extLst>
              <a:ext uri="{FF2B5EF4-FFF2-40B4-BE49-F238E27FC236}">
                <a16:creationId xmlns:a16="http://schemas.microsoft.com/office/drawing/2014/main" id="{37A107B9-3F7B-D531-8D07-1D5AE2B54616}"/>
              </a:ext>
            </a:extLst>
          </p:cNvPr>
          <p:cNvSpPr/>
          <p:nvPr/>
        </p:nvSpPr>
        <p:spPr>
          <a:xfrm>
            <a:off x="903317" y="1802472"/>
            <a:ext cx="573285" cy="573285"/>
          </a:xfrm>
          <a:prstGeom prst="ellipse">
            <a:avLst/>
          </a:prstGeom>
          <a:solidFill>
            <a:schemeClr val="accent4"/>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JM" sz="2700" b="0" i="0" u="none" strike="noStrike" kern="1200" cap="none" spc="0" normalizeH="0" baseline="0" noProof="0">
                <a:ln>
                  <a:noFill/>
                </a:ln>
                <a:solidFill>
                  <a:prstClr val="white"/>
                </a:solidFill>
                <a:effectLst/>
                <a:uLnTx/>
                <a:uFillTx/>
                <a:latin typeface="Arial"/>
                <a:cs typeface="+mn-cs"/>
              </a:rPr>
              <a:t>1</a:t>
            </a:r>
          </a:p>
        </p:txBody>
      </p:sp>
      <p:sp>
        <p:nvSpPr>
          <p:cNvPr id="47" name="TextBox 46">
            <a:extLst>
              <a:ext uri="{FF2B5EF4-FFF2-40B4-BE49-F238E27FC236}">
                <a16:creationId xmlns:a16="http://schemas.microsoft.com/office/drawing/2014/main" id="{C1F6BC2D-FBFA-44E7-136A-E857A9355705}"/>
              </a:ext>
            </a:extLst>
          </p:cNvPr>
          <p:cNvSpPr txBox="1"/>
          <p:nvPr/>
        </p:nvSpPr>
        <p:spPr>
          <a:xfrm>
            <a:off x="1703219" y="4590292"/>
            <a:ext cx="7501531" cy="461665"/>
          </a:xfrm>
          <a:prstGeom prst="rect">
            <a:avLst/>
          </a:prstGeom>
          <a:noFill/>
        </p:spPr>
        <p:txBody>
          <a:bodyPr wrap="square" lIns="91440" tIns="45720" rIns="91440" bIns="45720" rtlCol="0" anchor="t">
            <a:spAutoFit/>
          </a:bodyPr>
          <a:lstStyle/>
          <a:p>
            <a:pPr algn="just">
              <a:defRPr/>
            </a:pPr>
            <a:r>
              <a:rPr lang="en-US" sz="1200" dirty="0">
                <a:solidFill>
                  <a:srgbClr val="374151"/>
                </a:solidFill>
                <a:ea typeface="+mn-lt"/>
                <a:cs typeface="+mn-lt"/>
              </a:rPr>
              <a:t>Deploy an accurate, efficient, and scalable recommendation system, evaluate performance using metrics, and continuously improve to contribute to </a:t>
            </a:r>
            <a:r>
              <a:rPr lang="en-US" sz="1200" dirty="0" err="1">
                <a:solidFill>
                  <a:srgbClr val="374151"/>
                </a:solidFill>
                <a:ea typeface="+mn-lt"/>
                <a:cs typeface="+mn-lt"/>
              </a:rPr>
              <a:t>Disney+'s</a:t>
            </a:r>
            <a:r>
              <a:rPr lang="en-US" sz="1200" dirty="0">
                <a:solidFill>
                  <a:srgbClr val="374151"/>
                </a:solidFill>
                <a:ea typeface="+mn-lt"/>
                <a:cs typeface="+mn-lt"/>
              </a:rPr>
              <a:t> success in the streaming media industry. </a:t>
            </a:r>
            <a:endParaRPr lang="en-US" dirty="0">
              <a:cs typeface="Arial"/>
            </a:endParaRPr>
          </a:p>
        </p:txBody>
      </p:sp>
      <p:sp>
        <p:nvSpPr>
          <p:cNvPr id="49" name="TextBox 48">
            <a:extLst>
              <a:ext uri="{FF2B5EF4-FFF2-40B4-BE49-F238E27FC236}">
                <a16:creationId xmlns:a16="http://schemas.microsoft.com/office/drawing/2014/main" id="{89E6CF5F-1BBA-9EFA-0DF5-2B93D15762DF}"/>
              </a:ext>
            </a:extLst>
          </p:cNvPr>
          <p:cNvSpPr txBox="1"/>
          <p:nvPr/>
        </p:nvSpPr>
        <p:spPr>
          <a:xfrm>
            <a:off x="1703218" y="3679622"/>
            <a:ext cx="7501531" cy="461665"/>
          </a:xfrm>
          <a:prstGeom prst="rect">
            <a:avLst/>
          </a:prstGeom>
          <a:noFill/>
        </p:spPr>
        <p:txBody>
          <a:bodyPr wrap="square" lIns="91440" tIns="45720" rIns="91440" bIns="45720" rtlCol="0" anchor="t">
            <a:spAutoFit/>
          </a:bodyPr>
          <a:lstStyle/>
          <a:p>
            <a:pPr algn="just">
              <a:defRPr/>
            </a:pPr>
            <a:r>
              <a:rPr lang="en-US" sz="1200" dirty="0">
                <a:ea typeface="+mn-lt"/>
                <a:cs typeface="+mn-lt"/>
              </a:rPr>
              <a:t>Use descriptive statistics to summarize and gain insights into the dataset's main characteristics, aiding decision-making.</a:t>
            </a:r>
            <a:endParaRPr lang="en-US" dirty="0">
              <a:cs typeface="Arial"/>
            </a:endParaRPr>
          </a:p>
        </p:txBody>
      </p:sp>
      <p:sp>
        <p:nvSpPr>
          <p:cNvPr id="51" name="TextBox 50">
            <a:extLst>
              <a:ext uri="{FF2B5EF4-FFF2-40B4-BE49-F238E27FC236}">
                <a16:creationId xmlns:a16="http://schemas.microsoft.com/office/drawing/2014/main" id="{4B79F757-B33C-5107-726C-57914BE3A567}"/>
              </a:ext>
            </a:extLst>
          </p:cNvPr>
          <p:cNvSpPr txBox="1"/>
          <p:nvPr/>
        </p:nvSpPr>
        <p:spPr>
          <a:xfrm>
            <a:off x="1703217" y="2768952"/>
            <a:ext cx="7501531" cy="461665"/>
          </a:xfrm>
          <a:prstGeom prst="rect">
            <a:avLst/>
          </a:prstGeom>
          <a:noFill/>
        </p:spPr>
        <p:txBody>
          <a:bodyPr wrap="square" lIns="91440" tIns="45720" rIns="91440" bIns="45720" rtlCol="0" anchor="t">
            <a:spAutoFit/>
          </a:bodyPr>
          <a:lstStyle/>
          <a:p>
            <a:pPr algn="just">
              <a:defRPr/>
            </a:pPr>
            <a:r>
              <a:rPr lang="en-US" sz="1200" dirty="0">
                <a:cs typeface="Arial"/>
              </a:rPr>
              <a:t>Conduct EDA to understand the dataset, uncover patterns, and guide data preparation and modeling processes.</a:t>
            </a:r>
            <a:endParaRPr lang="en-US" dirty="0">
              <a:cs typeface="Arial"/>
            </a:endParaRPr>
          </a:p>
        </p:txBody>
      </p:sp>
      <p:sp>
        <p:nvSpPr>
          <p:cNvPr id="53" name="TextBox 52">
            <a:extLst>
              <a:ext uri="{FF2B5EF4-FFF2-40B4-BE49-F238E27FC236}">
                <a16:creationId xmlns:a16="http://schemas.microsoft.com/office/drawing/2014/main" id="{770F1BD3-E5D9-535D-4953-90C2D00E020D}"/>
              </a:ext>
            </a:extLst>
          </p:cNvPr>
          <p:cNvSpPr txBox="1"/>
          <p:nvPr/>
        </p:nvSpPr>
        <p:spPr>
          <a:xfrm>
            <a:off x="1703216" y="1858282"/>
            <a:ext cx="7501531" cy="461665"/>
          </a:xfrm>
          <a:prstGeom prst="rect">
            <a:avLst/>
          </a:prstGeom>
          <a:noFill/>
        </p:spPr>
        <p:txBody>
          <a:bodyPr wrap="square" lIns="91440" tIns="45720" rIns="91440" bIns="45720" rtlCol="0" anchor="t">
            <a:spAutoFit/>
          </a:bodyPr>
          <a:lstStyle/>
          <a:p>
            <a:pPr algn="just">
              <a:defRPr/>
            </a:pPr>
            <a:r>
              <a:rPr lang="en-US" sz="1200" dirty="0">
                <a:solidFill>
                  <a:srgbClr val="404040"/>
                </a:solidFill>
                <a:ea typeface="Arial Unicode MS"/>
                <a:cs typeface="+mn-lt"/>
              </a:rPr>
              <a:t>Build </a:t>
            </a:r>
            <a:r>
              <a:rPr kumimoji="0" lang="en-US" sz="1200" b="0" i="0" u="none" strike="noStrike" kern="1200" cap="none" spc="0" normalizeH="0" baseline="0" noProof="0" dirty="0">
                <a:ln>
                  <a:noFill/>
                </a:ln>
                <a:solidFill>
                  <a:srgbClr val="404040"/>
                </a:solidFill>
                <a:effectLst/>
                <a:uLnTx/>
                <a:uFillTx/>
                <a:ea typeface="Arial Unicode MS"/>
                <a:cs typeface="+mn-lt"/>
              </a:rPr>
              <a:t>a </a:t>
            </a:r>
            <a:r>
              <a:rPr lang="en-US" sz="1200" dirty="0">
                <a:solidFill>
                  <a:srgbClr val="404040"/>
                </a:solidFill>
                <a:ea typeface="Arial Unicode MS"/>
                <a:cs typeface="+mn-lt"/>
              </a:rPr>
              <a:t>personalized recommendation system for Disney+ shows </a:t>
            </a:r>
            <a:r>
              <a:rPr kumimoji="0" lang="en-US" sz="1200" b="0" i="0" u="none" strike="noStrike" kern="1200" cap="none" spc="0" normalizeH="0" baseline="0" noProof="0" dirty="0">
                <a:ln>
                  <a:noFill/>
                </a:ln>
                <a:solidFill>
                  <a:srgbClr val="404040"/>
                </a:solidFill>
                <a:effectLst/>
                <a:uLnTx/>
                <a:uFillTx/>
                <a:ea typeface="Arial Unicode MS"/>
                <a:cs typeface="+mn-lt"/>
              </a:rPr>
              <a:t>and </a:t>
            </a:r>
            <a:r>
              <a:rPr lang="en-US" sz="1200" dirty="0">
                <a:solidFill>
                  <a:srgbClr val="404040"/>
                </a:solidFill>
                <a:ea typeface="Arial Unicode MS"/>
                <a:cs typeface="+mn-lt"/>
              </a:rPr>
              <a:t>movies </a:t>
            </a:r>
            <a:r>
              <a:rPr kumimoji="0" lang="en-US" sz="1200" b="0" i="0" u="none" strike="noStrike" kern="1200" cap="none" spc="0" normalizeH="0" baseline="0" noProof="0" dirty="0">
                <a:ln>
                  <a:noFill/>
                </a:ln>
                <a:solidFill>
                  <a:srgbClr val="404040"/>
                </a:solidFill>
                <a:effectLst/>
                <a:uLnTx/>
                <a:uFillTx/>
                <a:ea typeface="Arial Unicode MS"/>
                <a:cs typeface="+mn-lt"/>
              </a:rPr>
              <a:t>to </a:t>
            </a:r>
            <a:r>
              <a:rPr lang="en-US" sz="1200" dirty="0">
                <a:solidFill>
                  <a:srgbClr val="404040"/>
                </a:solidFill>
                <a:ea typeface="Arial Unicode MS"/>
                <a:cs typeface="+mn-lt"/>
              </a:rPr>
              <a:t>enhance the user experience </a:t>
            </a:r>
            <a:r>
              <a:rPr kumimoji="0" lang="en-US" sz="1200" b="0" i="0" u="none" strike="noStrike" kern="1200" cap="none" spc="0" normalizeH="0" baseline="0" noProof="0" dirty="0">
                <a:ln>
                  <a:noFill/>
                </a:ln>
                <a:solidFill>
                  <a:srgbClr val="404040"/>
                </a:solidFill>
                <a:effectLst/>
                <a:uLnTx/>
                <a:uFillTx/>
                <a:ea typeface="Arial Unicode MS"/>
                <a:cs typeface="+mn-lt"/>
              </a:rPr>
              <a:t>and </a:t>
            </a:r>
            <a:r>
              <a:rPr lang="en-US" sz="1200" dirty="0">
                <a:solidFill>
                  <a:srgbClr val="404040"/>
                </a:solidFill>
                <a:ea typeface="Arial Unicode MS"/>
                <a:cs typeface="+mn-lt"/>
              </a:rPr>
              <a:t>capitalize on the platform's growth potential</a:t>
            </a:r>
            <a:r>
              <a:rPr kumimoji="0" lang="en-US" sz="1200" b="0" i="0" u="none" strike="noStrike" kern="1200" cap="none" spc="0" normalizeH="0" baseline="0" noProof="0" dirty="0">
                <a:ln>
                  <a:noFill/>
                </a:ln>
                <a:solidFill>
                  <a:srgbClr val="404040"/>
                </a:solidFill>
                <a:effectLst/>
                <a:uLnTx/>
                <a:uFillTx/>
                <a:ea typeface="Arial Unicode MS"/>
                <a:cs typeface="+mn-lt"/>
              </a:rPr>
              <a:t>.</a:t>
            </a:r>
            <a:endParaRPr lang="en-US" dirty="0">
              <a:solidFill>
                <a:srgbClr val="404040"/>
              </a:solidFill>
              <a:cs typeface="Arial"/>
            </a:endParaRPr>
          </a:p>
        </p:txBody>
      </p:sp>
      <p:sp>
        <p:nvSpPr>
          <p:cNvPr id="195" name="Text Placeholder 1">
            <a:extLst>
              <a:ext uri="{FF2B5EF4-FFF2-40B4-BE49-F238E27FC236}">
                <a16:creationId xmlns:a16="http://schemas.microsoft.com/office/drawing/2014/main" id="{620F5F94-7148-DE73-C8DF-834DCBE2B21C}"/>
              </a:ext>
            </a:extLst>
          </p:cNvPr>
          <p:cNvSpPr txBox="1">
            <a:spLocks/>
          </p:cNvSpPr>
          <p:nvPr/>
        </p:nvSpPr>
        <p:spPr>
          <a:xfrm>
            <a:off x="309401" y="885741"/>
            <a:ext cx="11573197" cy="724247"/>
          </a:xfrm>
          <a:prstGeom prst="rect">
            <a:avLst/>
          </a:prstGeom>
        </p:spPr>
        <p:txBody>
          <a:bodyPr lIns="91440" tIns="45720" rIns="91440" bIns="4572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cs typeface="Arial"/>
              </a:rPr>
              <a:t>Conclusion</a:t>
            </a:r>
            <a:endParaRPr lang="en-US" dirty="0"/>
          </a:p>
        </p:txBody>
      </p:sp>
      <p:sp>
        <p:nvSpPr>
          <p:cNvPr id="196" name="자유형 29">
            <a:extLst>
              <a:ext uri="{FF2B5EF4-FFF2-40B4-BE49-F238E27FC236}">
                <a16:creationId xmlns:a16="http://schemas.microsoft.com/office/drawing/2014/main" id="{3C0A83B8-C55D-A3A1-B89B-954D030CCE13}"/>
              </a:ext>
            </a:extLst>
          </p:cNvPr>
          <p:cNvSpPr/>
          <p:nvPr/>
        </p:nvSpPr>
        <p:spPr>
          <a:xfrm flipV="1">
            <a:off x="970070" y="5292819"/>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97" name="Oval 10">
            <a:extLst>
              <a:ext uri="{FF2B5EF4-FFF2-40B4-BE49-F238E27FC236}">
                <a16:creationId xmlns:a16="http://schemas.microsoft.com/office/drawing/2014/main" id="{B719B739-01A7-E3B5-8A0E-387BED762A5C}"/>
              </a:ext>
            </a:extLst>
          </p:cNvPr>
          <p:cNvSpPr/>
          <p:nvPr/>
        </p:nvSpPr>
        <p:spPr>
          <a:xfrm>
            <a:off x="932008" y="5484374"/>
            <a:ext cx="573285" cy="573285"/>
          </a:xfrm>
          <a:prstGeom prst="ellipse">
            <a:avLst/>
          </a:prstGeom>
          <a:solidFill>
            <a:schemeClr val="accent2"/>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JM" sz="2700" dirty="0">
                <a:latin typeface="Arial"/>
                <a:cs typeface="Arial"/>
              </a:rPr>
              <a:t>5</a:t>
            </a:r>
            <a:endParaRPr lang="en-JM" sz="2700" b="0" i="0" u="none" strike="noStrike" kern="1200" cap="none" spc="0" normalizeH="0" baseline="0" noProof="0" dirty="0">
              <a:ln>
                <a:noFill/>
              </a:ln>
              <a:effectLst/>
              <a:uLnTx/>
              <a:uFillTx/>
              <a:latin typeface="Arial"/>
              <a:cs typeface="Arial"/>
            </a:endParaRPr>
          </a:p>
        </p:txBody>
      </p:sp>
      <p:sp>
        <p:nvSpPr>
          <p:cNvPr id="198" name="TextBox 197">
            <a:extLst>
              <a:ext uri="{FF2B5EF4-FFF2-40B4-BE49-F238E27FC236}">
                <a16:creationId xmlns:a16="http://schemas.microsoft.com/office/drawing/2014/main" id="{3F3946A4-BEDC-620E-190B-390CC108BFAB}"/>
              </a:ext>
            </a:extLst>
          </p:cNvPr>
          <p:cNvSpPr txBox="1"/>
          <p:nvPr/>
        </p:nvSpPr>
        <p:spPr>
          <a:xfrm>
            <a:off x="1724095" y="5540181"/>
            <a:ext cx="7501531" cy="646331"/>
          </a:xfrm>
          <a:prstGeom prst="rect">
            <a:avLst/>
          </a:prstGeom>
          <a:noFill/>
        </p:spPr>
        <p:txBody>
          <a:bodyPr wrap="square" lIns="91440" tIns="45720" rIns="91440" bIns="45720" rtlCol="0" anchor="t">
            <a:spAutoFit/>
          </a:bodyPr>
          <a:lstStyle/>
          <a:p>
            <a:pPr algn="just">
              <a:defRPr/>
            </a:pPr>
            <a:r>
              <a:rPr lang="en-US" sz="1200" dirty="0">
                <a:solidFill>
                  <a:srgbClr val="374151"/>
                </a:solidFill>
                <a:cs typeface="Arial"/>
              </a:rPr>
              <a:t>Utilize data science techniques and insights gained from EDA to inform strategic decisions related to content categorization, user preferences, and platform enhancements, ensuring data-driven growth and customer satisfaction.</a:t>
            </a:r>
            <a:endParaRPr lang="en-US" dirty="0">
              <a:cs typeface="Arial"/>
            </a:endParaRPr>
          </a:p>
        </p:txBody>
      </p:sp>
    </p:spTree>
    <p:extLst>
      <p:ext uri="{BB962C8B-B14F-4D97-AF65-F5344CB8AC3E}">
        <p14:creationId xmlns:p14="http://schemas.microsoft.com/office/powerpoint/2010/main" val="3037092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hlinkClick r:id="rId2"/>
            <a:extLst>
              <a:ext uri="{FF2B5EF4-FFF2-40B4-BE49-F238E27FC236}">
                <a16:creationId xmlns:a16="http://schemas.microsoft.com/office/drawing/2014/main" id="{7E6AD3C6-0FD1-40BE-B511-E086D1C83B2A}"/>
              </a:ext>
            </a:extLst>
          </p:cNvPr>
          <p:cNvSpPr txBox="1"/>
          <p:nvPr/>
        </p:nvSpPr>
        <p:spPr>
          <a:xfrm>
            <a:off x="-2" y="6513577"/>
            <a:ext cx="12191997"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a:ln>
                  <a:noFill/>
                </a:ln>
                <a:solidFill>
                  <a:prstClr val="white"/>
                </a:solidFill>
                <a:effectLst/>
                <a:uLnTx/>
                <a:uFillTx/>
                <a:latin typeface="Arial"/>
                <a:ea typeface="맑은 고딕"/>
                <a:cs typeface="Arial" pitchFamily="34" charset="0"/>
                <a:hlinkClick r:id="rId2">
                  <a:extLst>
                    <a:ext uri="{A12FA001-AC4F-418D-AE19-62706E023703}">
                      <ahyp:hlinkClr xmlns:ahyp="http://schemas.microsoft.com/office/drawing/2018/hyperlinkcolor" val="tx"/>
                    </a:ext>
                  </a:extLst>
                </a:hlinkClick>
              </a:rPr>
              <a:t>http://www.free-powerpoint-templates-design.com</a:t>
            </a:r>
            <a:endParaRPr kumimoji="0" lang="ko-KR" altLang="en-US" sz="1000" b="0" i="0" u="none" strike="noStrike" kern="1200" cap="none" spc="0" normalizeH="0" baseline="0" noProof="0">
              <a:ln>
                <a:noFill/>
              </a:ln>
              <a:solidFill>
                <a:prstClr val="white"/>
              </a:solidFill>
              <a:effectLst/>
              <a:uLnTx/>
              <a:uFillTx/>
              <a:latin typeface="Arial"/>
              <a:ea typeface="맑은 고딕"/>
              <a:cs typeface="Arial" pitchFamily="34" charset="0"/>
            </a:endParaRPr>
          </a:p>
        </p:txBody>
      </p:sp>
      <p:sp>
        <p:nvSpPr>
          <p:cNvPr id="9" name="TextBox 8">
            <a:extLst>
              <a:ext uri="{FF2B5EF4-FFF2-40B4-BE49-F238E27FC236}">
                <a16:creationId xmlns:a16="http://schemas.microsoft.com/office/drawing/2014/main" id="{64572189-DD33-44D5-9FB2-BF3B3B48A728}"/>
              </a:ext>
            </a:extLst>
          </p:cNvPr>
          <p:cNvSpPr txBox="1"/>
          <p:nvPr/>
        </p:nvSpPr>
        <p:spPr>
          <a:xfrm>
            <a:off x="-3" y="5188301"/>
            <a:ext cx="12191999" cy="92333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prstClr val="white"/>
                </a:solidFill>
                <a:effectLst/>
                <a:uLnTx/>
                <a:uFillTx/>
                <a:latin typeface="Arial"/>
                <a:ea typeface="맑은 고딕"/>
                <a:cs typeface="+mn-cs"/>
              </a:rPr>
              <a:t>Free PPT Templates</a:t>
            </a:r>
            <a:endParaRPr kumimoji="0" lang="ko-KR" altLang="en-US" sz="5400" b="0" i="0" u="none" strike="noStrike" kern="1200" cap="none" spc="0" normalizeH="0" baseline="0" noProof="0">
              <a:ln>
                <a:noFill/>
              </a:ln>
              <a:solidFill>
                <a:prstClr val="white"/>
              </a:solidFill>
              <a:effectLst/>
              <a:uLnTx/>
              <a:uFillTx/>
              <a:latin typeface="Arial"/>
              <a:ea typeface="맑은 고딕"/>
              <a:cs typeface="Arial" pitchFamily="34" charset="0"/>
            </a:endParaRPr>
          </a:p>
        </p:txBody>
      </p:sp>
      <p:sp>
        <p:nvSpPr>
          <p:cNvPr id="10" name="TextBox 9">
            <a:extLst>
              <a:ext uri="{FF2B5EF4-FFF2-40B4-BE49-F238E27FC236}">
                <a16:creationId xmlns:a16="http://schemas.microsoft.com/office/drawing/2014/main" id="{3F83CB92-C9A0-4D3E-9138-6723954AA601}"/>
              </a:ext>
            </a:extLst>
          </p:cNvPr>
          <p:cNvSpPr txBox="1"/>
          <p:nvPr/>
        </p:nvSpPr>
        <p:spPr>
          <a:xfrm>
            <a:off x="-3" y="6111631"/>
            <a:ext cx="12191999" cy="37965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67" b="0" i="0" u="none" strike="noStrike" kern="1200" cap="none" spc="0" normalizeH="0" baseline="0" noProof="0" dirty="0">
                <a:ln>
                  <a:noFill/>
                </a:ln>
                <a:solidFill>
                  <a:prstClr val="white"/>
                </a:solidFill>
                <a:effectLst/>
                <a:uLnTx/>
                <a:uFillTx/>
                <a:latin typeface="Arial"/>
                <a:ea typeface="맑은 고딕"/>
                <a:cs typeface="Arial" pitchFamily="34" charset="0"/>
              </a:rPr>
              <a:t>Insert the Subtitle of Your Presentation</a:t>
            </a:r>
            <a:endParaRPr kumimoji="0" lang="ko-KR" altLang="en-US" sz="1867" b="0" i="0" u="none" strike="noStrike" kern="1200" cap="none" spc="0" normalizeH="0" baseline="0" noProof="0" dirty="0">
              <a:ln>
                <a:noFill/>
              </a:ln>
              <a:solidFill>
                <a:prstClr val="white"/>
              </a:solidFill>
              <a:effectLst/>
              <a:uLnTx/>
              <a:uFillTx/>
              <a:latin typeface="Arial"/>
              <a:ea typeface="맑은 고딕"/>
              <a:cs typeface="Arial" pitchFamily="34" charset="0"/>
            </a:endParaRPr>
          </a:p>
        </p:txBody>
      </p:sp>
      <p:sp>
        <p:nvSpPr>
          <p:cNvPr id="11" name="자유형: 도형 10">
            <a:extLst>
              <a:ext uri="{FF2B5EF4-FFF2-40B4-BE49-F238E27FC236}">
                <a16:creationId xmlns:a16="http://schemas.microsoft.com/office/drawing/2014/main" id="{E293D7E5-F951-4C01-96E4-15E9E4BB5851}"/>
              </a:ext>
            </a:extLst>
          </p:cNvPr>
          <p:cNvSpPr/>
          <p:nvPr/>
        </p:nvSpPr>
        <p:spPr>
          <a:xfrm>
            <a:off x="5253701" y="4733094"/>
            <a:ext cx="1684599" cy="432917"/>
          </a:xfrm>
          <a:custGeom>
            <a:avLst/>
            <a:gdLst>
              <a:gd name="connsiteX0" fmla="*/ 1270457 w 1684599"/>
              <a:gd name="connsiteY0" fmla="*/ 318010 h 432917"/>
              <a:gd name="connsiteX1" fmla="*/ 1282754 w 1684599"/>
              <a:gd name="connsiteY1" fmla="*/ 318010 h 432917"/>
              <a:gd name="connsiteX2" fmla="*/ 1282754 w 1684599"/>
              <a:gd name="connsiteY2" fmla="*/ 328456 h 432917"/>
              <a:gd name="connsiteX3" fmla="*/ 1270457 w 1684599"/>
              <a:gd name="connsiteY3" fmla="*/ 328456 h 432917"/>
              <a:gd name="connsiteX4" fmla="*/ 1388670 w 1684599"/>
              <a:gd name="connsiteY4" fmla="*/ 282441 h 432917"/>
              <a:gd name="connsiteX5" fmla="*/ 1375712 w 1684599"/>
              <a:gd name="connsiteY5" fmla="*/ 287069 h 432917"/>
              <a:gd name="connsiteX6" fmla="*/ 1370819 w 1684599"/>
              <a:gd name="connsiteY6" fmla="*/ 301217 h 432917"/>
              <a:gd name="connsiteX7" fmla="*/ 1375844 w 1684599"/>
              <a:gd name="connsiteY7" fmla="*/ 315234 h 432917"/>
              <a:gd name="connsiteX8" fmla="*/ 1388670 w 1684599"/>
              <a:gd name="connsiteY8" fmla="*/ 319994 h 432917"/>
              <a:gd name="connsiteX9" fmla="*/ 1401364 w 1684599"/>
              <a:gd name="connsiteY9" fmla="*/ 315234 h 432917"/>
              <a:gd name="connsiteX10" fmla="*/ 1406389 w 1684599"/>
              <a:gd name="connsiteY10" fmla="*/ 300953 h 432917"/>
              <a:gd name="connsiteX11" fmla="*/ 1401496 w 1684599"/>
              <a:gd name="connsiteY11" fmla="*/ 286937 h 432917"/>
              <a:gd name="connsiteX12" fmla="*/ 1388670 w 1684599"/>
              <a:gd name="connsiteY12" fmla="*/ 282441 h 432917"/>
              <a:gd name="connsiteX13" fmla="*/ 1425033 w 1684599"/>
              <a:gd name="connsiteY13" fmla="*/ 273846 h 432917"/>
              <a:gd name="connsiteX14" fmla="*/ 1444339 w 1684599"/>
              <a:gd name="connsiteY14" fmla="*/ 273846 h 432917"/>
              <a:gd name="connsiteX15" fmla="*/ 1455975 w 1684599"/>
              <a:gd name="connsiteY15" fmla="*/ 311134 h 432917"/>
              <a:gd name="connsiteX16" fmla="*/ 1467479 w 1684599"/>
              <a:gd name="connsiteY16" fmla="*/ 273846 h 432917"/>
              <a:gd name="connsiteX17" fmla="*/ 1486916 w 1684599"/>
              <a:gd name="connsiteY17" fmla="*/ 273846 h 432917"/>
              <a:gd name="connsiteX18" fmla="*/ 1486916 w 1684599"/>
              <a:gd name="connsiteY18" fmla="*/ 328456 h 432917"/>
              <a:gd name="connsiteX19" fmla="*/ 1474883 w 1684599"/>
              <a:gd name="connsiteY19" fmla="*/ 328456 h 432917"/>
              <a:gd name="connsiteX20" fmla="*/ 1474883 w 1684599"/>
              <a:gd name="connsiteY20" fmla="*/ 285482 h 432917"/>
              <a:gd name="connsiteX21" fmla="*/ 1462190 w 1684599"/>
              <a:gd name="connsiteY21" fmla="*/ 328456 h 432917"/>
              <a:gd name="connsiteX22" fmla="*/ 1449760 w 1684599"/>
              <a:gd name="connsiteY22" fmla="*/ 328456 h 432917"/>
              <a:gd name="connsiteX23" fmla="*/ 1437066 w 1684599"/>
              <a:gd name="connsiteY23" fmla="*/ 285482 h 432917"/>
              <a:gd name="connsiteX24" fmla="*/ 1437066 w 1684599"/>
              <a:gd name="connsiteY24" fmla="*/ 328456 h 432917"/>
              <a:gd name="connsiteX25" fmla="*/ 1425033 w 1684599"/>
              <a:gd name="connsiteY25" fmla="*/ 328456 h 432917"/>
              <a:gd name="connsiteX26" fmla="*/ 1388538 w 1684599"/>
              <a:gd name="connsiteY26" fmla="*/ 272920 h 432917"/>
              <a:gd name="connsiteX27" fmla="*/ 1411149 w 1684599"/>
              <a:gd name="connsiteY27" fmla="*/ 280457 h 432917"/>
              <a:gd name="connsiteX28" fmla="*/ 1419612 w 1684599"/>
              <a:gd name="connsiteY28" fmla="*/ 301217 h 432917"/>
              <a:gd name="connsiteX29" fmla="*/ 1411149 w 1684599"/>
              <a:gd name="connsiteY29" fmla="*/ 321845 h 432917"/>
              <a:gd name="connsiteX30" fmla="*/ 1388538 w 1684599"/>
              <a:gd name="connsiteY30" fmla="*/ 329250 h 432917"/>
              <a:gd name="connsiteX31" fmla="*/ 1365795 w 1684599"/>
              <a:gd name="connsiteY31" fmla="*/ 321845 h 432917"/>
              <a:gd name="connsiteX32" fmla="*/ 1357332 w 1684599"/>
              <a:gd name="connsiteY32" fmla="*/ 301350 h 432917"/>
              <a:gd name="connsiteX33" fmla="*/ 1360241 w 1684599"/>
              <a:gd name="connsiteY33" fmla="*/ 287333 h 432917"/>
              <a:gd name="connsiteX34" fmla="*/ 1366191 w 1684599"/>
              <a:gd name="connsiteY34" fmla="*/ 279796 h 432917"/>
              <a:gd name="connsiteX35" fmla="*/ 1374522 w 1684599"/>
              <a:gd name="connsiteY35" fmla="*/ 274904 h 432917"/>
              <a:gd name="connsiteX36" fmla="*/ 1388538 w 1684599"/>
              <a:gd name="connsiteY36" fmla="*/ 272920 h 432917"/>
              <a:gd name="connsiteX37" fmla="*/ 1322688 w 1684599"/>
              <a:gd name="connsiteY37" fmla="*/ 272920 h 432917"/>
              <a:gd name="connsiteX38" fmla="*/ 1341729 w 1684599"/>
              <a:gd name="connsiteY38" fmla="*/ 278871 h 432917"/>
              <a:gd name="connsiteX39" fmla="*/ 1348340 w 1684599"/>
              <a:gd name="connsiteY39" fmla="*/ 288920 h 432917"/>
              <a:gd name="connsiteX40" fmla="*/ 1335514 w 1684599"/>
              <a:gd name="connsiteY40" fmla="*/ 291565 h 432917"/>
              <a:gd name="connsiteX41" fmla="*/ 1330754 w 1684599"/>
              <a:gd name="connsiteY41" fmla="*/ 284821 h 432917"/>
              <a:gd name="connsiteX42" fmla="*/ 1322027 w 1684599"/>
              <a:gd name="connsiteY42" fmla="*/ 282309 h 432917"/>
              <a:gd name="connsiteX43" fmla="*/ 1310523 w 1684599"/>
              <a:gd name="connsiteY43" fmla="*/ 286672 h 432917"/>
              <a:gd name="connsiteX44" fmla="*/ 1306027 w 1684599"/>
              <a:gd name="connsiteY44" fmla="*/ 300821 h 432917"/>
              <a:gd name="connsiteX45" fmla="*/ 1310390 w 1684599"/>
              <a:gd name="connsiteY45" fmla="*/ 315630 h 432917"/>
              <a:gd name="connsiteX46" fmla="*/ 1321762 w 1684599"/>
              <a:gd name="connsiteY46" fmla="*/ 319994 h 432917"/>
              <a:gd name="connsiteX47" fmla="*/ 1330622 w 1684599"/>
              <a:gd name="connsiteY47" fmla="*/ 317217 h 432917"/>
              <a:gd name="connsiteX48" fmla="*/ 1335911 w 1684599"/>
              <a:gd name="connsiteY48" fmla="*/ 308490 h 432917"/>
              <a:gd name="connsiteX49" fmla="*/ 1348472 w 1684599"/>
              <a:gd name="connsiteY49" fmla="*/ 311928 h 432917"/>
              <a:gd name="connsiteX50" fmla="*/ 1338820 w 1684599"/>
              <a:gd name="connsiteY50" fmla="*/ 325151 h 432917"/>
              <a:gd name="connsiteX51" fmla="*/ 1321762 w 1684599"/>
              <a:gd name="connsiteY51" fmla="*/ 329514 h 432917"/>
              <a:gd name="connsiteX52" fmla="*/ 1300738 w 1684599"/>
              <a:gd name="connsiteY52" fmla="*/ 322109 h 432917"/>
              <a:gd name="connsiteX53" fmla="*/ 1292540 w 1684599"/>
              <a:gd name="connsiteY53" fmla="*/ 301746 h 432917"/>
              <a:gd name="connsiteX54" fmla="*/ 1300738 w 1684599"/>
              <a:gd name="connsiteY54" fmla="*/ 280590 h 432917"/>
              <a:gd name="connsiteX55" fmla="*/ 1322688 w 1684599"/>
              <a:gd name="connsiteY55" fmla="*/ 272920 h 432917"/>
              <a:gd name="connsiteX56" fmla="*/ 1016180 w 1684599"/>
              <a:gd name="connsiteY56" fmla="*/ 134080 h 432917"/>
              <a:gd name="connsiteX57" fmla="*/ 1016180 w 1684599"/>
              <a:gd name="connsiteY57" fmla="*/ 200723 h 432917"/>
              <a:gd name="connsiteX58" fmla="*/ 1039055 w 1684599"/>
              <a:gd name="connsiteY58" fmla="*/ 200723 h 432917"/>
              <a:gd name="connsiteX59" fmla="*/ 1072113 w 1684599"/>
              <a:gd name="connsiteY59" fmla="*/ 197021 h 432917"/>
              <a:gd name="connsiteX60" fmla="*/ 1085203 w 1684599"/>
              <a:gd name="connsiteY60" fmla="*/ 185517 h 432917"/>
              <a:gd name="connsiteX61" fmla="*/ 1089964 w 1684599"/>
              <a:gd name="connsiteY61" fmla="*/ 167269 h 432917"/>
              <a:gd name="connsiteX62" fmla="*/ 1083352 w 1684599"/>
              <a:gd name="connsiteY62" fmla="*/ 146113 h 432917"/>
              <a:gd name="connsiteX63" fmla="*/ 1066559 w 1684599"/>
              <a:gd name="connsiteY63" fmla="*/ 135667 h 432917"/>
              <a:gd name="connsiteX64" fmla="*/ 1036411 w 1684599"/>
              <a:gd name="connsiteY64" fmla="*/ 134080 h 432917"/>
              <a:gd name="connsiteX65" fmla="*/ 822993 w 1684599"/>
              <a:gd name="connsiteY65" fmla="*/ 134080 h 432917"/>
              <a:gd name="connsiteX66" fmla="*/ 822993 w 1684599"/>
              <a:gd name="connsiteY66" fmla="*/ 200723 h 432917"/>
              <a:gd name="connsiteX67" fmla="*/ 845869 w 1684599"/>
              <a:gd name="connsiteY67" fmla="*/ 200723 h 432917"/>
              <a:gd name="connsiteX68" fmla="*/ 878926 w 1684599"/>
              <a:gd name="connsiteY68" fmla="*/ 197021 h 432917"/>
              <a:gd name="connsiteX69" fmla="*/ 892017 w 1684599"/>
              <a:gd name="connsiteY69" fmla="*/ 185517 h 432917"/>
              <a:gd name="connsiteX70" fmla="*/ 896777 w 1684599"/>
              <a:gd name="connsiteY70" fmla="*/ 167269 h 432917"/>
              <a:gd name="connsiteX71" fmla="*/ 890166 w 1684599"/>
              <a:gd name="connsiteY71" fmla="*/ 146113 h 432917"/>
              <a:gd name="connsiteX72" fmla="*/ 873373 w 1684599"/>
              <a:gd name="connsiteY72" fmla="*/ 135667 h 432917"/>
              <a:gd name="connsiteX73" fmla="*/ 843224 w 1684599"/>
              <a:gd name="connsiteY73" fmla="*/ 134080 h 432917"/>
              <a:gd name="connsiteX74" fmla="*/ 626501 w 1684599"/>
              <a:gd name="connsiteY74" fmla="*/ 103271 h 432917"/>
              <a:gd name="connsiteX75" fmla="*/ 645278 w 1684599"/>
              <a:gd name="connsiteY75" fmla="*/ 103800 h 432917"/>
              <a:gd name="connsiteX76" fmla="*/ 640121 w 1684599"/>
              <a:gd name="connsiteY76" fmla="*/ 319994 h 432917"/>
              <a:gd name="connsiteX77" fmla="*/ 743524 w 1684599"/>
              <a:gd name="connsiteY77" fmla="*/ 319994 h 432917"/>
              <a:gd name="connsiteX78" fmla="*/ 743524 w 1684599"/>
              <a:gd name="connsiteY78" fmla="*/ 338902 h 432917"/>
              <a:gd name="connsiteX79" fmla="*/ 620948 w 1684599"/>
              <a:gd name="connsiteY79" fmla="*/ 338902 h 432917"/>
              <a:gd name="connsiteX80" fmla="*/ 475496 w 1684599"/>
              <a:gd name="connsiteY80" fmla="*/ 103271 h 432917"/>
              <a:gd name="connsiteX81" fmla="*/ 494272 w 1684599"/>
              <a:gd name="connsiteY81" fmla="*/ 103800 h 432917"/>
              <a:gd name="connsiteX82" fmla="*/ 489644 w 1684599"/>
              <a:gd name="connsiteY82" fmla="*/ 319994 h 432917"/>
              <a:gd name="connsiteX83" fmla="*/ 583527 w 1684599"/>
              <a:gd name="connsiteY83" fmla="*/ 319994 h 432917"/>
              <a:gd name="connsiteX84" fmla="*/ 583527 w 1684599"/>
              <a:gd name="connsiteY84" fmla="*/ 338902 h 432917"/>
              <a:gd name="connsiteX85" fmla="*/ 470339 w 1684599"/>
              <a:gd name="connsiteY85" fmla="*/ 338902 h 432917"/>
              <a:gd name="connsiteX86" fmla="*/ 340754 w 1684599"/>
              <a:gd name="connsiteY86" fmla="*/ 103271 h 432917"/>
              <a:gd name="connsiteX87" fmla="*/ 441645 w 1684599"/>
              <a:gd name="connsiteY87" fmla="*/ 332422 h 432917"/>
              <a:gd name="connsiteX88" fmla="*/ 424191 w 1684599"/>
              <a:gd name="connsiteY88" fmla="*/ 338902 h 432917"/>
              <a:gd name="connsiteX89" fmla="*/ 341019 w 1684599"/>
              <a:gd name="connsiteY89" fmla="*/ 150226 h 432917"/>
              <a:gd name="connsiteX90" fmla="*/ 262871 w 1684599"/>
              <a:gd name="connsiteY90" fmla="*/ 334133 h 432917"/>
              <a:gd name="connsiteX91" fmla="*/ 245285 w 1684599"/>
              <a:gd name="connsiteY91" fmla="*/ 327653 h 432917"/>
              <a:gd name="connsiteX92" fmla="*/ 1152640 w 1684599"/>
              <a:gd name="connsiteY92" fmla="*/ 94147 h 432917"/>
              <a:gd name="connsiteX93" fmla="*/ 1317530 w 1684599"/>
              <a:gd name="connsiteY93" fmla="*/ 94147 h 432917"/>
              <a:gd name="connsiteX94" fmla="*/ 1317530 w 1684599"/>
              <a:gd name="connsiteY94" fmla="*/ 133948 h 432917"/>
              <a:gd name="connsiteX95" fmla="*/ 1256176 w 1684599"/>
              <a:gd name="connsiteY95" fmla="*/ 133948 h 432917"/>
              <a:gd name="connsiteX96" fmla="*/ 1256176 w 1684599"/>
              <a:gd name="connsiteY96" fmla="*/ 329514 h 432917"/>
              <a:gd name="connsiteX97" fmla="*/ 1214259 w 1684599"/>
              <a:gd name="connsiteY97" fmla="*/ 329514 h 432917"/>
              <a:gd name="connsiteX98" fmla="*/ 1214259 w 1684599"/>
              <a:gd name="connsiteY98" fmla="*/ 133948 h 432917"/>
              <a:gd name="connsiteX99" fmla="*/ 1152640 w 1684599"/>
              <a:gd name="connsiteY99" fmla="*/ 133948 h 432917"/>
              <a:gd name="connsiteX100" fmla="*/ 974396 w 1684599"/>
              <a:gd name="connsiteY100" fmla="*/ 94147 h 432917"/>
              <a:gd name="connsiteX101" fmla="*/ 1041568 w 1684599"/>
              <a:gd name="connsiteY101" fmla="*/ 94147 h 432917"/>
              <a:gd name="connsiteX102" fmla="*/ 1091418 w 1684599"/>
              <a:gd name="connsiteY102" fmla="*/ 97717 h 432917"/>
              <a:gd name="connsiteX103" fmla="*/ 1121302 w 1684599"/>
              <a:gd name="connsiteY103" fmla="*/ 120725 h 432917"/>
              <a:gd name="connsiteX104" fmla="*/ 1133335 w 1684599"/>
              <a:gd name="connsiteY104" fmla="*/ 166608 h 432917"/>
              <a:gd name="connsiteX105" fmla="*/ 1126459 w 1684599"/>
              <a:gd name="connsiteY105" fmla="*/ 203103 h 432917"/>
              <a:gd name="connsiteX106" fmla="*/ 1108872 w 1684599"/>
              <a:gd name="connsiteY106" fmla="*/ 226243 h 432917"/>
              <a:gd name="connsiteX107" fmla="*/ 1087187 w 1684599"/>
              <a:gd name="connsiteY107" fmla="*/ 237350 h 432917"/>
              <a:gd name="connsiteX108" fmla="*/ 1043684 w 1684599"/>
              <a:gd name="connsiteY108" fmla="*/ 240656 h 432917"/>
              <a:gd name="connsiteX109" fmla="*/ 1016312 w 1684599"/>
              <a:gd name="connsiteY109" fmla="*/ 240656 h 432917"/>
              <a:gd name="connsiteX110" fmla="*/ 1016312 w 1684599"/>
              <a:gd name="connsiteY110" fmla="*/ 329382 h 432917"/>
              <a:gd name="connsiteX111" fmla="*/ 974396 w 1684599"/>
              <a:gd name="connsiteY111" fmla="*/ 329382 h 432917"/>
              <a:gd name="connsiteX112" fmla="*/ 781077 w 1684599"/>
              <a:gd name="connsiteY112" fmla="*/ 94147 h 432917"/>
              <a:gd name="connsiteX113" fmla="*/ 848249 w 1684599"/>
              <a:gd name="connsiteY113" fmla="*/ 94147 h 432917"/>
              <a:gd name="connsiteX114" fmla="*/ 898099 w 1684599"/>
              <a:gd name="connsiteY114" fmla="*/ 97717 h 432917"/>
              <a:gd name="connsiteX115" fmla="*/ 927983 w 1684599"/>
              <a:gd name="connsiteY115" fmla="*/ 120725 h 432917"/>
              <a:gd name="connsiteX116" fmla="*/ 940016 w 1684599"/>
              <a:gd name="connsiteY116" fmla="*/ 166608 h 432917"/>
              <a:gd name="connsiteX117" fmla="*/ 933140 w 1684599"/>
              <a:gd name="connsiteY117" fmla="*/ 203103 h 432917"/>
              <a:gd name="connsiteX118" fmla="*/ 915554 w 1684599"/>
              <a:gd name="connsiteY118" fmla="*/ 226243 h 432917"/>
              <a:gd name="connsiteX119" fmla="*/ 893868 w 1684599"/>
              <a:gd name="connsiteY119" fmla="*/ 237350 h 432917"/>
              <a:gd name="connsiteX120" fmla="*/ 850365 w 1684599"/>
              <a:gd name="connsiteY120" fmla="*/ 240656 h 432917"/>
              <a:gd name="connsiteX121" fmla="*/ 822993 w 1684599"/>
              <a:gd name="connsiteY121" fmla="*/ 240656 h 432917"/>
              <a:gd name="connsiteX122" fmla="*/ 822993 w 1684599"/>
              <a:gd name="connsiteY122" fmla="*/ 329382 h 432917"/>
              <a:gd name="connsiteX123" fmla="*/ 781077 w 1684599"/>
              <a:gd name="connsiteY123" fmla="*/ 329382 h 432917"/>
              <a:gd name="connsiteX124" fmla="*/ 216459 w 1684599"/>
              <a:gd name="connsiteY124" fmla="*/ 18776 h 432917"/>
              <a:gd name="connsiteX125" fmla="*/ 18776 w 1684599"/>
              <a:gd name="connsiteY125" fmla="*/ 216458 h 432917"/>
              <a:gd name="connsiteX126" fmla="*/ 216459 w 1684599"/>
              <a:gd name="connsiteY126" fmla="*/ 414141 h 432917"/>
              <a:gd name="connsiteX127" fmla="*/ 1468140 w 1684599"/>
              <a:gd name="connsiteY127" fmla="*/ 414141 h 432917"/>
              <a:gd name="connsiteX128" fmla="*/ 1665823 w 1684599"/>
              <a:gd name="connsiteY128" fmla="*/ 216458 h 432917"/>
              <a:gd name="connsiteX129" fmla="*/ 1468140 w 1684599"/>
              <a:gd name="connsiteY129" fmla="*/ 18776 h 432917"/>
              <a:gd name="connsiteX130" fmla="*/ 216459 w 1684599"/>
              <a:gd name="connsiteY130" fmla="*/ 0 h 432917"/>
              <a:gd name="connsiteX131" fmla="*/ 1468140 w 1684599"/>
              <a:gd name="connsiteY131" fmla="*/ 0 h 432917"/>
              <a:gd name="connsiteX132" fmla="*/ 1684599 w 1684599"/>
              <a:gd name="connsiteY132" fmla="*/ 216458 h 432917"/>
              <a:gd name="connsiteX133" fmla="*/ 1468140 w 1684599"/>
              <a:gd name="connsiteY133" fmla="*/ 432917 h 432917"/>
              <a:gd name="connsiteX134" fmla="*/ 216459 w 1684599"/>
              <a:gd name="connsiteY134" fmla="*/ 432917 h 432917"/>
              <a:gd name="connsiteX135" fmla="*/ 0 w 1684599"/>
              <a:gd name="connsiteY135" fmla="*/ 216458 h 432917"/>
              <a:gd name="connsiteX136" fmla="*/ 216459 w 1684599"/>
              <a:gd name="connsiteY136" fmla="*/ 0 h 4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684599" h="432917">
                <a:moveTo>
                  <a:pt x="1270457" y="318010"/>
                </a:moveTo>
                <a:lnTo>
                  <a:pt x="1282754" y="318010"/>
                </a:lnTo>
                <a:lnTo>
                  <a:pt x="1282754" y="328456"/>
                </a:lnTo>
                <a:lnTo>
                  <a:pt x="1270457" y="328456"/>
                </a:lnTo>
                <a:close/>
                <a:moveTo>
                  <a:pt x="1388670" y="282441"/>
                </a:moveTo>
                <a:cubicBezTo>
                  <a:pt x="1383381" y="282441"/>
                  <a:pt x="1379017" y="284027"/>
                  <a:pt x="1375712" y="287069"/>
                </a:cubicBezTo>
                <a:cubicBezTo>
                  <a:pt x="1372406" y="290242"/>
                  <a:pt x="1370819" y="294870"/>
                  <a:pt x="1370819" y="301217"/>
                </a:cubicBezTo>
                <a:cubicBezTo>
                  <a:pt x="1370819" y="307432"/>
                  <a:pt x="1372538" y="312060"/>
                  <a:pt x="1375844" y="315234"/>
                </a:cubicBezTo>
                <a:cubicBezTo>
                  <a:pt x="1379150" y="318407"/>
                  <a:pt x="1383513" y="319994"/>
                  <a:pt x="1388670" y="319994"/>
                </a:cubicBezTo>
                <a:cubicBezTo>
                  <a:pt x="1393827" y="319994"/>
                  <a:pt x="1398058" y="318407"/>
                  <a:pt x="1401364" y="315234"/>
                </a:cubicBezTo>
                <a:cubicBezTo>
                  <a:pt x="1404670" y="312060"/>
                  <a:pt x="1406389" y="307300"/>
                  <a:pt x="1406389" y="300953"/>
                </a:cubicBezTo>
                <a:cubicBezTo>
                  <a:pt x="1406389" y="294738"/>
                  <a:pt x="1404802" y="289978"/>
                  <a:pt x="1401496" y="286937"/>
                </a:cubicBezTo>
                <a:cubicBezTo>
                  <a:pt x="1398191" y="283895"/>
                  <a:pt x="1393959" y="282441"/>
                  <a:pt x="1388670" y="282441"/>
                </a:cubicBezTo>
                <a:close/>
                <a:moveTo>
                  <a:pt x="1425033" y="273846"/>
                </a:moveTo>
                <a:lnTo>
                  <a:pt x="1444339" y="273846"/>
                </a:lnTo>
                <a:lnTo>
                  <a:pt x="1455975" y="311134"/>
                </a:lnTo>
                <a:lnTo>
                  <a:pt x="1467479" y="273846"/>
                </a:lnTo>
                <a:lnTo>
                  <a:pt x="1486916" y="273846"/>
                </a:lnTo>
                <a:lnTo>
                  <a:pt x="1486916" y="328456"/>
                </a:lnTo>
                <a:lnTo>
                  <a:pt x="1474883" y="328456"/>
                </a:lnTo>
                <a:lnTo>
                  <a:pt x="1474883" y="285482"/>
                </a:lnTo>
                <a:lnTo>
                  <a:pt x="1462190" y="328456"/>
                </a:lnTo>
                <a:lnTo>
                  <a:pt x="1449760" y="328456"/>
                </a:lnTo>
                <a:lnTo>
                  <a:pt x="1437066" y="285482"/>
                </a:lnTo>
                <a:lnTo>
                  <a:pt x="1437066" y="328456"/>
                </a:lnTo>
                <a:lnTo>
                  <a:pt x="1425033" y="328456"/>
                </a:lnTo>
                <a:close/>
                <a:moveTo>
                  <a:pt x="1388538" y="272920"/>
                </a:moveTo>
                <a:cubicBezTo>
                  <a:pt x="1397926" y="272920"/>
                  <a:pt x="1405595" y="275433"/>
                  <a:pt x="1411149" y="280457"/>
                </a:cubicBezTo>
                <a:cubicBezTo>
                  <a:pt x="1416835" y="285482"/>
                  <a:pt x="1419612" y="292358"/>
                  <a:pt x="1419612" y="301217"/>
                </a:cubicBezTo>
                <a:cubicBezTo>
                  <a:pt x="1419612" y="310077"/>
                  <a:pt x="1416835" y="316953"/>
                  <a:pt x="1411149" y="321845"/>
                </a:cubicBezTo>
                <a:cubicBezTo>
                  <a:pt x="1405463" y="326870"/>
                  <a:pt x="1398058" y="329250"/>
                  <a:pt x="1388538" y="329250"/>
                </a:cubicBezTo>
                <a:cubicBezTo>
                  <a:pt x="1379017" y="329250"/>
                  <a:pt x="1371480" y="326738"/>
                  <a:pt x="1365795" y="321845"/>
                </a:cubicBezTo>
                <a:cubicBezTo>
                  <a:pt x="1360109" y="316953"/>
                  <a:pt x="1357332" y="310077"/>
                  <a:pt x="1357332" y="301350"/>
                </a:cubicBezTo>
                <a:cubicBezTo>
                  <a:pt x="1357332" y="295796"/>
                  <a:pt x="1358257" y="291168"/>
                  <a:pt x="1360241" y="287333"/>
                </a:cubicBezTo>
                <a:cubicBezTo>
                  <a:pt x="1361695" y="284556"/>
                  <a:pt x="1363679" y="282044"/>
                  <a:pt x="1366191" y="279796"/>
                </a:cubicBezTo>
                <a:cubicBezTo>
                  <a:pt x="1368703" y="277548"/>
                  <a:pt x="1371480" y="275962"/>
                  <a:pt x="1374522" y="274904"/>
                </a:cubicBezTo>
                <a:cubicBezTo>
                  <a:pt x="1378621" y="273714"/>
                  <a:pt x="1383249" y="272920"/>
                  <a:pt x="1388538" y="272920"/>
                </a:cubicBezTo>
                <a:close/>
                <a:moveTo>
                  <a:pt x="1322688" y="272920"/>
                </a:moveTo>
                <a:cubicBezTo>
                  <a:pt x="1330489" y="272920"/>
                  <a:pt x="1336836" y="274904"/>
                  <a:pt x="1341729" y="278871"/>
                </a:cubicBezTo>
                <a:cubicBezTo>
                  <a:pt x="1344638" y="281251"/>
                  <a:pt x="1346886" y="284556"/>
                  <a:pt x="1348340" y="288920"/>
                </a:cubicBezTo>
                <a:lnTo>
                  <a:pt x="1335514" y="291565"/>
                </a:lnTo>
                <a:cubicBezTo>
                  <a:pt x="1334721" y="288788"/>
                  <a:pt x="1333134" y="286540"/>
                  <a:pt x="1330754" y="284821"/>
                </a:cubicBezTo>
                <a:cubicBezTo>
                  <a:pt x="1328374" y="283234"/>
                  <a:pt x="1325465" y="282309"/>
                  <a:pt x="1322027" y="282309"/>
                </a:cubicBezTo>
                <a:cubicBezTo>
                  <a:pt x="1317266" y="282309"/>
                  <a:pt x="1313432" y="283763"/>
                  <a:pt x="1310523" y="286672"/>
                </a:cubicBezTo>
                <a:cubicBezTo>
                  <a:pt x="1307614" y="289581"/>
                  <a:pt x="1306027" y="294341"/>
                  <a:pt x="1306027" y="300821"/>
                </a:cubicBezTo>
                <a:cubicBezTo>
                  <a:pt x="1306027" y="307697"/>
                  <a:pt x="1307481" y="312589"/>
                  <a:pt x="1310390" y="315630"/>
                </a:cubicBezTo>
                <a:cubicBezTo>
                  <a:pt x="1313299" y="318539"/>
                  <a:pt x="1317134" y="319994"/>
                  <a:pt x="1321762" y="319994"/>
                </a:cubicBezTo>
                <a:cubicBezTo>
                  <a:pt x="1325200" y="319994"/>
                  <a:pt x="1328109" y="319068"/>
                  <a:pt x="1330622" y="317217"/>
                </a:cubicBezTo>
                <a:cubicBezTo>
                  <a:pt x="1333134" y="315366"/>
                  <a:pt x="1334853" y="312457"/>
                  <a:pt x="1335911" y="308490"/>
                </a:cubicBezTo>
                <a:lnTo>
                  <a:pt x="1348472" y="311928"/>
                </a:lnTo>
                <a:cubicBezTo>
                  <a:pt x="1346489" y="317878"/>
                  <a:pt x="1343316" y="322374"/>
                  <a:pt x="1338820" y="325151"/>
                </a:cubicBezTo>
                <a:cubicBezTo>
                  <a:pt x="1334324" y="328060"/>
                  <a:pt x="1328638" y="329514"/>
                  <a:pt x="1321762" y="329514"/>
                </a:cubicBezTo>
                <a:cubicBezTo>
                  <a:pt x="1313299" y="329514"/>
                  <a:pt x="1306291" y="327002"/>
                  <a:pt x="1300738" y="322109"/>
                </a:cubicBezTo>
                <a:cubicBezTo>
                  <a:pt x="1295316" y="317217"/>
                  <a:pt x="1292540" y="310341"/>
                  <a:pt x="1292540" y="301746"/>
                </a:cubicBezTo>
                <a:cubicBezTo>
                  <a:pt x="1292540" y="292622"/>
                  <a:pt x="1295316" y="285614"/>
                  <a:pt x="1300738" y="280590"/>
                </a:cubicBezTo>
                <a:cubicBezTo>
                  <a:pt x="1306159" y="275565"/>
                  <a:pt x="1313696" y="272920"/>
                  <a:pt x="1322688" y="272920"/>
                </a:cubicBezTo>
                <a:close/>
                <a:moveTo>
                  <a:pt x="1016180" y="134080"/>
                </a:moveTo>
                <a:lnTo>
                  <a:pt x="1016180" y="200723"/>
                </a:lnTo>
                <a:lnTo>
                  <a:pt x="1039055" y="200723"/>
                </a:lnTo>
                <a:cubicBezTo>
                  <a:pt x="1055584" y="200723"/>
                  <a:pt x="1066559" y="199533"/>
                  <a:pt x="1072113" y="197021"/>
                </a:cubicBezTo>
                <a:cubicBezTo>
                  <a:pt x="1077666" y="194508"/>
                  <a:pt x="1082030" y="190674"/>
                  <a:pt x="1085203" y="185517"/>
                </a:cubicBezTo>
                <a:cubicBezTo>
                  <a:pt x="1088377" y="180228"/>
                  <a:pt x="1089964" y="174145"/>
                  <a:pt x="1089964" y="167269"/>
                </a:cubicBezTo>
                <a:cubicBezTo>
                  <a:pt x="1089964" y="158674"/>
                  <a:pt x="1087716" y="151666"/>
                  <a:pt x="1083352" y="146113"/>
                </a:cubicBezTo>
                <a:cubicBezTo>
                  <a:pt x="1078856" y="140559"/>
                  <a:pt x="1073303" y="137121"/>
                  <a:pt x="1066559" y="135667"/>
                </a:cubicBezTo>
                <a:cubicBezTo>
                  <a:pt x="1061534" y="134609"/>
                  <a:pt x="1051485" y="134080"/>
                  <a:pt x="1036411" y="134080"/>
                </a:cubicBezTo>
                <a:close/>
                <a:moveTo>
                  <a:pt x="822993" y="134080"/>
                </a:moveTo>
                <a:lnTo>
                  <a:pt x="822993" y="200723"/>
                </a:lnTo>
                <a:lnTo>
                  <a:pt x="845869" y="200723"/>
                </a:lnTo>
                <a:cubicBezTo>
                  <a:pt x="862398" y="200723"/>
                  <a:pt x="873373" y="199533"/>
                  <a:pt x="878926" y="197021"/>
                </a:cubicBezTo>
                <a:cubicBezTo>
                  <a:pt x="884480" y="194508"/>
                  <a:pt x="888843" y="190674"/>
                  <a:pt x="892017" y="185517"/>
                </a:cubicBezTo>
                <a:cubicBezTo>
                  <a:pt x="895190" y="180228"/>
                  <a:pt x="896777" y="174145"/>
                  <a:pt x="896777" y="167269"/>
                </a:cubicBezTo>
                <a:cubicBezTo>
                  <a:pt x="896777" y="158674"/>
                  <a:pt x="894529" y="151666"/>
                  <a:pt x="890166" y="146113"/>
                </a:cubicBezTo>
                <a:cubicBezTo>
                  <a:pt x="885670" y="140559"/>
                  <a:pt x="880116" y="137121"/>
                  <a:pt x="873373" y="135667"/>
                </a:cubicBezTo>
                <a:cubicBezTo>
                  <a:pt x="868348" y="134609"/>
                  <a:pt x="858298" y="134080"/>
                  <a:pt x="843224" y="134080"/>
                </a:cubicBezTo>
                <a:close/>
                <a:moveTo>
                  <a:pt x="626501" y="103271"/>
                </a:moveTo>
                <a:lnTo>
                  <a:pt x="645278" y="103800"/>
                </a:lnTo>
                <a:lnTo>
                  <a:pt x="640121" y="319994"/>
                </a:lnTo>
                <a:lnTo>
                  <a:pt x="743524" y="319994"/>
                </a:lnTo>
                <a:lnTo>
                  <a:pt x="743524" y="338902"/>
                </a:lnTo>
                <a:lnTo>
                  <a:pt x="620948" y="338902"/>
                </a:lnTo>
                <a:close/>
                <a:moveTo>
                  <a:pt x="475496" y="103271"/>
                </a:moveTo>
                <a:lnTo>
                  <a:pt x="494272" y="103800"/>
                </a:lnTo>
                <a:lnTo>
                  <a:pt x="489644" y="319994"/>
                </a:lnTo>
                <a:lnTo>
                  <a:pt x="583527" y="319994"/>
                </a:lnTo>
                <a:lnTo>
                  <a:pt x="583527" y="338902"/>
                </a:lnTo>
                <a:lnTo>
                  <a:pt x="470339" y="338902"/>
                </a:lnTo>
                <a:close/>
                <a:moveTo>
                  <a:pt x="340754" y="103271"/>
                </a:moveTo>
                <a:lnTo>
                  <a:pt x="441645" y="332422"/>
                </a:lnTo>
                <a:lnTo>
                  <a:pt x="424191" y="338902"/>
                </a:lnTo>
                <a:lnTo>
                  <a:pt x="341019" y="150226"/>
                </a:lnTo>
                <a:lnTo>
                  <a:pt x="262871" y="334133"/>
                </a:lnTo>
                <a:lnTo>
                  <a:pt x="245285" y="327653"/>
                </a:lnTo>
                <a:close/>
                <a:moveTo>
                  <a:pt x="1152640" y="94147"/>
                </a:moveTo>
                <a:lnTo>
                  <a:pt x="1317530" y="94147"/>
                </a:lnTo>
                <a:lnTo>
                  <a:pt x="1317530" y="133948"/>
                </a:lnTo>
                <a:lnTo>
                  <a:pt x="1256176" y="133948"/>
                </a:lnTo>
                <a:lnTo>
                  <a:pt x="1256176" y="329514"/>
                </a:lnTo>
                <a:lnTo>
                  <a:pt x="1214259" y="329514"/>
                </a:lnTo>
                <a:lnTo>
                  <a:pt x="1214259" y="133948"/>
                </a:lnTo>
                <a:lnTo>
                  <a:pt x="1152640" y="133948"/>
                </a:lnTo>
                <a:close/>
                <a:moveTo>
                  <a:pt x="974396" y="94147"/>
                </a:moveTo>
                <a:lnTo>
                  <a:pt x="1041568" y="94147"/>
                </a:lnTo>
                <a:cubicBezTo>
                  <a:pt x="1067088" y="94147"/>
                  <a:pt x="1083617" y="95337"/>
                  <a:pt x="1091418" y="97717"/>
                </a:cubicBezTo>
                <a:cubicBezTo>
                  <a:pt x="1103319" y="101287"/>
                  <a:pt x="1113236" y="108956"/>
                  <a:pt x="1121302" y="120725"/>
                </a:cubicBezTo>
                <a:cubicBezTo>
                  <a:pt x="1129368" y="132493"/>
                  <a:pt x="1133335" y="147832"/>
                  <a:pt x="1133335" y="166608"/>
                </a:cubicBezTo>
                <a:cubicBezTo>
                  <a:pt x="1133335" y="181021"/>
                  <a:pt x="1131087" y="193186"/>
                  <a:pt x="1126459" y="203103"/>
                </a:cubicBezTo>
                <a:cubicBezTo>
                  <a:pt x="1121831" y="212888"/>
                  <a:pt x="1116013" y="220690"/>
                  <a:pt x="1108872" y="226243"/>
                </a:cubicBezTo>
                <a:cubicBezTo>
                  <a:pt x="1101732" y="231797"/>
                  <a:pt x="1094460" y="235631"/>
                  <a:pt x="1087187" y="237350"/>
                </a:cubicBezTo>
                <a:cubicBezTo>
                  <a:pt x="1077137" y="239598"/>
                  <a:pt x="1062725" y="240656"/>
                  <a:pt x="1043684" y="240656"/>
                </a:cubicBezTo>
                <a:lnTo>
                  <a:pt x="1016312" y="240656"/>
                </a:lnTo>
                <a:lnTo>
                  <a:pt x="1016312" y="329382"/>
                </a:lnTo>
                <a:lnTo>
                  <a:pt x="974396" y="329382"/>
                </a:lnTo>
                <a:close/>
                <a:moveTo>
                  <a:pt x="781077" y="94147"/>
                </a:moveTo>
                <a:lnTo>
                  <a:pt x="848249" y="94147"/>
                </a:lnTo>
                <a:cubicBezTo>
                  <a:pt x="873769" y="94147"/>
                  <a:pt x="890298" y="95337"/>
                  <a:pt x="898099" y="97717"/>
                </a:cubicBezTo>
                <a:cubicBezTo>
                  <a:pt x="910000" y="101287"/>
                  <a:pt x="919917" y="108956"/>
                  <a:pt x="927983" y="120725"/>
                </a:cubicBezTo>
                <a:cubicBezTo>
                  <a:pt x="936049" y="132493"/>
                  <a:pt x="940016" y="147832"/>
                  <a:pt x="940016" y="166608"/>
                </a:cubicBezTo>
                <a:cubicBezTo>
                  <a:pt x="940016" y="181021"/>
                  <a:pt x="937768" y="193186"/>
                  <a:pt x="933140" y="203103"/>
                </a:cubicBezTo>
                <a:cubicBezTo>
                  <a:pt x="928512" y="212888"/>
                  <a:pt x="922694" y="220690"/>
                  <a:pt x="915554" y="226243"/>
                </a:cubicBezTo>
                <a:cubicBezTo>
                  <a:pt x="908413" y="231797"/>
                  <a:pt x="901141" y="235631"/>
                  <a:pt x="893868" y="237350"/>
                </a:cubicBezTo>
                <a:cubicBezTo>
                  <a:pt x="883819" y="239598"/>
                  <a:pt x="869406" y="240656"/>
                  <a:pt x="850365" y="240656"/>
                </a:cubicBezTo>
                <a:lnTo>
                  <a:pt x="822993" y="240656"/>
                </a:lnTo>
                <a:lnTo>
                  <a:pt x="822993" y="329382"/>
                </a:lnTo>
                <a:lnTo>
                  <a:pt x="781077" y="329382"/>
                </a:lnTo>
                <a:close/>
                <a:moveTo>
                  <a:pt x="216459" y="18776"/>
                </a:moveTo>
                <a:cubicBezTo>
                  <a:pt x="107502" y="18776"/>
                  <a:pt x="18776" y="107502"/>
                  <a:pt x="18776" y="216458"/>
                </a:cubicBezTo>
                <a:cubicBezTo>
                  <a:pt x="18776" y="325415"/>
                  <a:pt x="107370" y="414141"/>
                  <a:pt x="216459" y="414141"/>
                </a:cubicBezTo>
                <a:lnTo>
                  <a:pt x="1468140" y="414141"/>
                </a:lnTo>
                <a:cubicBezTo>
                  <a:pt x="1577097" y="414141"/>
                  <a:pt x="1665823" y="325415"/>
                  <a:pt x="1665823" y="216458"/>
                </a:cubicBezTo>
                <a:cubicBezTo>
                  <a:pt x="1665823" y="107502"/>
                  <a:pt x="1577229" y="18776"/>
                  <a:pt x="1468140" y="18776"/>
                </a:cubicBezTo>
                <a:close/>
                <a:moveTo>
                  <a:pt x="216459" y="0"/>
                </a:moveTo>
                <a:lnTo>
                  <a:pt x="1468140" y="0"/>
                </a:lnTo>
                <a:cubicBezTo>
                  <a:pt x="1587543" y="0"/>
                  <a:pt x="1684599" y="97056"/>
                  <a:pt x="1684599" y="216458"/>
                </a:cubicBezTo>
                <a:cubicBezTo>
                  <a:pt x="1684599" y="335861"/>
                  <a:pt x="1587543" y="432917"/>
                  <a:pt x="1468140" y="432917"/>
                </a:cubicBezTo>
                <a:lnTo>
                  <a:pt x="216459" y="432917"/>
                </a:lnTo>
                <a:cubicBezTo>
                  <a:pt x="97056" y="432917"/>
                  <a:pt x="0" y="335861"/>
                  <a:pt x="0" y="216458"/>
                </a:cubicBezTo>
                <a:cubicBezTo>
                  <a:pt x="0" y="97056"/>
                  <a:pt x="97056" y="0"/>
                  <a:pt x="216459" y="0"/>
                </a:cubicBezTo>
                <a:close/>
              </a:path>
            </a:pathLst>
          </a:custGeom>
          <a:solidFill>
            <a:schemeClr val="bg1"/>
          </a:solidFill>
          <a:ln w="9525"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rial"/>
              <a:ea typeface="맑은 고딕"/>
              <a:cs typeface="+mn-cs"/>
            </a:endParaRPr>
          </a:p>
        </p:txBody>
      </p:sp>
    </p:spTree>
    <p:extLst>
      <p:ext uri="{BB962C8B-B14F-4D97-AF65-F5344CB8AC3E}">
        <p14:creationId xmlns:p14="http://schemas.microsoft.com/office/powerpoint/2010/main" val="2594245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5">
            <a:extLst>
              <a:ext uri="{FF2B5EF4-FFF2-40B4-BE49-F238E27FC236}">
                <a16:creationId xmlns:a16="http://schemas.microsoft.com/office/drawing/2014/main" id="{E40F8A18-FFA8-45A6-960A-4F561D506522}"/>
              </a:ext>
            </a:extLst>
          </p:cNvPr>
          <p:cNvGrpSpPr/>
          <p:nvPr/>
        </p:nvGrpSpPr>
        <p:grpSpPr>
          <a:xfrm>
            <a:off x="6165670" y="2959232"/>
            <a:ext cx="5006372" cy="1210653"/>
            <a:chOff x="6665543" y="2749602"/>
            <a:chExt cx="2747269" cy="1210653"/>
          </a:xfrm>
        </p:grpSpPr>
        <p:sp>
          <p:nvSpPr>
            <p:cNvPr id="10" name="TextBox 9">
              <a:extLst>
                <a:ext uri="{FF2B5EF4-FFF2-40B4-BE49-F238E27FC236}">
                  <a16:creationId xmlns:a16="http://schemas.microsoft.com/office/drawing/2014/main" id="{FE2E8406-E476-4FCC-87EB-2286510252EB}"/>
                </a:ext>
              </a:extLst>
            </p:cNvPr>
            <p:cNvSpPr txBox="1"/>
            <p:nvPr/>
          </p:nvSpPr>
          <p:spPr>
            <a:xfrm>
              <a:off x="6665543" y="2749602"/>
              <a:ext cx="2747269"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800" b="1" i="0" u="none" strike="noStrike" kern="1200" cap="none" spc="0" normalizeH="0" baseline="0" noProof="0">
                  <a:ln>
                    <a:noFill/>
                  </a:ln>
                  <a:solidFill>
                    <a:prstClr val="white"/>
                  </a:solidFill>
                  <a:effectLst/>
                  <a:uLnTx/>
                  <a:uFillTx/>
                  <a:latin typeface="Arial"/>
                  <a:cs typeface="Arial" pitchFamily="34" charset="0"/>
                </a:rPr>
                <a:t>Section</a:t>
              </a:r>
              <a:r>
                <a:rPr kumimoji="0" lang="en-US" altLang="ko-KR" sz="4800" b="0" i="0" u="none" strike="noStrike" kern="1200" cap="none" spc="0" normalizeH="0" baseline="0" noProof="0">
                  <a:ln>
                    <a:noFill/>
                  </a:ln>
                  <a:solidFill>
                    <a:prstClr val="white"/>
                  </a:solidFill>
                  <a:effectLst/>
                  <a:uLnTx/>
                  <a:uFillTx/>
                  <a:latin typeface="Arial"/>
                  <a:cs typeface="Arial" pitchFamily="34" charset="0"/>
                </a:rPr>
                <a:t> </a:t>
              </a:r>
              <a:r>
                <a:rPr kumimoji="0" lang="en-US" altLang="ko-KR" sz="4800" b="1" i="0" u="none" strike="noStrike" kern="1200" cap="none" spc="0" normalizeH="0" baseline="0" noProof="0">
                  <a:ln>
                    <a:noFill/>
                  </a:ln>
                  <a:solidFill>
                    <a:prstClr val="white"/>
                  </a:solidFill>
                  <a:effectLst/>
                  <a:uLnTx/>
                  <a:uFillTx/>
                  <a:latin typeface="Arial"/>
                  <a:cs typeface="Arial" pitchFamily="34" charset="0"/>
                </a:rPr>
                <a:t>Break</a:t>
              </a:r>
              <a:endParaRPr kumimoji="0" lang="ko-KR" altLang="en-US" sz="4800" b="1" i="0" u="none" strike="noStrike" kern="1200" cap="none" spc="0" normalizeH="0" baseline="0" noProof="0">
                <a:ln>
                  <a:noFill/>
                </a:ln>
                <a:solidFill>
                  <a:prstClr val="white"/>
                </a:solidFill>
                <a:effectLst/>
                <a:uLnTx/>
                <a:uFillTx/>
                <a:latin typeface="Arial"/>
                <a:cs typeface="Arial" pitchFamily="34" charset="0"/>
              </a:endParaRPr>
            </a:p>
          </p:txBody>
        </p:sp>
        <p:sp>
          <p:nvSpPr>
            <p:cNvPr id="11" name="TextBox 10">
              <a:extLst>
                <a:ext uri="{FF2B5EF4-FFF2-40B4-BE49-F238E27FC236}">
                  <a16:creationId xmlns:a16="http://schemas.microsoft.com/office/drawing/2014/main" id="{A03E198C-2F62-4A3F-B8BD-60A5F8A2D261}"/>
                </a:ext>
              </a:extLst>
            </p:cNvPr>
            <p:cNvSpPr txBox="1"/>
            <p:nvPr/>
          </p:nvSpPr>
          <p:spPr>
            <a:xfrm>
              <a:off x="6665543" y="3580599"/>
              <a:ext cx="2747236" cy="37965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67" b="0" i="0" u="none" strike="noStrike" kern="1200" cap="none" spc="0" normalizeH="0" baseline="0" noProof="0">
                  <a:ln>
                    <a:noFill/>
                  </a:ln>
                  <a:solidFill>
                    <a:prstClr val="white"/>
                  </a:solidFill>
                  <a:effectLst/>
                  <a:uLnTx/>
                  <a:uFillTx/>
                  <a:latin typeface="Arial"/>
                  <a:cs typeface="Arial" pitchFamily="34" charset="0"/>
                </a:rPr>
                <a:t>Insert the Subtitle of Your Presentation</a:t>
              </a:r>
              <a:endParaRPr kumimoji="0" lang="ko-KR" altLang="en-US" sz="1867" b="0" i="0" u="none" strike="noStrike" kern="1200" cap="none" spc="0" normalizeH="0" baseline="0" noProof="0">
                <a:ln>
                  <a:noFill/>
                </a:ln>
                <a:solidFill>
                  <a:prstClr val="white"/>
                </a:solidFill>
                <a:effectLst/>
                <a:uLnTx/>
                <a:uFillTx/>
                <a:latin typeface="Arial"/>
                <a:cs typeface="Arial" pitchFamily="34" charset="0"/>
              </a:endParaRPr>
            </a:p>
          </p:txBody>
        </p:sp>
      </p:grpSp>
    </p:spTree>
    <p:extLst>
      <p:ext uri="{BB962C8B-B14F-4D97-AF65-F5344CB8AC3E}">
        <p14:creationId xmlns:p14="http://schemas.microsoft.com/office/powerpoint/2010/main" val="1871027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0" y="104658"/>
            <a:ext cx="12192000" cy="92333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5400" b="0" i="0" u="none" strike="noStrike" kern="1200" cap="none" spc="0" normalizeH="0" baseline="0" noProof="0">
                <a:ln>
                  <a:noFill/>
                </a:ln>
                <a:solidFill>
                  <a:prstClr val="white"/>
                </a:solidFill>
                <a:effectLst/>
                <a:uLnTx/>
                <a:uFillTx/>
                <a:latin typeface="Arial"/>
                <a:cs typeface="Arial" pitchFamily="34" charset="0"/>
              </a:rPr>
              <a:t>Agenda Style</a:t>
            </a:r>
            <a:endParaRPr kumimoji="0" lang="ko-KR" altLang="en-US" sz="5400" b="0" i="0" u="none" strike="noStrike" kern="1200" cap="none" spc="0" normalizeH="0" baseline="0" noProof="0">
              <a:ln>
                <a:noFill/>
              </a:ln>
              <a:solidFill>
                <a:prstClr val="white"/>
              </a:solidFill>
              <a:effectLst/>
              <a:uLnTx/>
              <a:uFillTx/>
              <a:latin typeface="Arial"/>
              <a:cs typeface="Arial" pitchFamily="34" charset="0"/>
            </a:endParaRPr>
          </a:p>
        </p:txBody>
      </p:sp>
      <p:grpSp>
        <p:nvGrpSpPr>
          <p:cNvPr id="23" name="그룹 22">
            <a:extLst>
              <a:ext uri="{FF2B5EF4-FFF2-40B4-BE49-F238E27FC236}">
                <a16:creationId xmlns:a16="http://schemas.microsoft.com/office/drawing/2014/main" id="{B48FEACD-E926-4D1A-8847-DAF999017BE2}"/>
              </a:ext>
            </a:extLst>
          </p:cNvPr>
          <p:cNvGrpSpPr/>
          <p:nvPr/>
        </p:nvGrpSpPr>
        <p:grpSpPr>
          <a:xfrm>
            <a:off x="1016841" y="1535369"/>
            <a:ext cx="2679879" cy="842233"/>
            <a:chOff x="952957" y="1678888"/>
            <a:chExt cx="2679879" cy="842233"/>
          </a:xfrm>
        </p:grpSpPr>
        <p:grpSp>
          <p:nvGrpSpPr>
            <p:cNvPr id="5" name="Group 76">
              <a:extLst>
                <a:ext uri="{FF2B5EF4-FFF2-40B4-BE49-F238E27FC236}">
                  <a16:creationId xmlns:a16="http://schemas.microsoft.com/office/drawing/2014/main" id="{8560935C-7B78-4A2E-96A6-1562DA742975}"/>
                </a:ext>
              </a:extLst>
            </p:cNvPr>
            <p:cNvGrpSpPr/>
            <p:nvPr/>
          </p:nvGrpSpPr>
          <p:grpSpPr>
            <a:xfrm>
              <a:off x="1517191" y="1678888"/>
              <a:ext cx="2115645" cy="842233"/>
              <a:chOff x="2551705" y="4319146"/>
              <a:chExt cx="3683695" cy="842233"/>
            </a:xfrm>
          </p:grpSpPr>
          <p:sp>
            <p:nvSpPr>
              <p:cNvPr id="6" name="TextBox 5">
                <a:extLst>
                  <a:ext uri="{FF2B5EF4-FFF2-40B4-BE49-F238E27FC236}">
                    <a16:creationId xmlns:a16="http://schemas.microsoft.com/office/drawing/2014/main" id="{F1502675-B741-4F46-BBEC-73386C750E65}"/>
                  </a:ext>
                </a:extLst>
              </p:cNvPr>
              <p:cNvSpPr txBox="1"/>
              <p:nvPr/>
            </p:nvSpPr>
            <p:spPr>
              <a:xfrm>
                <a:off x="2551705" y="4515048"/>
                <a:ext cx="36836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cs typeface="+mn-cs"/>
                  </a:rPr>
                  <a:t>Get a modern PowerPoint  Presentation that is beautifully designed. </a:t>
                </a:r>
                <a:endParaRPr kumimoji="0" lang="en-US" altLang="ko-KR"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7" name="TextBox 6">
                <a:extLst>
                  <a:ext uri="{FF2B5EF4-FFF2-40B4-BE49-F238E27FC236}">
                    <a16:creationId xmlns:a16="http://schemas.microsoft.com/office/drawing/2014/main" id="{A6A80901-88B8-47F0-9E97-95837805D535}"/>
                  </a:ext>
                </a:extLst>
              </p:cNvPr>
              <p:cNvSpPr txBox="1"/>
              <p:nvPr/>
            </p:nvSpPr>
            <p:spPr>
              <a:xfrm>
                <a:off x="2551705" y="4319146"/>
                <a:ext cx="36836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cs typeface="Arial" pitchFamily="34" charset="0"/>
                  </a:rPr>
                  <a:t>Your Text Here</a:t>
                </a:r>
                <a:endParaRPr kumimoji="0" lang="ko-KR" altLang="en-US" sz="1200" b="1" i="0" u="none" strike="noStrike" kern="1200" cap="none" spc="0" normalizeH="0" baseline="0" noProof="0" dirty="0">
                  <a:ln>
                    <a:noFill/>
                  </a:ln>
                  <a:solidFill>
                    <a:prstClr val="white"/>
                  </a:solidFill>
                  <a:effectLst/>
                  <a:uLnTx/>
                  <a:uFillTx/>
                  <a:latin typeface="Arial"/>
                  <a:cs typeface="Arial" pitchFamily="34" charset="0"/>
                </a:endParaRPr>
              </a:p>
            </p:txBody>
          </p:sp>
        </p:grpSp>
        <p:sp>
          <p:nvSpPr>
            <p:cNvPr id="18" name="Rectangle 91">
              <a:extLst>
                <a:ext uri="{FF2B5EF4-FFF2-40B4-BE49-F238E27FC236}">
                  <a16:creationId xmlns:a16="http://schemas.microsoft.com/office/drawing/2014/main" id="{EBBA8BF0-EDD4-4B91-90F9-DAD7FBA92010}"/>
                </a:ext>
              </a:extLst>
            </p:cNvPr>
            <p:cNvSpPr/>
            <p:nvPr/>
          </p:nvSpPr>
          <p:spPr>
            <a:xfrm>
              <a:off x="952957" y="1827651"/>
              <a:ext cx="540000" cy="54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mn-cs"/>
                </a:rPr>
                <a:t>01</a:t>
              </a:r>
              <a:endParaRPr kumimoji="0" lang="ko-KR" altLang="en-US" sz="1400" b="1" i="0" u="none" strike="noStrike" kern="1200" cap="none" spc="0" normalizeH="0" baseline="0" noProof="0">
                <a:ln>
                  <a:noFill/>
                </a:ln>
                <a:solidFill>
                  <a:prstClr val="white"/>
                </a:solidFill>
                <a:effectLst/>
                <a:uLnTx/>
                <a:uFillTx/>
                <a:latin typeface="Arial"/>
                <a:cs typeface="+mn-cs"/>
              </a:endParaRPr>
            </a:p>
          </p:txBody>
        </p:sp>
      </p:grpSp>
      <p:grpSp>
        <p:nvGrpSpPr>
          <p:cNvPr id="2" name="그룹 1">
            <a:extLst>
              <a:ext uri="{FF2B5EF4-FFF2-40B4-BE49-F238E27FC236}">
                <a16:creationId xmlns:a16="http://schemas.microsoft.com/office/drawing/2014/main" id="{AA92EC0B-1292-4AF0-84DE-92D645DD91A4}"/>
              </a:ext>
            </a:extLst>
          </p:cNvPr>
          <p:cNvGrpSpPr/>
          <p:nvPr/>
        </p:nvGrpSpPr>
        <p:grpSpPr>
          <a:xfrm>
            <a:off x="4685738" y="1526316"/>
            <a:ext cx="2750201" cy="851286"/>
            <a:chOff x="4623417" y="1674361"/>
            <a:chExt cx="2750201" cy="851286"/>
          </a:xfrm>
        </p:grpSpPr>
        <p:grpSp>
          <p:nvGrpSpPr>
            <p:cNvPr id="8" name="Group 79">
              <a:extLst>
                <a:ext uri="{FF2B5EF4-FFF2-40B4-BE49-F238E27FC236}">
                  <a16:creationId xmlns:a16="http://schemas.microsoft.com/office/drawing/2014/main" id="{F6DDF316-36AB-4650-8569-8946904C7B24}"/>
                </a:ext>
              </a:extLst>
            </p:cNvPr>
            <p:cNvGrpSpPr/>
            <p:nvPr/>
          </p:nvGrpSpPr>
          <p:grpSpPr>
            <a:xfrm>
              <a:off x="5257973" y="1674361"/>
              <a:ext cx="2115645" cy="851286"/>
              <a:chOff x="2551705" y="4296700"/>
              <a:chExt cx="3552136" cy="851286"/>
            </a:xfrm>
          </p:grpSpPr>
          <p:sp>
            <p:nvSpPr>
              <p:cNvPr id="9" name="TextBox 8">
                <a:extLst>
                  <a:ext uri="{FF2B5EF4-FFF2-40B4-BE49-F238E27FC236}">
                    <a16:creationId xmlns:a16="http://schemas.microsoft.com/office/drawing/2014/main" id="{AE8988A9-EA7D-4913-90B5-2F3A71AE30EB}"/>
                  </a:ext>
                </a:extLst>
              </p:cNvPr>
              <p:cNvSpPr txBox="1"/>
              <p:nvPr/>
            </p:nvSpPr>
            <p:spPr>
              <a:xfrm>
                <a:off x="2551707" y="4501655"/>
                <a:ext cx="35521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mn-cs"/>
                  </a:rPr>
                  <a:t>Get a modern PowerPoint  Presentation that is beautifully designed. </a:t>
                </a:r>
                <a:endParaRPr kumimoji="0" lang="en-US" altLang="ko-KR" sz="1200" b="0" i="0" u="none" strike="noStrike" kern="1200" cap="none" spc="0" normalizeH="0" baseline="0" noProof="0">
                  <a:ln>
                    <a:noFill/>
                  </a:ln>
                  <a:solidFill>
                    <a:prstClr val="white"/>
                  </a:solidFill>
                  <a:effectLst/>
                  <a:uLnTx/>
                  <a:uFillTx/>
                  <a:latin typeface="Arial"/>
                  <a:cs typeface="Arial" pitchFamily="34" charset="0"/>
                </a:endParaRPr>
              </a:p>
            </p:txBody>
          </p:sp>
          <p:sp>
            <p:nvSpPr>
              <p:cNvPr id="10" name="TextBox 9">
                <a:extLst>
                  <a:ext uri="{FF2B5EF4-FFF2-40B4-BE49-F238E27FC236}">
                    <a16:creationId xmlns:a16="http://schemas.microsoft.com/office/drawing/2014/main" id="{FDCA94A5-6F2F-4281-9CEE-F620BFE1DB2A}"/>
                  </a:ext>
                </a:extLst>
              </p:cNvPr>
              <p:cNvSpPr txBox="1"/>
              <p:nvPr/>
            </p:nvSpPr>
            <p:spPr>
              <a:xfrm>
                <a:off x="2551705" y="4296700"/>
                <a:ext cx="35521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white"/>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white"/>
                  </a:solidFill>
                  <a:effectLst/>
                  <a:uLnTx/>
                  <a:uFillTx/>
                  <a:latin typeface="Arial"/>
                  <a:cs typeface="Arial" pitchFamily="34" charset="0"/>
                </a:endParaRPr>
              </a:p>
            </p:txBody>
          </p:sp>
        </p:grpSp>
        <p:sp>
          <p:nvSpPr>
            <p:cNvPr id="19" name="Rectangle 92">
              <a:extLst>
                <a:ext uri="{FF2B5EF4-FFF2-40B4-BE49-F238E27FC236}">
                  <a16:creationId xmlns:a16="http://schemas.microsoft.com/office/drawing/2014/main" id="{14D166E4-7613-4C7D-A776-CEAE298F1AE8}"/>
                </a:ext>
              </a:extLst>
            </p:cNvPr>
            <p:cNvSpPr/>
            <p:nvPr/>
          </p:nvSpPr>
          <p:spPr>
            <a:xfrm>
              <a:off x="4623417" y="182765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mn-cs"/>
                </a:rPr>
                <a:t>02</a:t>
              </a:r>
              <a:endParaRPr kumimoji="0" lang="ko-KR" altLang="en-US" sz="1400" b="1" i="0" u="none" strike="noStrike" kern="1200" cap="none" spc="0" normalizeH="0" baseline="0" noProof="0">
                <a:ln>
                  <a:noFill/>
                </a:ln>
                <a:solidFill>
                  <a:prstClr val="white"/>
                </a:solidFill>
                <a:effectLst/>
                <a:uLnTx/>
                <a:uFillTx/>
                <a:latin typeface="Arial"/>
                <a:cs typeface="+mn-cs"/>
              </a:endParaRPr>
            </a:p>
          </p:txBody>
        </p:sp>
      </p:grpSp>
      <p:grpSp>
        <p:nvGrpSpPr>
          <p:cNvPr id="22" name="그룹 21">
            <a:extLst>
              <a:ext uri="{FF2B5EF4-FFF2-40B4-BE49-F238E27FC236}">
                <a16:creationId xmlns:a16="http://schemas.microsoft.com/office/drawing/2014/main" id="{778B0935-EE30-4B20-949D-0829E607193D}"/>
              </a:ext>
            </a:extLst>
          </p:cNvPr>
          <p:cNvGrpSpPr/>
          <p:nvPr/>
        </p:nvGrpSpPr>
        <p:grpSpPr>
          <a:xfrm>
            <a:off x="1016841" y="2809210"/>
            <a:ext cx="2679882" cy="860339"/>
            <a:chOff x="952957" y="2643745"/>
            <a:chExt cx="2679882" cy="860339"/>
          </a:xfrm>
        </p:grpSpPr>
        <p:grpSp>
          <p:nvGrpSpPr>
            <p:cNvPr id="11" name="Group 82">
              <a:extLst>
                <a:ext uri="{FF2B5EF4-FFF2-40B4-BE49-F238E27FC236}">
                  <a16:creationId xmlns:a16="http://schemas.microsoft.com/office/drawing/2014/main" id="{F1E5CBF2-DBD8-470F-B243-1FAB5498F42A}"/>
                </a:ext>
              </a:extLst>
            </p:cNvPr>
            <p:cNvGrpSpPr/>
            <p:nvPr/>
          </p:nvGrpSpPr>
          <p:grpSpPr>
            <a:xfrm>
              <a:off x="1517191" y="2643745"/>
              <a:ext cx="2115648" cy="860339"/>
              <a:chOff x="2551704" y="4319146"/>
              <a:chExt cx="2894333" cy="860339"/>
            </a:xfrm>
          </p:grpSpPr>
          <p:sp>
            <p:nvSpPr>
              <p:cNvPr id="12" name="TextBox 11">
                <a:extLst>
                  <a:ext uri="{FF2B5EF4-FFF2-40B4-BE49-F238E27FC236}">
                    <a16:creationId xmlns:a16="http://schemas.microsoft.com/office/drawing/2014/main" id="{C537F811-1CA7-4B24-AA36-33F77FCB33DC}"/>
                  </a:ext>
                </a:extLst>
              </p:cNvPr>
              <p:cNvSpPr txBox="1"/>
              <p:nvPr/>
            </p:nvSpPr>
            <p:spPr>
              <a:xfrm>
                <a:off x="2551705" y="4533154"/>
                <a:ext cx="28943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mn-cs"/>
                  </a:rPr>
                  <a:t>Get a modern PowerPoint  Presentation that is beautifully designed. </a:t>
                </a:r>
                <a:endParaRPr kumimoji="0" lang="en-US" altLang="ko-KR" sz="1200" b="0" i="0" u="none" strike="noStrike" kern="1200" cap="none" spc="0" normalizeH="0" baseline="0" noProof="0">
                  <a:ln>
                    <a:noFill/>
                  </a:ln>
                  <a:solidFill>
                    <a:prstClr val="white"/>
                  </a:solidFill>
                  <a:effectLst/>
                  <a:uLnTx/>
                  <a:uFillTx/>
                  <a:latin typeface="Arial"/>
                  <a:cs typeface="Arial" pitchFamily="34" charset="0"/>
                </a:endParaRPr>
              </a:p>
            </p:txBody>
          </p:sp>
          <p:sp>
            <p:nvSpPr>
              <p:cNvPr id="13" name="TextBox 12">
                <a:extLst>
                  <a:ext uri="{FF2B5EF4-FFF2-40B4-BE49-F238E27FC236}">
                    <a16:creationId xmlns:a16="http://schemas.microsoft.com/office/drawing/2014/main" id="{9274B0AD-4F95-4CEB-8BEF-10EDDEE4389F}"/>
                  </a:ext>
                </a:extLst>
              </p:cNvPr>
              <p:cNvSpPr txBox="1"/>
              <p:nvPr/>
            </p:nvSpPr>
            <p:spPr>
              <a:xfrm>
                <a:off x="2551704" y="4319146"/>
                <a:ext cx="288589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white"/>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white"/>
                  </a:solidFill>
                  <a:effectLst/>
                  <a:uLnTx/>
                  <a:uFillTx/>
                  <a:latin typeface="Arial"/>
                  <a:cs typeface="Arial" pitchFamily="34" charset="0"/>
                </a:endParaRPr>
              </a:p>
            </p:txBody>
          </p:sp>
        </p:grpSp>
        <p:sp>
          <p:nvSpPr>
            <p:cNvPr id="20" name="Rectangle 93">
              <a:extLst>
                <a:ext uri="{FF2B5EF4-FFF2-40B4-BE49-F238E27FC236}">
                  <a16:creationId xmlns:a16="http://schemas.microsoft.com/office/drawing/2014/main" id="{C3E562C8-F759-4DEB-A721-BB09A6D24660}"/>
                </a:ext>
              </a:extLst>
            </p:cNvPr>
            <p:cNvSpPr/>
            <p:nvPr/>
          </p:nvSpPr>
          <p:spPr>
            <a:xfrm>
              <a:off x="952957" y="2801561"/>
              <a:ext cx="540000" cy="5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mn-cs"/>
                </a:rPr>
                <a:t>03</a:t>
              </a:r>
              <a:endParaRPr kumimoji="0" lang="ko-KR" altLang="en-US" sz="1400" b="1" i="0" u="none" strike="noStrike" kern="1200" cap="none" spc="0" normalizeH="0" baseline="0" noProof="0">
                <a:ln>
                  <a:noFill/>
                </a:ln>
                <a:solidFill>
                  <a:prstClr val="white"/>
                </a:solidFill>
                <a:effectLst/>
                <a:uLnTx/>
                <a:uFillTx/>
                <a:latin typeface="Arial"/>
                <a:cs typeface="+mn-cs"/>
              </a:endParaRPr>
            </a:p>
          </p:txBody>
        </p:sp>
      </p:grpSp>
      <p:grpSp>
        <p:nvGrpSpPr>
          <p:cNvPr id="3" name="그룹 2">
            <a:extLst>
              <a:ext uri="{FF2B5EF4-FFF2-40B4-BE49-F238E27FC236}">
                <a16:creationId xmlns:a16="http://schemas.microsoft.com/office/drawing/2014/main" id="{8668D1FE-61D8-436C-84CC-75DE5043FFE8}"/>
              </a:ext>
            </a:extLst>
          </p:cNvPr>
          <p:cNvGrpSpPr/>
          <p:nvPr/>
        </p:nvGrpSpPr>
        <p:grpSpPr>
          <a:xfrm>
            <a:off x="4688823" y="2809210"/>
            <a:ext cx="2744035" cy="860339"/>
            <a:chOff x="4623417" y="2643745"/>
            <a:chExt cx="2744035" cy="860339"/>
          </a:xfrm>
        </p:grpSpPr>
        <p:grpSp>
          <p:nvGrpSpPr>
            <p:cNvPr id="14" name="Group 85">
              <a:extLst>
                <a:ext uri="{FF2B5EF4-FFF2-40B4-BE49-F238E27FC236}">
                  <a16:creationId xmlns:a16="http://schemas.microsoft.com/office/drawing/2014/main" id="{646465C3-F405-41F5-B62C-2C43CC206BFD}"/>
                </a:ext>
              </a:extLst>
            </p:cNvPr>
            <p:cNvGrpSpPr/>
            <p:nvPr/>
          </p:nvGrpSpPr>
          <p:grpSpPr>
            <a:xfrm>
              <a:off x="5257974" y="2643745"/>
              <a:ext cx="2109478" cy="860339"/>
              <a:chOff x="2729835" y="4319146"/>
              <a:chExt cx="2208570" cy="860339"/>
            </a:xfrm>
          </p:grpSpPr>
          <p:sp>
            <p:nvSpPr>
              <p:cNvPr id="15" name="TextBox 14">
                <a:extLst>
                  <a:ext uri="{FF2B5EF4-FFF2-40B4-BE49-F238E27FC236}">
                    <a16:creationId xmlns:a16="http://schemas.microsoft.com/office/drawing/2014/main" id="{F2DA02D2-4475-4EA8-8D29-1EEDA00138D8}"/>
                  </a:ext>
                </a:extLst>
              </p:cNvPr>
              <p:cNvSpPr txBox="1"/>
              <p:nvPr/>
            </p:nvSpPr>
            <p:spPr>
              <a:xfrm>
                <a:off x="2729838" y="4533154"/>
                <a:ext cx="220856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mn-cs"/>
                  </a:rPr>
                  <a:t>Get a modern PowerPoint  Presentation that is beautifully designed. </a:t>
                </a:r>
                <a:endParaRPr kumimoji="0" lang="en-US" altLang="ko-KR" sz="1200" b="0" i="0" u="none" strike="noStrike" kern="1200" cap="none" spc="0" normalizeH="0" baseline="0" noProof="0">
                  <a:ln>
                    <a:noFill/>
                  </a:ln>
                  <a:solidFill>
                    <a:prstClr val="white"/>
                  </a:solidFill>
                  <a:effectLst/>
                  <a:uLnTx/>
                  <a:uFillTx/>
                  <a:latin typeface="Arial"/>
                  <a:cs typeface="Arial" pitchFamily="34" charset="0"/>
                </a:endParaRPr>
              </a:p>
            </p:txBody>
          </p:sp>
          <p:sp>
            <p:nvSpPr>
              <p:cNvPr id="16" name="TextBox 15">
                <a:extLst>
                  <a:ext uri="{FF2B5EF4-FFF2-40B4-BE49-F238E27FC236}">
                    <a16:creationId xmlns:a16="http://schemas.microsoft.com/office/drawing/2014/main" id="{9D24F5AD-B19E-4D81-940B-BAE1298A96BA}"/>
                  </a:ext>
                </a:extLst>
              </p:cNvPr>
              <p:cNvSpPr txBox="1"/>
              <p:nvPr/>
            </p:nvSpPr>
            <p:spPr>
              <a:xfrm>
                <a:off x="2729835" y="4319146"/>
                <a:ext cx="22085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white"/>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white"/>
                  </a:solidFill>
                  <a:effectLst/>
                  <a:uLnTx/>
                  <a:uFillTx/>
                  <a:latin typeface="Arial"/>
                  <a:cs typeface="Arial" pitchFamily="34" charset="0"/>
                </a:endParaRPr>
              </a:p>
            </p:txBody>
          </p:sp>
        </p:grpSp>
        <p:sp>
          <p:nvSpPr>
            <p:cNvPr id="21" name="Rectangle 94">
              <a:extLst>
                <a:ext uri="{FF2B5EF4-FFF2-40B4-BE49-F238E27FC236}">
                  <a16:creationId xmlns:a16="http://schemas.microsoft.com/office/drawing/2014/main" id="{2EEE1034-30EE-4A72-8290-E0F7098328E5}"/>
                </a:ext>
              </a:extLst>
            </p:cNvPr>
            <p:cNvSpPr/>
            <p:nvPr/>
          </p:nvSpPr>
          <p:spPr>
            <a:xfrm>
              <a:off x="4623417" y="2801561"/>
              <a:ext cx="540000" cy="54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mn-cs"/>
                </a:rPr>
                <a:t>04</a:t>
              </a:r>
              <a:endParaRPr kumimoji="0" lang="ko-KR" altLang="en-US" sz="1400" b="1" i="0" u="none" strike="noStrike" kern="1200" cap="none" spc="0" normalizeH="0" baseline="0" noProof="0">
                <a:ln>
                  <a:noFill/>
                </a:ln>
                <a:solidFill>
                  <a:prstClr val="white"/>
                </a:solidFill>
                <a:effectLst/>
                <a:uLnTx/>
                <a:uFillTx/>
                <a:latin typeface="Arial"/>
                <a:cs typeface="+mn-cs"/>
              </a:endParaRPr>
            </a:p>
          </p:txBody>
        </p:sp>
      </p:grpSp>
      <p:grpSp>
        <p:nvGrpSpPr>
          <p:cNvPr id="24" name="그룹 23">
            <a:extLst>
              <a:ext uri="{FF2B5EF4-FFF2-40B4-BE49-F238E27FC236}">
                <a16:creationId xmlns:a16="http://schemas.microsoft.com/office/drawing/2014/main" id="{E74935F2-F3C8-4082-A1ED-3A513FBE744A}"/>
              </a:ext>
            </a:extLst>
          </p:cNvPr>
          <p:cNvGrpSpPr/>
          <p:nvPr/>
        </p:nvGrpSpPr>
        <p:grpSpPr>
          <a:xfrm>
            <a:off x="8424958" y="1526316"/>
            <a:ext cx="2750201" cy="851286"/>
            <a:chOff x="4623417" y="1674361"/>
            <a:chExt cx="2750201" cy="851286"/>
          </a:xfrm>
        </p:grpSpPr>
        <p:grpSp>
          <p:nvGrpSpPr>
            <p:cNvPr id="25" name="Group 79">
              <a:extLst>
                <a:ext uri="{FF2B5EF4-FFF2-40B4-BE49-F238E27FC236}">
                  <a16:creationId xmlns:a16="http://schemas.microsoft.com/office/drawing/2014/main" id="{105D3431-C2A7-4052-A61A-3F7EBBCC7074}"/>
                </a:ext>
              </a:extLst>
            </p:cNvPr>
            <p:cNvGrpSpPr/>
            <p:nvPr/>
          </p:nvGrpSpPr>
          <p:grpSpPr>
            <a:xfrm>
              <a:off x="5257973" y="1674361"/>
              <a:ext cx="2115645" cy="851286"/>
              <a:chOff x="2551705" y="4296700"/>
              <a:chExt cx="3552136" cy="851286"/>
            </a:xfrm>
          </p:grpSpPr>
          <p:sp>
            <p:nvSpPr>
              <p:cNvPr id="27" name="TextBox 26">
                <a:extLst>
                  <a:ext uri="{FF2B5EF4-FFF2-40B4-BE49-F238E27FC236}">
                    <a16:creationId xmlns:a16="http://schemas.microsoft.com/office/drawing/2014/main" id="{2998C8AE-3524-476F-A2F5-A16195F98031}"/>
                  </a:ext>
                </a:extLst>
              </p:cNvPr>
              <p:cNvSpPr txBox="1"/>
              <p:nvPr/>
            </p:nvSpPr>
            <p:spPr>
              <a:xfrm>
                <a:off x="2551707" y="4501655"/>
                <a:ext cx="35521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mn-cs"/>
                  </a:rPr>
                  <a:t>Get a modern PowerPoint  Presentation that is beautifully designed. </a:t>
                </a:r>
                <a:endParaRPr kumimoji="0" lang="en-US" altLang="ko-KR" sz="1200" b="0" i="0" u="none" strike="noStrike" kern="1200" cap="none" spc="0" normalizeH="0" baseline="0" noProof="0">
                  <a:ln>
                    <a:noFill/>
                  </a:ln>
                  <a:solidFill>
                    <a:prstClr val="white"/>
                  </a:solidFill>
                  <a:effectLst/>
                  <a:uLnTx/>
                  <a:uFillTx/>
                  <a:latin typeface="Arial"/>
                  <a:cs typeface="Arial" pitchFamily="34" charset="0"/>
                </a:endParaRPr>
              </a:p>
            </p:txBody>
          </p:sp>
          <p:sp>
            <p:nvSpPr>
              <p:cNvPr id="28" name="TextBox 27">
                <a:extLst>
                  <a:ext uri="{FF2B5EF4-FFF2-40B4-BE49-F238E27FC236}">
                    <a16:creationId xmlns:a16="http://schemas.microsoft.com/office/drawing/2014/main" id="{CF6714E0-101E-4B81-856F-31D54B6ABBF9}"/>
                  </a:ext>
                </a:extLst>
              </p:cNvPr>
              <p:cNvSpPr txBox="1"/>
              <p:nvPr/>
            </p:nvSpPr>
            <p:spPr>
              <a:xfrm>
                <a:off x="2551705" y="4296700"/>
                <a:ext cx="35521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white"/>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white"/>
                  </a:solidFill>
                  <a:effectLst/>
                  <a:uLnTx/>
                  <a:uFillTx/>
                  <a:latin typeface="Arial"/>
                  <a:cs typeface="Arial" pitchFamily="34" charset="0"/>
                </a:endParaRPr>
              </a:p>
            </p:txBody>
          </p:sp>
        </p:grpSp>
        <p:sp>
          <p:nvSpPr>
            <p:cNvPr id="26" name="Rectangle 92">
              <a:extLst>
                <a:ext uri="{FF2B5EF4-FFF2-40B4-BE49-F238E27FC236}">
                  <a16:creationId xmlns:a16="http://schemas.microsoft.com/office/drawing/2014/main" id="{083C6B33-F1C2-4F84-9906-FBE217315EB2}"/>
                </a:ext>
              </a:extLst>
            </p:cNvPr>
            <p:cNvSpPr/>
            <p:nvPr/>
          </p:nvSpPr>
          <p:spPr>
            <a:xfrm>
              <a:off x="4623417" y="1827651"/>
              <a:ext cx="540000" cy="5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mn-cs"/>
                </a:rPr>
                <a:t>02</a:t>
              </a:r>
              <a:endParaRPr kumimoji="0" lang="ko-KR" altLang="en-US" sz="1400" b="1" i="0" u="none" strike="noStrike" kern="1200" cap="none" spc="0" normalizeH="0" baseline="0" noProof="0">
                <a:ln>
                  <a:noFill/>
                </a:ln>
                <a:solidFill>
                  <a:prstClr val="white"/>
                </a:solidFill>
                <a:effectLst/>
                <a:uLnTx/>
                <a:uFillTx/>
                <a:latin typeface="Arial"/>
                <a:cs typeface="+mn-cs"/>
              </a:endParaRPr>
            </a:p>
          </p:txBody>
        </p:sp>
      </p:grpSp>
      <p:grpSp>
        <p:nvGrpSpPr>
          <p:cNvPr id="29" name="그룹 28">
            <a:extLst>
              <a:ext uri="{FF2B5EF4-FFF2-40B4-BE49-F238E27FC236}">
                <a16:creationId xmlns:a16="http://schemas.microsoft.com/office/drawing/2014/main" id="{A29CE6BF-D742-410E-8971-E220EF4B2E02}"/>
              </a:ext>
            </a:extLst>
          </p:cNvPr>
          <p:cNvGrpSpPr/>
          <p:nvPr/>
        </p:nvGrpSpPr>
        <p:grpSpPr>
          <a:xfrm>
            <a:off x="8424958" y="2809210"/>
            <a:ext cx="2744035" cy="860339"/>
            <a:chOff x="4623417" y="2643745"/>
            <a:chExt cx="2744035" cy="860339"/>
          </a:xfrm>
        </p:grpSpPr>
        <p:grpSp>
          <p:nvGrpSpPr>
            <p:cNvPr id="30" name="Group 85">
              <a:extLst>
                <a:ext uri="{FF2B5EF4-FFF2-40B4-BE49-F238E27FC236}">
                  <a16:creationId xmlns:a16="http://schemas.microsoft.com/office/drawing/2014/main" id="{25442B32-05CC-43E8-BD01-78437A62524F}"/>
                </a:ext>
              </a:extLst>
            </p:cNvPr>
            <p:cNvGrpSpPr/>
            <p:nvPr/>
          </p:nvGrpSpPr>
          <p:grpSpPr>
            <a:xfrm>
              <a:off x="5257974" y="2643745"/>
              <a:ext cx="2109478" cy="860339"/>
              <a:chOff x="2729835" y="4319146"/>
              <a:chExt cx="2208570" cy="860339"/>
            </a:xfrm>
          </p:grpSpPr>
          <p:sp>
            <p:nvSpPr>
              <p:cNvPr id="32" name="TextBox 31">
                <a:extLst>
                  <a:ext uri="{FF2B5EF4-FFF2-40B4-BE49-F238E27FC236}">
                    <a16:creationId xmlns:a16="http://schemas.microsoft.com/office/drawing/2014/main" id="{8C3BFBE7-D74E-42BC-8D87-96894D5F246E}"/>
                  </a:ext>
                </a:extLst>
              </p:cNvPr>
              <p:cNvSpPr txBox="1"/>
              <p:nvPr/>
            </p:nvSpPr>
            <p:spPr>
              <a:xfrm>
                <a:off x="2729838" y="4533154"/>
                <a:ext cx="220856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mn-cs"/>
                  </a:rPr>
                  <a:t>Get a modern PowerPoint  Presentation that is beautifully designed. </a:t>
                </a:r>
                <a:endParaRPr kumimoji="0" lang="en-US" altLang="ko-KR" sz="1200" b="0" i="0" u="none" strike="noStrike" kern="1200" cap="none" spc="0" normalizeH="0" baseline="0" noProof="0">
                  <a:ln>
                    <a:noFill/>
                  </a:ln>
                  <a:solidFill>
                    <a:prstClr val="white"/>
                  </a:solidFill>
                  <a:effectLst/>
                  <a:uLnTx/>
                  <a:uFillTx/>
                  <a:latin typeface="Arial"/>
                  <a:cs typeface="Arial" pitchFamily="34" charset="0"/>
                </a:endParaRPr>
              </a:p>
            </p:txBody>
          </p:sp>
          <p:sp>
            <p:nvSpPr>
              <p:cNvPr id="33" name="TextBox 32">
                <a:extLst>
                  <a:ext uri="{FF2B5EF4-FFF2-40B4-BE49-F238E27FC236}">
                    <a16:creationId xmlns:a16="http://schemas.microsoft.com/office/drawing/2014/main" id="{949B35B6-93E5-4936-A650-737CCD2A3DD4}"/>
                  </a:ext>
                </a:extLst>
              </p:cNvPr>
              <p:cNvSpPr txBox="1"/>
              <p:nvPr/>
            </p:nvSpPr>
            <p:spPr>
              <a:xfrm>
                <a:off x="2729835" y="4319146"/>
                <a:ext cx="22085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white"/>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white"/>
                  </a:solidFill>
                  <a:effectLst/>
                  <a:uLnTx/>
                  <a:uFillTx/>
                  <a:latin typeface="Arial"/>
                  <a:cs typeface="Arial" pitchFamily="34" charset="0"/>
                </a:endParaRPr>
              </a:p>
            </p:txBody>
          </p:sp>
        </p:grpSp>
        <p:sp>
          <p:nvSpPr>
            <p:cNvPr id="31" name="Rectangle 94">
              <a:extLst>
                <a:ext uri="{FF2B5EF4-FFF2-40B4-BE49-F238E27FC236}">
                  <a16:creationId xmlns:a16="http://schemas.microsoft.com/office/drawing/2014/main" id="{80993B8F-3F20-49B3-8AC2-E14B236478AC}"/>
                </a:ext>
              </a:extLst>
            </p:cNvPr>
            <p:cNvSpPr/>
            <p:nvPr/>
          </p:nvSpPr>
          <p:spPr>
            <a:xfrm>
              <a:off x="4623417" y="280156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mn-cs"/>
                </a:rPr>
                <a:t>04</a:t>
              </a:r>
              <a:endParaRPr kumimoji="0" lang="ko-KR" altLang="en-US" sz="1400" b="1" i="0" u="none" strike="noStrike" kern="1200" cap="none" spc="0" normalizeH="0" baseline="0" noProof="0">
                <a:ln>
                  <a:noFill/>
                </a:ln>
                <a:solidFill>
                  <a:prstClr val="white"/>
                </a:solidFill>
                <a:effectLst/>
                <a:uLnTx/>
                <a:uFillTx/>
                <a:latin typeface="Arial"/>
                <a:cs typeface="+mn-cs"/>
              </a:endParaRPr>
            </a:p>
          </p:txBody>
        </p:sp>
      </p:grpSp>
    </p:spTree>
    <p:extLst>
      <p:ext uri="{BB962C8B-B14F-4D97-AF65-F5344CB8AC3E}">
        <p14:creationId xmlns:p14="http://schemas.microsoft.com/office/powerpoint/2010/main" val="3148822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normAutofit fontScale="92500" lnSpcReduction="10000"/>
          </a:bodyPr>
          <a:lstStyle/>
          <a:p>
            <a:r>
              <a:rPr lang="en-US"/>
              <a:t>Timeline Style</a:t>
            </a:r>
          </a:p>
        </p:txBody>
      </p:sp>
      <p:cxnSp>
        <p:nvCxnSpPr>
          <p:cNvPr id="3" name="Straight Connector 2">
            <a:extLst>
              <a:ext uri="{FF2B5EF4-FFF2-40B4-BE49-F238E27FC236}">
                <a16:creationId xmlns:a16="http://schemas.microsoft.com/office/drawing/2014/main" id="{EF227FAE-D12B-428D-AD93-85EB18B3EBA6}"/>
              </a:ext>
            </a:extLst>
          </p:cNvPr>
          <p:cNvCxnSpPr>
            <a:cxnSpLocks/>
          </p:cNvCxnSpPr>
          <p:nvPr/>
        </p:nvCxnSpPr>
        <p:spPr>
          <a:xfrm rot="10800000">
            <a:off x="904143" y="2551015"/>
            <a:ext cx="10383715" cy="0"/>
          </a:xfrm>
          <a:prstGeom prst="line">
            <a:avLst/>
          </a:prstGeom>
          <a:ln w="222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ardrop 4">
            <a:extLst>
              <a:ext uri="{FF2B5EF4-FFF2-40B4-BE49-F238E27FC236}">
                <a16:creationId xmlns:a16="http://schemas.microsoft.com/office/drawing/2014/main" id="{0E99D995-638C-480E-952D-E3F1FB6160F6}"/>
              </a:ext>
            </a:extLst>
          </p:cNvPr>
          <p:cNvSpPr/>
          <p:nvPr/>
        </p:nvSpPr>
        <p:spPr>
          <a:xfrm rot="8100000">
            <a:off x="1581869" y="2320672"/>
            <a:ext cx="432048" cy="432048"/>
          </a:xfrm>
          <a:prstGeom prst="teardrop">
            <a:avLst>
              <a:gd name="adj" fmla="val 20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5" name="TextBox 4">
            <a:extLst>
              <a:ext uri="{FF2B5EF4-FFF2-40B4-BE49-F238E27FC236}">
                <a16:creationId xmlns:a16="http://schemas.microsoft.com/office/drawing/2014/main" id="{F41A5311-CB9C-4643-BE53-05E07AC7B3C7}"/>
              </a:ext>
            </a:extLst>
          </p:cNvPr>
          <p:cNvSpPr txBox="1"/>
          <p:nvPr/>
        </p:nvSpPr>
        <p:spPr>
          <a:xfrm>
            <a:off x="9845630" y="1734369"/>
            <a:ext cx="109695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prstClr val="black">
                    <a:lumMod val="75000"/>
                    <a:lumOff val="25000"/>
                  </a:prstClr>
                </a:solidFill>
                <a:effectLst/>
                <a:uLnTx/>
                <a:uFillTx/>
                <a:latin typeface="Arial"/>
                <a:cs typeface="Arial" pitchFamily="34" charset="0"/>
              </a:rPr>
              <a:t>2024</a:t>
            </a:r>
            <a:endParaRPr kumimoji="0" lang="ko-KR" altLang="en-US" sz="24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6" name="Oval 6">
            <a:extLst>
              <a:ext uri="{FF2B5EF4-FFF2-40B4-BE49-F238E27FC236}">
                <a16:creationId xmlns:a16="http://schemas.microsoft.com/office/drawing/2014/main" id="{8C7D787B-EFAA-4E71-BC26-13ED7B2843CC}"/>
              </a:ext>
            </a:extLst>
          </p:cNvPr>
          <p:cNvSpPr/>
          <p:nvPr/>
        </p:nvSpPr>
        <p:spPr>
          <a:xfrm rot="10800000">
            <a:off x="1695368" y="243608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16" name="TextBox 15">
            <a:extLst>
              <a:ext uri="{FF2B5EF4-FFF2-40B4-BE49-F238E27FC236}">
                <a16:creationId xmlns:a16="http://schemas.microsoft.com/office/drawing/2014/main" id="{34E6B871-1823-4751-888D-43877F38509D}"/>
              </a:ext>
            </a:extLst>
          </p:cNvPr>
          <p:cNvSpPr txBox="1"/>
          <p:nvPr/>
        </p:nvSpPr>
        <p:spPr>
          <a:xfrm>
            <a:off x="1249416" y="1734369"/>
            <a:ext cx="109695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prstClr val="black">
                    <a:lumMod val="75000"/>
                    <a:lumOff val="25000"/>
                  </a:prstClr>
                </a:solidFill>
                <a:effectLst/>
                <a:uLnTx/>
                <a:uFillTx/>
                <a:latin typeface="Arial"/>
                <a:cs typeface="Arial" pitchFamily="34" charset="0"/>
              </a:rPr>
              <a:t>2018</a:t>
            </a:r>
            <a:endParaRPr kumimoji="0" lang="ko-KR" altLang="en-US" sz="24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AE36785C-5928-4061-9187-AA9031AA2F74}"/>
              </a:ext>
            </a:extLst>
          </p:cNvPr>
          <p:cNvSpPr txBox="1"/>
          <p:nvPr/>
        </p:nvSpPr>
        <p:spPr>
          <a:xfrm>
            <a:off x="2968658" y="1734369"/>
            <a:ext cx="109695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prstClr val="black">
                    <a:lumMod val="75000"/>
                    <a:lumOff val="25000"/>
                  </a:prstClr>
                </a:solidFill>
                <a:effectLst/>
                <a:uLnTx/>
                <a:uFillTx/>
                <a:latin typeface="Arial"/>
                <a:cs typeface="Arial" pitchFamily="34" charset="0"/>
              </a:rPr>
              <a:t>2019</a:t>
            </a:r>
            <a:endParaRPr kumimoji="0" lang="ko-KR" altLang="en-US" sz="24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87C38319-9BF6-4705-9735-B8358C3E0A4F}"/>
              </a:ext>
            </a:extLst>
          </p:cNvPr>
          <p:cNvSpPr txBox="1"/>
          <p:nvPr/>
        </p:nvSpPr>
        <p:spPr>
          <a:xfrm>
            <a:off x="4687900" y="1734369"/>
            <a:ext cx="109695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prstClr val="black">
                    <a:lumMod val="75000"/>
                    <a:lumOff val="25000"/>
                  </a:prstClr>
                </a:solidFill>
                <a:effectLst/>
                <a:uLnTx/>
                <a:uFillTx/>
                <a:latin typeface="Arial"/>
                <a:cs typeface="Arial" pitchFamily="34" charset="0"/>
              </a:rPr>
              <a:t>2020</a:t>
            </a:r>
            <a:endParaRPr kumimoji="0" lang="ko-KR" altLang="en-US" sz="24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19" name="TextBox 18">
            <a:extLst>
              <a:ext uri="{FF2B5EF4-FFF2-40B4-BE49-F238E27FC236}">
                <a16:creationId xmlns:a16="http://schemas.microsoft.com/office/drawing/2014/main" id="{6871A913-09CC-4AF4-AA70-615D906799AA}"/>
              </a:ext>
            </a:extLst>
          </p:cNvPr>
          <p:cNvSpPr txBox="1"/>
          <p:nvPr/>
        </p:nvSpPr>
        <p:spPr>
          <a:xfrm>
            <a:off x="6407142" y="1734369"/>
            <a:ext cx="109695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prstClr val="black">
                    <a:lumMod val="75000"/>
                    <a:lumOff val="25000"/>
                  </a:prstClr>
                </a:solidFill>
                <a:effectLst/>
                <a:uLnTx/>
                <a:uFillTx/>
                <a:latin typeface="Arial"/>
                <a:cs typeface="Arial" pitchFamily="34" charset="0"/>
              </a:rPr>
              <a:t>2021</a:t>
            </a:r>
            <a:endParaRPr kumimoji="0" lang="ko-KR" altLang="en-US" sz="24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20" name="TextBox 19">
            <a:extLst>
              <a:ext uri="{FF2B5EF4-FFF2-40B4-BE49-F238E27FC236}">
                <a16:creationId xmlns:a16="http://schemas.microsoft.com/office/drawing/2014/main" id="{3D64BE83-F3BC-438B-A46F-A4E9A7F8DEA0}"/>
              </a:ext>
            </a:extLst>
          </p:cNvPr>
          <p:cNvSpPr txBox="1"/>
          <p:nvPr/>
        </p:nvSpPr>
        <p:spPr>
          <a:xfrm>
            <a:off x="8126386" y="1734369"/>
            <a:ext cx="109695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prstClr val="black">
                    <a:lumMod val="75000"/>
                    <a:lumOff val="25000"/>
                  </a:prstClr>
                </a:solidFill>
                <a:effectLst/>
                <a:uLnTx/>
                <a:uFillTx/>
                <a:latin typeface="Arial"/>
                <a:cs typeface="Arial" pitchFamily="34" charset="0"/>
              </a:rPr>
              <a:t>2023</a:t>
            </a:r>
            <a:endParaRPr kumimoji="0" lang="ko-KR" altLang="en-US" sz="24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22" name="Oval 131">
            <a:extLst>
              <a:ext uri="{FF2B5EF4-FFF2-40B4-BE49-F238E27FC236}">
                <a16:creationId xmlns:a16="http://schemas.microsoft.com/office/drawing/2014/main" id="{310364F4-CB06-4A06-B149-10EC9BD82782}"/>
              </a:ext>
            </a:extLst>
          </p:cNvPr>
          <p:cNvSpPr/>
          <p:nvPr/>
        </p:nvSpPr>
        <p:spPr>
          <a:xfrm>
            <a:off x="1455776" y="4403128"/>
            <a:ext cx="684000" cy="68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nvGrpSpPr>
          <p:cNvPr id="23" name="Group 4">
            <a:extLst>
              <a:ext uri="{FF2B5EF4-FFF2-40B4-BE49-F238E27FC236}">
                <a16:creationId xmlns:a16="http://schemas.microsoft.com/office/drawing/2014/main" id="{56D1D778-EF71-4BD1-B7E7-A58751A55BB4}"/>
              </a:ext>
            </a:extLst>
          </p:cNvPr>
          <p:cNvGrpSpPr/>
          <p:nvPr/>
        </p:nvGrpSpPr>
        <p:grpSpPr>
          <a:xfrm>
            <a:off x="996268" y="5123036"/>
            <a:ext cx="1550267" cy="1086471"/>
            <a:chOff x="1570525" y="4862808"/>
            <a:chExt cx="1550267" cy="1086471"/>
          </a:xfrm>
        </p:grpSpPr>
        <p:sp>
          <p:nvSpPr>
            <p:cNvPr id="24" name="TextBox 23">
              <a:extLst>
                <a:ext uri="{FF2B5EF4-FFF2-40B4-BE49-F238E27FC236}">
                  <a16:creationId xmlns:a16="http://schemas.microsoft.com/office/drawing/2014/main" id="{10C75E1D-51B0-4857-8E28-955DFBBA4023}"/>
                </a:ext>
              </a:extLst>
            </p:cNvPr>
            <p:cNvSpPr txBox="1"/>
            <p:nvPr/>
          </p:nvSpPr>
          <p:spPr>
            <a:xfrm>
              <a:off x="1570525" y="4862808"/>
              <a:ext cx="155026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lumMod val="75000"/>
                      <a:lumOff val="25000"/>
                    </a:prstClr>
                  </a:solidFill>
                  <a:effectLst/>
                  <a:uLnTx/>
                  <a:uFillTx/>
                  <a:latin typeface="Arial"/>
                  <a:cs typeface="Arial" pitchFamily="34" charset="0"/>
                </a:rPr>
                <a:t>Content  Here</a:t>
              </a:r>
              <a:endParaRPr kumimoji="0" lang="ko-KR" altLang="en-US" sz="14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25" name="TextBox 24">
              <a:extLst>
                <a:ext uri="{FF2B5EF4-FFF2-40B4-BE49-F238E27FC236}">
                  <a16:creationId xmlns:a16="http://schemas.microsoft.com/office/drawing/2014/main" id="{52793AB3-5F93-4DE6-9EA9-5DF7B4FF68A2}"/>
                </a:ext>
              </a:extLst>
            </p:cNvPr>
            <p:cNvSpPr txBox="1"/>
            <p:nvPr/>
          </p:nvSpPr>
          <p:spPr>
            <a:xfrm>
              <a:off x="1570525" y="5118282"/>
              <a:ext cx="155026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Get a modern PowerPoint  Presentation that is beautifully designed</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cxnSp>
        <p:nvCxnSpPr>
          <p:cNvPr id="26" name="Straight Arrow Connector 133">
            <a:extLst>
              <a:ext uri="{FF2B5EF4-FFF2-40B4-BE49-F238E27FC236}">
                <a16:creationId xmlns:a16="http://schemas.microsoft.com/office/drawing/2014/main" id="{6EC2D277-DDC9-4FC4-B775-C58B979D0367}"/>
              </a:ext>
            </a:extLst>
          </p:cNvPr>
          <p:cNvCxnSpPr>
            <a:cxnSpLocks/>
          </p:cNvCxnSpPr>
          <p:nvPr/>
        </p:nvCxnSpPr>
        <p:spPr>
          <a:xfrm flipH="1" flipV="1">
            <a:off x="1783442" y="3281957"/>
            <a:ext cx="14334" cy="1121171"/>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7" name="Rectangle 7">
            <a:extLst>
              <a:ext uri="{FF2B5EF4-FFF2-40B4-BE49-F238E27FC236}">
                <a16:creationId xmlns:a16="http://schemas.microsoft.com/office/drawing/2014/main" id="{6ED5E7A1-875D-4024-9D27-A5480DE63C67}"/>
              </a:ext>
            </a:extLst>
          </p:cNvPr>
          <p:cNvSpPr/>
          <p:nvPr/>
        </p:nvSpPr>
        <p:spPr>
          <a:xfrm>
            <a:off x="1636756" y="4577154"/>
            <a:ext cx="322040" cy="32204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 name="Teardrop 7">
            <a:extLst>
              <a:ext uri="{FF2B5EF4-FFF2-40B4-BE49-F238E27FC236}">
                <a16:creationId xmlns:a16="http://schemas.microsoft.com/office/drawing/2014/main" id="{AA312B8E-5A2D-401A-9065-64882E06629C}"/>
              </a:ext>
            </a:extLst>
          </p:cNvPr>
          <p:cNvSpPr/>
          <p:nvPr/>
        </p:nvSpPr>
        <p:spPr>
          <a:xfrm rot="8100000">
            <a:off x="10157267" y="2320672"/>
            <a:ext cx="432048" cy="432048"/>
          </a:xfrm>
          <a:prstGeom prst="teardrop">
            <a:avLst>
              <a:gd name="adj" fmla="val 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8" name="Oval 8">
            <a:extLst>
              <a:ext uri="{FF2B5EF4-FFF2-40B4-BE49-F238E27FC236}">
                <a16:creationId xmlns:a16="http://schemas.microsoft.com/office/drawing/2014/main" id="{887F93DF-F740-42CD-AC05-BDA5FECB562F}"/>
              </a:ext>
            </a:extLst>
          </p:cNvPr>
          <p:cNvSpPr/>
          <p:nvPr/>
        </p:nvSpPr>
        <p:spPr>
          <a:xfrm rot="10800000">
            <a:off x="10274600" y="243608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9" name="Teardrop 9">
            <a:extLst>
              <a:ext uri="{FF2B5EF4-FFF2-40B4-BE49-F238E27FC236}">
                <a16:creationId xmlns:a16="http://schemas.microsoft.com/office/drawing/2014/main" id="{3875BDC5-4FF3-40B6-B8E9-FDABD82FF018}"/>
              </a:ext>
            </a:extLst>
          </p:cNvPr>
          <p:cNvSpPr/>
          <p:nvPr/>
        </p:nvSpPr>
        <p:spPr>
          <a:xfrm rot="8100000">
            <a:off x="8438025" y="2320672"/>
            <a:ext cx="432048" cy="432048"/>
          </a:xfrm>
          <a:prstGeom prst="teardrop">
            <a:avLst>
              <a:gd name="adj" fmla="val 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10" name="Oval 10">
            <a:extLst>
              <a:ext uri="{FF2B5EF4-FFF2-40B4-BE49-F238E27FC236}">
                <a16:creationId xmlns:a16="http://schemas.microsoft.com/office/drawing/2014/main" id="{03E35B1D-1534-4FF2-A180-B95170408A95}"/>
              </a:ext>
            </a:extLst>
          </p:cNvPr>
          <p:cNvSpPr/>
          <p:nvPr/>
        </p:nvSpPr>
        <p:spPr>
          <a:xfrm rot="10800000">
            <a:off x="8555358" y="243608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11" name="Teardrop 11">
            <a:extLst>
              <a:ext uri="{FF2B5EF4-FFF2-40B4-BE49-F238E27FC236}">
                <a16:creationId xmlns:a16="http://schemas.microsoft.com/office/drawing/2014/main" id="{920F9D57-DBFF-46A0-87A7-2A6B3D7C5544}"/>
              </a:ext>
            </a:extLst>
          </p:cNvPr>
          <p:cNvSpPr/>
          <p:nvPr/>
        </p:nvSpPr>
        <p:spPr>
          <a:xfrm rot="8100000">
            <a:off x="6718783" y="2320672"/>
            <a:ext cx="432048" cy="432048"/>
          </a:xfrm>
          <a:prstGeom prst="teardrop">
            <a:avLst>
              <a:gd name="adj" fmla="val 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12" name="Oval 12">
            <a:extLst>
              <a:ext uri="{FF2B5EF4-FFF2-40B4-BE49-F238E27FC236}">
                <a16:creationId xmlns:a16="http://schemas.microsoft.com/office/drawing/2014/main" id="{850362BD-2A01-4693-93DE-3BA00C8700E8}"/>
              </a:ext>
            </a:extLst>
          </p:cNvPr>
          <p:cNvSpPr/>
          <p:nvPr/>
        </p:nvSpPr>
        <p:spPr>
          <a:xfrm rot="10800000">
            <a:off x="6836116" y="243608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13" name="Teardrop 13">
            <a:extLst>
              <a:ext uri="{FF2B5EF4-FFF2-40B4-BE49-F238E27FC236}">
                <a16:creationId xmlns:a16="http://schemas.microsoft.com/office/drawing/2014/main" id="{8E89CD82-FA3A-4F45-9463-E8E8E2A267BC}"/>
              </a:ext>
            </a:extLst>
          </p:cNvPr>
          <p:cNvSpPr/>
          <p:nvPr/>
        </p:nvSpPr>
        <p:spPr>
          <a:xfrm rot="8100000">
            <a:off x="4999541" y="2320672"/>
            <a:ext cx="432048" cy="432048"/>
          </a:xfrm>
          <a:prstGeom prst="teardrop">
            <a:avLst>
              <a:gd name="adj" fmla="val 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14" name="Oval 14">
            <a:extLst>
              <a:ext uri="{FF2B5EF4-FFF2-40B4-BE49-F238E27FC236}">
                <a16:creationId xmlns:a16="http://schemas.microsoft.com/office/drawing/2014/main" id="{518BA735-5CC2-4D65-9B29-BED8F29E7195}"/>
              </a:ext>
            </a:extLst>
          </p:cNvPr>
          <p:cNvSpPr/>
          <p:nvPr/>
        </p:nvSpPr>
        <p:spPr>
          <a:xfrm rot="10800000">
            <a:off x="5116874" y="243608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15" name="Teardrop 15">
            <a:extLst>
              <a:ext uri="{FF2B5EF4-FFF2-40B4-BE49-F238E27FC236}">
                <a16:creationId xmlns:a16="http://schemas.microsoft.com/office/drawing/2014/main" id="{61066E02-6FAB-437E-A309-34C24B193D4B}"/>
              </a:ext>
            </a:extLst>
          </p:cNvPr>
          <p:cNvSpPr/>
          <p:nvPr/>
        </p:nvSpPr>
        <p:spPr>
          <a:xfrm rot="8100000">
            <a:off x="3280297" y="2320672"/>
            <a:ext cx="432048" cy="432048"/>
          </a:xfrm>
          <a:prstGeom prst="teardrop">
            <a:avLst>
              <a:gd name="adj" fmla="val 2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1" name="Oval 21">
            <a:extLst>
              <a:ext uri="{FF2B5EF4-FFF2-40B4-BE49-F238E27FC236}">
                <a16:creationId xmlns:a16="http://schemas.microsoft.com/office/drawing/2014/main" id="{4EE45F40-1285-41B5-AA03-9286BBA20225}"/>
              </a:ext>
            </a:extLst>
          </p:cNvPr>
          <p:cNvSpPr/>
          <p:nvPr/>
        </p:nvSpPr>
        <p:spPr>
          <a:xfrm rot="10800000">
            <a:off x="3397630" y="243608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8" name="Oval 125">
            <a:extLst>
              <a:ext uri="{FF2B5EF4-FFF2-40B4-BE49-F238E27FC236}">
                <a16:creationId xmlns:a16="http://schemas.microsoft.com/office/drawing/2014/main" id="{43A7B6AC-F6F0-4DAB-B8A1-B2C40FBBC856}"/>
              </a:ext>
            </a:extLst>
          </p:cNvPr>
          <p:cNvSpPr/>
          <p:nvPr/>
        </p:nvSpPr>
        <p:spPr>
          <a:xfrm>
            <a:off x="3154006" y="3564443"/>
            <a:ext cx="684000" cy="68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nvGrpSpPr>
          <p:cNvPr id="29" name="Group 17">
            <a:extLst>
              <a:ext uri="{FF2B5EF4-FFF2-40B4-BE49-F238E27FC236}">
                <a16:creationId xmlns:a16="http://schemas.microsoft.com/office/drawing/2014/main" id="{8E7A750E-BB01-49A2-A006-A7EC5609AE51}"/>
              </a:ext>
            </a:extLst>
          </p:cNvPr>
          <p:cNvGrpSpPr/>
          <p:nvPr/>
        </p:nvGrpSpPr>
        <p:grpSpPr>
          <a:xfrm>
            <a:off x="2720872" y="4291300"/>
            <a:ext cx="1550267" cy="1086471"/>
            <a:chOff x="7119339" y="3350432"/>
            <a:chExt cx="1550267" cy="1086471"/>
          </a:xfrm>
        </p:grpSpPr>
        <p:sp>
          <p:nvSpPr>
            <p:cNvPr id="30" name="TextBox 29">
              <a:extLst>
                <a:ext uri="{FF2B5EF4-FFF2-40B4-BE49-F238E27FC236}">
                  <a16:creationId xmlns:a16="http://schemas.microsoft.com/office/drawing/2014/main" id="{7FA01F5C-DAC9-4085-8625-916254D57997}"/>
                </a:ext>
              </a:extLst>
            </p:cNvPr>
            <p:cNvSpPr txBox="1"/>
            <p:nvPr/>
          </p:nvSpPr>
          <p:spPr>
            <a:xfrm>
              <a:off x="7119339" y="3350432"/>
              <a:ext cx="155026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lumMod val="75000"/>
                      <a:lumOff val="25000"/>
                    </a:prstClr>
                  </a:solidFill>
                  <a:effectLst/>
                  <a:uLnTx/>
                  <a:uFillTx/>
                  <a:latin typeface="Arial"/>
                  <a:cs typeface="Arial" pitchFamily="34" charset="0"/>
                </a:rPr>
                <a:t>Content  Here</a:t>
              </a:r>
              <a:endParaRPr kumimoji="0" lang="ko-KR" altLang="en-US" sz="14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31" name="TextBox 30">
              <a:extLst>
                <a:ext uri="{FF2B5EF4-FFF2-40B4-BE49-F238E27FC236}">
                  <a16:creationId xmlns:a16="http://schemas.microsoft.com/office/drawing/2014/main" id="{43864CF3-7F87-4CCD-8B3E-F173CF2A4E97}"/>
                </a:ext>
              </a:extLst>
            </p:cNvPr>
            <p:cNvSpPr txBox="1"/>
            <p:nvPr/>
          </p:nvSpPr>
          <p:spPr>
            <a:xfrm>
              <a:off x="7119339" y="3605906"/>
              <a:ext cx="155026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Get a modern PowerPoint  Presentation that is beautifully designed</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cxnSp>
        <p:nvCxnSpPr>
          <p:cNvPr id="32" name="Straight Arrow Connector 127">
            <a:extLst>
              <a:ext uri="{FF2B5EF4-FFF2-40B4-BE49-F238E27FC236}">
                <a16:creationId xmlns:a16="http://schemas.microsoft.com/office/drawing/2014/main" id="{8F011144-F34C-4E23-9095-71F5CA413EAE}"/>
              </a:ext>
            </a:extLst>
          </p:cNvPr>
          <p:cNvCxnSpPr>
            <a:cxnSpLocks/>
          </p:cNvCxnSpPr>
          <p:nvPr/>
        </p:nvCxnSpPr>
        <p:spPr>
          <a:xfrm flipH="1" flipV="1">
            <a:off x="3493716" y="3283333"/>
            <a:ext cx="4580" cy="281110"/>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33" name="Oval 7">
            <a:extLst>
              <a:ext uri="{FF2B5EF4-FFF2-40B4-BE49-F238E27FC236}">
                <a16:creationId xmlns:a16="http://schemas.microsoft.com/office/drawing/2014/main" id="{60921648-A230-4236-B2E9-8AB52EE266F0}"/>
              </a:ext>
            </a:extLst>
          </p:cNvPr>
          <p:cNvSpPr/>
          <p:nvPr/>
        </p:nvSpPr>
        <p:spPr>
          <a:xfrm>
            <a:off x="3323445" y="3725779"/>
            <a:ext cx="345121" cy="345121"/>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4" name="Oval 150">
            <a:extLst>
              <a:ext uri="{FF2B5EF4-FFF2-40B4-BE49-F238E27FC236}">
                <a16:creationId xmlns:a16="http://schemas.microsoft.com/office/drawing/2014/main" id="{4EEBF029-F7E8-4565-87B5-7461E3D34C1C}"/>
              </a:ext>
            </a:extLst>
          </p:cNvPr>
          <p:cNvSpPr/>
          <p:nvPr/>
        </p:nvSpPr>
        <p:spPr>
          <a:xfrm>
            <a:off x="8329529" y="4369956"/>
            <a:ext cx="684000" cy="68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nvGrpSpPr>
          <p:cNvPr id="35" name="Group 14">
            <a:extLst>
              <a:ext uri="{FF2B5EF4-FFF2-40B4-BE49-F238E27FC236}">
                <a16:creationId xmlns:a16="http://schemas.microsoft.com/office/drawing/2014/main" id="{4D053727-7AC1-4D90-B7EB-4E8A28B99E5E}"/>
              </a:ext>
            </a:extLst>
          </p:cNvPr>
          <p:cNvGrpSpPr/>
          <p:nvPr/>
        </p:nvGrpSpPr>
        <p:grpSpPr>
          <a:xfrm>
            <a:off x="7894683" y="5093340"/>
            <a:ext cx="1550267" cy="1086471"/>
            <a:chOff x="3790962" y="4859332"/>
            <a:chExt cx="1550267" cy="1086471"/>
          </a:xfrm>
        </p:grpSpPr>
        <p:sp>
          <p:nvSpPr>
            <p:cNvPr id="36" name="TextBox 35">
              <a:extLst>
                <a:ext uri="{FF2B5EF4-FFF2-40B4-BE49-F238E27FC236}">
                  <a16:creationId xmlns:a16="http://schemas.microsoft.com/office/drawing/2014/main" id="{3BAFFE77-DF80-4504-8045-907F5CE61344}"/>
                </a:ext>
              </a:extLst>
            </p:cNvPr>
            <p:cNvSpPr txBox="1"/>
            <p:nvPr/>
          </p:nvSpPr>
          <p:spPr>
            <a:xfrm>
              <a:off x="3790962" y="4859332"/>
              <a:ext cx="155026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lumMod val="75000"/>
                      <a:lumOff val="25000"/>
                    </a:prstClr>
                  </a:solidFill>
                  <a:effectLst/>
                  <a:uLnTx/>
                  <a:uFillTx/>
                  <a:latin typeface="Arial"/>
                  <a:cs typeface="Arial" pitchFamily="34" charset="0"/>
                </a:rPr>
                <a:t>Content  Here</a:t>
              </a:r>
              <a:endParaRPr kumimoji="0" lang="ko-KR" altLang="en-US" sz="14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37" name="TextBox 36">
              <a:extLst>
                <a:ext uri="{FF2B5EF4-FFF2-40B4-BE49-F238E27FC236}">
                  <a16:creationId xmlns:a16="http://schemas.microsoft.com/office/drawing/2014/main" id="{213E4C2E-3C6D-4431-AFCF-1B1E51C92525}"/>
                </a:ext>
              </a:extLst>
            </p:cNvPr>
            <p:cNvSpPr txBox="1"/>
            <p:nvPr/>
          </p:nvSpPr>
          <p:spPr>
            <a:xfrm>
              <a:off x="3790962" y="5114806"/>
              <a:ext cx="155026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Get a modern PowerPoint  Presentation that is beautifully designed</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cxnSp>
        <p:nvCxnSpPr>
          <p:cNvPr id="38" name="Straight Arrow Connector 152">
            <a:extLst>
              <a:ext uri="{FF2B5EF4-FFF2-40B4-BE49-F238E27FC236}">
                <a16:creationId xmlns:a16="http://schemas.microsoft.com/office/drawing/2014/main" id="{AF3C78BB-7E31-4F9B-B66A-94CC197FB2B4}"/>
              </a:ext>
            </a:extLst>
          </p:cNvPr>
          <p:cNvCxnSpPr>
            <a:cxnSpLocks/>
          </p:cNvCxnSpPr>
          <p:nvPr/>
        </p:nvCxnSpPr>
        <p:spPr>
          <a:xfrm flipV="1">
            <a:off x="8669527" y="3289514"/>
            <a:ext cx="2002" cy="1080442"/>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39" name="Rounded Rectangle 27">
            <a:extLst>
              <a:ext uri="{FF2B5EF4-FFF2-40B4-BE49-F238E27FC236}">
                <a16:creationId xmlns:a16="http://schemas.microsoft.com/office/drawing/2014/main" id="{71F5E8F6-3E69-4886-9DB1-ECCC0C3C2EC9}"/>
              </a:ext>
            </a:extLst>
          </p:cNvPr>
          <p:cNvSpPr/>
          <p:nvPr/>
        </p:nvSpPr>
        <p:spPr>
          <a:xfrm>
            <a:off x="8477361" y="4569782"/>
            <a:ext cx="367329" cy="28215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0" name="Oval 119">
            <a:extLst>
              <a:ext uri="{FF2B5EF4-FFF2-40B4-BE49-F238E27FC236}">
                <a16:creationId xmlns:a16="http://schemas.microsoft.com/office/drawing/2014/main" id="{08E57596-BC0B-48B8-BE34-C135724C9ED4}"/>
              </a:ext>
            </a:extLst>
          </p:cNvPr>
          <p:cNvSpPr/>
          <p:nvPr/>
        </p:nvSpPr>
        <p:spPr>
          <a:xfrm>
            <a:off x="6603214" y="3581287"/>
            <a:ext cx="684000" cy="68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nvGrpSpPr>
          <p:cNvPr id="41" name="Group 15">
            <a:extLst>
              <a:ext uri="{FF2B5EF4-FFF2-40B4-BE49-F238E27FC236}">
                <a16:creationId xmlns:a16="http://schemas.microsoft.com/office/drawing/2014/main" id="{FB3AEB78-2655-4BCA-8576-04C1BCFDD19A}"/>
              </a:ext>
            </a:extLst>
          </p:cNvPr>
          <p:cNvGrpSpPr/>
          <p:nvPr/>
        </p:nvGrpSpPr>
        <p:grpSpPr>
          <a:xfrm>
            <a:off x="6170079" y="4308144"/>
            <a:ext cx="1550267" cy="1086471"/>
            <a:chOff x="4898136" y="3349274"/>
            <a:chExt cx="1550267" cy="1086471"/>
          </a:xfrm>
        </p:grpSpPr>
        <p:sp>
          <p:nvSpPr>
            <p:cNvPr id="42" name="TextBox 41">
              <a:extLst>
                <a:ext uri="{FF2B5EF4-FFF2-40B4-BE49-F238E27FC236}">
                  <a16:creationId xmlns:a16="http://schemas.microsoft.com/office/drawing/2014/main" id="{3201F41B-8937-4C01-B6DF-38BC14582A24}"/>
                </a:ext>
              </a:extLst>
            </p:cNvPr>
            <p:cNvSpPr txBox="1"/>
            <p:nvPr/>
          </p:nvSpPr>
          <p:spPr>
            <a:xfrm>
              <a:off x="4898136" y="3349274"/>
              <a:ext cx="155026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lumMod val="75000"/>
                      <a:lumOff val="25000"/>
                    </a:prstClr>
                  </a:solidFill>
                  <a:effectLst/>
                  <a:uLnTx/>
                  <a:uFillTx/>
                  <a:latin typeface="Arial"/>
                  <a:cs typeface="Arial" pitchFamily="34" charset="0"/>
                </a:rPr>
                <a:t>Content  Here</a:t>
              </a:r>
              <a:endParaRPr kumimoji="0" lang="ko-KR" altLang="en-US" sz="14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43" name="TextBox 42">
              <a:extLst>
                <a:ext uri="{FF2B5EF4-FFF2-40B4-BE49-F238E27FC236}">
                  <a16:creationId xmlns:a16="http://schemas.microsoft.com/office/drawing/2014/main" id="{CD3724CB-4852-4F1E-AF35-B3B0CA4C8D6E}"/>
                </a:ext>
              </a:extLst>
            </p:cNvPr>
            <p:cNvSpPr txBox="1"/>
            <p:nvPr/>
          </p:nvSpPr>
          <p:spPr>
            <a:xfrm>
              <a:off x="4898136" y="3604748"/>
              <a:ext cx="155026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Get a modern PowerPoint  Presentation that is beautifully designed</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cxnSp>
        <p:nvCxnSpPr>
          <p:cNvPr id="44" name="Straight Arrow Connector 121">
            <a:extLst>
              <a:ext uri="{FF2B5EF4-FFF2-40B4-BE49-F238E27FC236}">
                <a16:creationId xmlns:a16="http://schemas.microsoft.com/office/drawing/2014/main" id="{D24587E2-52F5-47D2-BCDB-B0D7D8C6C64C}"/>
              </a:ext>
            </a:extLst>
          </p:cNvPr>
          <p:cNvCxnSpPr>
            <a:cxnSpLocks/>
          </p:cNvCxnSpPr>
          <p:nvPr/>
        </p:nvCxnSpPr>
        <p:spPr>
          <a:xfrm flipV="1">
            <a:off x="6936998" y="3283333"/>
            <a:ext cx="8215" cy="297954"/>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5" name="Rounded Rectangle 7">
            <a:extLst>
              <a:ext uri="{FF2B5EF4-FFF2-40B4-BE49-F238E27FC236}">
                <a16:creationId xmlns:a16="http://schemas.microsoft.com/office/drawing/2014/main" id="{431B88D5-E038-41AB-9C28-6AF1EF20B4C8}"/>
              </a:ext>
            </a:extLst>
          </p:cNvPr>
          <p:cNvSpPr/>
          <p:nvPr/>
        </p:nvSpPr>
        <p:spPr>
          <a:xfrm>
            <a:off x="6742127" y="3749617"/>
            <a:ext cx="373459" cy="322291"/>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6" name="Oval 113">
            <a:extLst>
              <a:ext uri="{FF2B5EF4-FFF2-40B4-BE49-F238E27FC236}">
                <a16:creationId xmlns:a16="http://schemas.microsoft.com/office/drawing/2014/main" id="{555CC3A4-1E57-4220-99E3-2E4897F0A66E}"/>
              </a:ext>
            </a:extLst>
          </p:cNvPr>
          <p:cNvSpPr/>
          <p:nvPr/>
        </p:nvSpPr>
        <p:spPr>
          <a:xfrm>
            <a:off x="10052422" y="3577230"/>
            <a:ext cx="684000" cy="68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nvGrpSpPr>
          <p:cNvPr id="47" name="Group 5">
            <a:extLst>
              <a:ext uri="{FF2B5EF4-FFF2-40B4-BE49-F238E27FC236}">
                <a16:creationId xmlns:a16="http://schemas.microsoft.com/office/drawing/2014/main" id="{27D87F1A-B110-462A-8202-F20FAF153EC3}"/>
              </a:ext>
            </a:extLst>
          </p:cNvPr>
          <p:cNvGrpSpPr/>
          <p:nvPr/>
        </p:nvGrpSpPr>
        <p:grpSpPr>
          <a:xfrm>
            <a:off x="9619287" y="4304087"/>
            <a:ext cx="1550267" cy="1086471"/>
            <a:chOff x="2676933" y="3348115"/>
            <a:chExt cx="1550267" cy="1086471"/>
          </a:xfrm>
        </p:grpSpPr>
        <p:sp>
          <p:nvSpPr>
            <p:cNvPr id="48" name="TextBox 47">
              <a:extLst>
                <a:ext uri="{FF2B5EF4-FFF2-40B4-BE49-F238E27FC236}">
                  <a16:creationId xmlns:a16="http://schemas.microsoft.com/office/drawing/2014/main" id="{3B1C5866-5BC6-4ACE-8BA1-F3CFA7C71677}"/>
                </a:ext>
              </a:extLst>
            </p:cNvPr>
            <p:cNvSpPr txBox="1"/>
            <p:nvPr/>
          </p:nvSpPr>
          <p:spPr>
            <a:xfrm>
              <a:off x="2676933" y="3348115"/>
              <a:ext cx="155026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lumMod val="75000"/>
                      <a:lumOff val="25000"/>
                    </a:prstClr>
                  </a:solidFill>
                  <a:effectLst/>
                  <a:uLnTx/>
                  <a:uFillTx/>
                  <a:latin typeface="Arial"/>
                  <a:cs typeface="Arial" pitchFamily="34" charset="0"/>
                </a:rPr>
                <a:t>Content  Here</a:t>
              </a:r>
              <a:endParaRPr kumimoji="0" lang="ko-KR" altLang="en-US" sz="14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49" name="TextBox 48">
              <a:extLst>
                <a:ext uri="{FF2B5EF4-FFF2-40B4-BE49-F238E27FC236}">
                  <a16:creationId xmlns:a16="http://schemas.microsoft.com/office/drawing/2014/main" id="{93DD692D-9F2E-477E-A00A-A5E7A2AC24C5}"/>
                </a:ext>
              </a:extLst>
            </p:cNvPr>
            <p:cNvSpPr txBox="1"/>
            <p:nvPr/>
          </p:nvSpPr>
          <p:spPr>
            <a:xfrm>
              <a:off x="2676933" y="3603589"/>
              <a:ext cx="155026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Get a modern PowerPoint  Presentation that is beautifully designed</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cxnSp>
        <p:nvCxnSpPr>
          <p:cNvPr id="50" name="Straight Arrow Connector 115">
            <a:extLst>
              <a:ext uri="{FF2B5EF4-FFF2-40B4-BE49-F238E27FC236}">
                <a16:creationId xmlns:a16="http://schemas.microsoft.com/office/drawing/2014/main" id="{07D61AE9-3629-43C3-8439-8783C3335CAC}"/>
              </a:ext>
            </a:extLst>
          </p:cNvPr>
          <p:cNvCxnSpPr>
            <a:cxnSpLocks/>
          </p:cNvCxnSpPr>
          <p:nvPr/>
        </p:nvCxnSpPr>
        <p:spPr>
          <a:xfrm flipV="1">
            <a:off x="10394422" y="3283333"/>
            <a:ext cx="0" cy="293898"/>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51" name="Block Arc 25">
            <a:extLst>
              <a:ext uri="{FF2B5EF4-FFF2-40B4-BE49-F238E27FC236}">
                <a16:creationId xmlns:a16="http://schemas.microsoft.com/office/drawing/2014/main" id="{5738A3AC-426F-4ECC-B000-BDB83FF29A59}"/>
              </a:ext>
            </a:extLst>
          </p:cNvPr>
          <p:cNvSpPr/>
          <p:nvPr/>
        </p:nvSpPr>
        <p:spPr>
          <a:xfrm>
            <a:off x="10274012" y="3731483"/>
            <a:ext cx="245394" cy="354521"/>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2" name="Oval 156">
            <a:extLst>
              <a:ext uri="{FF2B5EF4-FFF2-40B4-BE49-F238E27FC236}">
                <a16:creationId xmlns:a16="http://schemas.microsoft.com/office/drawing/2014/main" id="{732997A8-CBAB-4E91-8CFD-D446A18726C5}"/>
              </a:ext>
            </a:extLst>
          </p:cNvPr>
          <p:cNvSpPr/>
          <p:nvPr/>
        </p:nvSpPr>
        <p:spPr>
          <a:xfrm>
            <a:off x="4878609" y="4366480"/>
            <a:ext cx="684000" cy="68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nvGrpSpPr>
          <p:cNvPr id="53" name="Group 16">
            <a:extLst>
              <a:ext uri="{FF2B5EF4-FFF2-40B4-BE49-F238E27FC236}">
                <a16:creationId xmlns:a16="http://schemas.microsoft.com/office/drawing/2014/main" id="{25FE71B8-5332-47C6-8400-90BEE29E7D94}"/>
              </a:ext>
            </a:extLst>
          </p:cNvPr>
          <p:cNvGrpSpPr/>
          <p:nvPr/>
        </p:nvGrpSpPr>
        <p:grpSpPr>
          <a:xfrm>
            <a:off x="4445475" y="5093340"/>
            <a:ext cx="1550267" cy="1086471"/>
            <a:chOff x="6011399" y="4855856"/>
            <a:chExt cx="1550267" cy="1086471"/>
          </a:xfrm>
        </p:grpSpPr>
        <p:sp>
          <p:nvSpPr>
            <p:cNvPr id="54" name="TextBox 53">
              <a:extLst>
                <a:ext uri="{FF2B5EF4-FFF2-40B4-BE49-F238E27FC236}">
                  <a16:creationId xmlns:a16="http://schemas.microsoft.com/office/drawing/2014/main" id="{BE1FC050-9166-4AD8-92D5-5D076497632F}"/>
                </a:ext>
              </a:extLst>
            </p:cNvPr>
            <p:cNvSpPr txBox="1"/>
            <p:nvPr/>
          </p:nvSpPr>
          <p:spPr>
            <a:xfrm>
              <a:off x="6011399" y="4855856"/>
              <a:ext cx="155026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lumMod val="75000"/>
                      <a:lumOff val="25000"/>
                    </a:prstClr>
                  </a:solidFill>
                  <a:effectLst/>
                  <a:uLnTx/>
                  <a:uFillTx/>
                  <a:latin typeface="Arial"/>
                  <a:cs typeface="Arial" pitchFamily="34" charset="0"/>
                </a:rPr>
                <a:t>Content  Here</a:t>
              </a:r>
              <a:endParaRPr kumimoji="0" lang="ko-KR" altLang="en-US" sz="14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55" name="TextBox 54">
              <a:extLst>
                <a:ext uri="{FF2B5EF4-FFF2-40B4-BE49-F238E27FC236}">
                  <a16:creationId xmlns:a16="http://schemas.microsoft.com/office/drawing/2014/main" id="{C382645D-3407-40EB-92F6-427F83C4D859}"/>
                </a:ext>
              </a:extLst>
            </p:cNvPr>
            <p:cNvSpPr txBox="1"/>
            <p:nvPr/>
          </p:nvSpPr>
          <p:spPr>
            <a:xfrm>
              <a:off x="6011399" y="5111330"/>
              <a:ext cx="155026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Get a modern PowerPoint  Presentation that is beautifully designed</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cxnSp>
        <p:nvCxnSpPr>
          <p:cNvPr id="56" name="Straight Arrow Connector 158">
            <a:extLst>
              <a:ext uri="{FF2B5EF4-FFF2-40B4-BE49-F238E27FC236}">
                <a16:creationId xmlns:a16="http://schemas.microsoft.com/office/drawing/2014/main" id="{08D8D304-9667-4627-B19D-3B015F1895DA}"/>
              </a:ext>
            </a:extLst>
          </p:cNvPr>
          <p:cNvCxnSpPr>
            <a:cxnSpLocks/>
          </p:cNvCxnSpPr>
          <p:nvPr/>
        </p:nvCxnSpPr>
        <p:spPr>
          <a:xfrm flipV="1">
            <a:off x="5208565" y="3283334"/>
            <a:ext cx="12044" cy="1083146"/>
          </a:xfrm>
          <a:prstGeom prst="straightConnector1">
            <a:avLst/>
          </a:prstGeom>
          <a:ln w="254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57" name="Round Same Side Corner Rectangle 36">
            <a:extLst>
              <a:ext uri="{FF2B5EF4-FFF2-40B4-BE49-F238E27FC236}">
                <a16:creationId xmlns:a16="http://schemas.microsoft.com/office/drawing/2014/main" id="{77F0A4F3-D403-4955-B9A1-A2E7F4E6E6A0}"/>
              </a:ext>
            </a:extLst>
          </p:cNvPr>
          <p:cNvSpPr/>
          <p:nvPr/>
        </p:nvSpPr>
        <p:spPr>
          <a:xfrm>
            <a:off x="5044836" y="4574002"/>
            <a:ext cx="351546" cy="277938"/>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3979649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p:txBody>
          <a:bodyPr>
            <a:normAutofit fontScale="92500" lnSpcReduction="10000"/>
          </a:bodyPr>
          <a:lstStyle/>
          <a:p>
            <a:r>
              <a:rPr lang="en-US"/>
              <a:t>Our Team Style</a:t>
            </a:r>
          </a:p>
        </p:txBody>
      </p:sp>
      <p:sp>
        <p:nvSpPr>
          <p:cNvPr id="20" name="그림 개체 틀 19">
            <a:extLst>
              <a:ext uri="{FF2B5EF4-FFF2-40B4-BE49-F238E27FC236}">
                <a16:creationId xmlns:a16="http://schemas.microsoft.com/office/drawing/2014/main" id="{C7637954-C449-49DF-A953-341157C9DFD1}"/>
              </a:ext>
            </a:extLst>
          </p:cNvPr>
          <p:cNvSpPr>
            <a:spLocks noGrp="1"/>
          </p:cNvSpPr>
          <p:nvPr>
            <p:ph type="pic" sz="quarter" idx="11"/>
          </p:nvPr>
        </p:nvSpPr>
        <p:spPr/>
      </p:sp>
      <p:sp>
        <p:nvSpPr>
          <p:cNvPr id="22" name="그림 개체 틀 21">
            <a:extLst>
              <a:ext uri="{FF2B5EF4-FFF2-40B4-BE49-F238E27FC236}">
                <a16:creationId xmlns:a16="http://schemas.microsoft.com/office/drawing/2014/main" id="{0D52948C-7BDD-4AAB-AAB1-41160C34D364}"/>
              </a:ext>
            </a:extLst>
          </p:cNvPr>
          <p:cNvSpPr>
            <a:spLocks noGrp="1"/>
          </p:cNvSpPr>
          <p:nvPr>
            <p:ph type="pic" sz="quarter" idx="12"/>
          </p:nvPr>
        </p:nvSpPr>
        <p:spPr/>
      </p:sp>
      <p:sp>
        <p:nvSpPr>
          <p:cNvPr id="25" name="그림 개체 틀 24">
            <a:extLst>
              <a:ext uri="{FF2B5EF4-FFF2-40B4-BE49-F238E27FC236}">
                <a16:creationId xmlns:a16="http://schemas.microsoft.com/office/drawing/2014/main" id="{58EBB2B1-841B-4F43-B326-B08DDDF74C4E}"/>
              </a:ext>
            </a:extLst>
          </p:cNvPr>
          <p:cNvSpPr>
            <a:spLocks noGrp="1"/>
          </p:cNvSpPr>
          <p:nvPr>
            <p:ph type="pic" sz="quarter" idx="13"/>
          </p:nvPr>
        </p:nvSpPr>
        <p:spPr/>
      </p:sp>
      <p:sp>
        <p:nvSpPr>
          <p:cNvPr id="29" name="그림 개체 틀 28">
            <a:extLst>
              <a:ext uri="{FF2B5EF4-FFF2-40B4-BE49-F238E27FC236}">
                <a16:creationId xmlns:a16="http://schemas.microsoft.com/office/drawing/2014/main" id="{CAA71B87-24A2-4130-B29F-788E6BE4B526}"/>
              </a:ext>
            </a:extLst>
          </p:cNvPr>
          <p:cNvSpPr>
            <a:spLocks noGrp="1"/>
          </p:cNvSpPr>
          <p:nvPr>
            <p:ph type="pic" sz="quarter" idx="14"/>
          </p:nvPr>
        </p:nvSpPr>
        <p:spPr/>
      </p:sp>
      <p:grpSp>
        <p:nvGrpSpPr>
          <p:cNvPr id="3" name="Group 50">
            <a:extLst>
              <a:ext uri="{FF2B5EF4-FFF2-40B4-BE49-F238E27FC236}">
                <a16:creationId xmlns:a16="http://schemas.microsoft.com/office/drawing/2014/main" id="{A1814718-00F8-462A-BCA3-1F50F3A8EBE4}"/>
              </a:ext>
            </a:extLst>
          </p:cNvPr>
          <p:cNvGrpSpPr/>
          <p:nvPr/>
        </p:nvGrpSpPr>
        <p:grpSpPr>
          <a:xfrm>
            <a:off x="939328" y="4357451"/>
            <a:ext cx="1831453" cy="1735743"/>
            <a:chOff x="728537" y="3822139"/>
            <a:chExt cx="1831453" cy="1735743"/>
          </a:xfrm>
        </p:grpSpPr>
        <p:sp>
          <p:nvSpPr>
            <p:cNvPr id="4" name="Text Placeholder 3">
              <a:extLst>
                <a:ext uri="{FF2B5EF4-FFF2-40B4-BE49-F238E27FC236}">
                  <a16:creationId xmlns:a16="http://schemas.microsoft.com/office/drawing/2014/main" id="{5460E5DB-77CC-4ABF-B842-E67391B17220}"/>
                </a:ext>
              </a:extLst>
            </p:cNvPr>
            <p:cNvSpPr txBox="1">
              <a:spLocks/>
            </p:cNvSpPr>
            <p:nvPr/>
          </p:nvSpPr>
          <p:spPr>
            <a:xfrm>
              <a:off x="738539" y="3822139"/>
              <a:ext cx="1811449" cy="3726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a:ln>
                    <a:noFill/>
                  </a:ln>
                  <a:solidFill>
                    <a:prstClr val="black"/>
                  </a:solidFill>
                  <a:effectLst/>
                  <a:uLnTx/>
                  <a:uFillTx/>
                  <a:latin typeface="Arial" pitchFamily="34" charset="0"/>
                  <a:cs typeface="Arial" pitchFamily="34" charset="0"/>
                </a:rPr>
                <a:t>Max Jones</a:t>
              </a:r>
            </a:p>
          </p:txBody>
        </p:sp>
        <p:sp>
          <p:nvSpPr>
            <p:cNvPr id="5" name="TextBox 4">
              <a:extLst>
                <a:ext uri="{FF2B5EF4-FFF2-40B4-BE49-F238E27FC236}">
                  <a16:creationId xmlns:a16="http://schemas.microsoft.com/office/drawing/2014/main" id="{F2890AFE-2A83-46DC-BB69-11FF2C9CC0AF}"/>
                </a:ext>
              </a:extLst>
            </p:cNvPr>
            <p:cNvSpPr txBox="1"/>
            <p:nvPr/>
          </p:nvSpPr>
          <p:spPr>
            <a:xfrm>
              <a:off x="728537" y="4542219"/>
              <a:ext cx="1831453"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6" name="TextBox 5">
              <a:extLst>
                <a:ext uri="{FF2B5EF4-FFF2-40B4-BE49-F238E27FC236}">
                  <a16:creationId xmlns:a16="http://schemas.microsoft.com/office/drawing/2014/main" id="{F58CBE6D-7D9D-4CA5-BF60-4D7C0C4F1807}"/>
                </a:ext>
              </a:extLst>
            </p:cNvPr>
            <p:cNvSpPr txBox="1"/>
            <p:nvPr/>
          </p:nvSpPr>
          <p:spPr>
            <a:xfrm>
              <a:off x="738538" y="4194826"/>
              <a:ext cx="1811450" cy="276999"/>
            </a:xfrm>
            <a:prstGeom prst="rect">
              <a:avLst/>
            </a:prstGeom>
            <a:noFill/>
          </p:spPr>
          <p:txBody>
            <a:bodyPr wrap="square" lIns="90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srgbClr val="7344AE"/>
                  </a:solidFill>
                  <a:effectLst/>
                  <a:uLnTx/>
                  <a:uFillTx/>
                  <a:latin typeface="Arial" pitchFamily="34" charset="0"/>
                  <a:cs typeface="Arial" pitchFamily="34" charset="0"/>
                </a:rPr>
                <a:t>Contents Here</a:t>
              </a:r>
              <a:endParaRPr kumimoji="0" lang="ko-KR" altLang="en-US" sz="1200" b="1" i="0" u="none" strike="noStrike" kern="1200" cap="none" spc="0" normalizeH="0" baseline="0" noProof="0">
                <a:ln>
                  <a:noFill/>
                </a:ln>
                <a:solidFill>
                  <a:srgbClr val="7344AE"/>
                </a:solidFill>
                <a:effectLst/>
                <a:uLnTx/>
                <a:uFillTx/>
                <a:latin typeface="Arial" pitchFamily="34" charset="0"/>
                <a:cs typeface="Arial" pitchFamily="34" charset="0"/>
              </a:endParaRPr>
            </a:p>
          </p:txBody>
        </p:sp>
      </p:grpSp>
      <p:grpSp>
        <p:nvGrpSpPr>
          <p:cNvPr id="7" name="Group 51">
            <a:extLst>
              <a:ext uri="{FF2B5EF4-FFF2-40B4-BE49-F238E27FC236}">
                <a16:creationId xmlns:a16="http://schemas.microsoft.com/office/drawing/2014/main" id="{C592D6B0-3FD8-41CA-98C1-66990BFFE287}"/>
              </a:ext>
            </a:extLst>
          </p:cNvPr>
          <p:cNvGrpSpPr/>
          <p:nvPr/>
        </p:nvGrpSpPr>
        <p:grpSpPr>
          <a:xfrm>
            <a:off x="3665618" y="4357451"/>
            <a:ext cx="1831453" cy="1735743"/>
            <a:chOff x="2714325" y="3822139"/>
            <a:chExt cx="1831453" cy="1735743"/>
          </a:xfrm>
        </p:grpSpPr>
        <p:sp>
          <p:nvSpPr>
            <p:cNvPr id="8" name="Text Placeholder 3">
              <a:extLst>
                <a:ext uri="{FF2B5EF4-FFF2-40B4-BE49-F238E27FC236}">
                  <a16:creationId xmlns:a16="http://schemas.microsoft.com/office/drawing/2014/main" id="{B924918E-72D9-4A9C-A268-EE01CF74F7D6}"/>
                </a:ext>
              </a:extLst>
            </p:cNvPr>
            <p:cNvSpPr txBox="1">
              <a:spLocks/>
            </p:cNvSpPr>
            <p:nvPr/>
          </p:nvSpPr>
          <p:spPr>
            <a:xfrm>
              <a:off x="2724327" y="3822139"/>
              <a:ext cx="1811449" cy="3726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400" b="1" i="0" u="none" strike="noStrike" kern="1200" cap="none" spc="0" normalizeH="0" baseline="0" noProof="0">
                  <a:ln>
                    <a:noFill/>
                  </a:ln>
                  <a:solidFill>
                    <a:prstClr val="black"/>
                  </a:solidFill>
                  <a:effectLst/>
                  <a:uLnTx/>
                  <a:uFillTx/>
                  <a:latin typeface="Arial" pitchFamily="34" charset="0"/>
                  <a:cs typeface="Arial" pitchFamily="34" charset="0"/>
                </a:rPr>
                <a:t>Tony Wilson</a:t>
              </a:r>
            </a:p>
          </p:txBody>
        </p:sp>
        <p:sp>
          <p:nvSpPr>
            <p:cNvPr id="9" name="TextBox 8">
              <a:extLst>
                <a:ext uri="{FF2B5EF4-FFF2-40B4-BE49-F238E27FC236}">
                  <a16:creationId xmlns:a16="http://schemas.microsoft.com/office/drawing/2014/main" id="{819E683A-01D3-4705-AC0E-FA9EA24F8A62}"/>
                </a:ext>
              </a:extLst>
            </p:cNvPr>
            <p:cNvSpPr txBox="1"/>
            <p:nvPr/>
          </p:nvSpPr>
          <p:spPr>
            <a:xfrm>
              <a:off x="2714325" y="4542219"/>
              <a:ext cx="1831453"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10" name="TextBox 9">
              <a:extLst>
                <a:ext uri="{FF2B5EF4-FFF2-40B4-BE49-F238E27FC236}">
                  <a16:creationId xmlns:a16="http://schemas.microsoft.com/office/drawing/2014/main" id="{2DBC80B3-4DD4-4F04-B2F8-74C4277D59B4}"/>
                </a:ext>
              </a:extLst>
            </p:cNvPr>
            <p:cNvSpPr txBox="1"/>
            <p:nvPr/>
          </p:nvSpPr>
          <p:spPr>
            <a:xfrm>
              <a:off x="2724326" y="4194826"/>
              <a:ext cx="1811450" cy="276999"/>
            </a:xfrm>
            <a:prstGeom prst="rect">
              <a:avLst/>
            </a:prstGeom>
            <a:noFill/>
          </p:spPr>
          <p:txBody>
            <a:bodyPr wrap="square" lIns="90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srgbClr val="FF5030"/>
                  </a:solidFill>
                  <a:effectLst/>
                  <a:uLnTx/>
                  <a:uFillTx/>
                  <a:latin typeface="Arial" pitchFamily="34" charset="0"/>
                  <a:cs typeface="Arial" pitchFamily="34" charset="0"/>
                </a:rPr>
                <a:t>Contents Here</a:t>
              </a:r>
              <a:endParaRPr kumimoji="0" lang="ko-KR" altLang="en-US" sz="1200" b="1" i="0" u="none" strike="noStrike" kern="1200" cap="none" spc="0" normalizeH="0" baseline="0" noProof="0">
                <a:ln>
                  <a:noFill/>
                </a:ln>
                <a:solidFill>
                  <a:srgbClr val="FF5030"/>
                </a:solidFill>
                <a:effectLst/>
                <a:uLnTx/>
                <a:uFillTx/>
                <a:latin typeface="Arial" pitchFamily="34" charset="0"/>
                <a:cs typeface="Arial" pitchFamily="34" charset="0"/>
              </a:endParaRPr>
            </a:p>
          </p:txBody>
        </p:sp>
      </p:grpSp>
      <p:grpSp>
        <p:nvGrpSpPr>
          <p:cNvPr id="11" name="Group 45">
            <a:extLst>
              <a:ext uri="{FF2B5EF4-FFF2-40B4-BE49-F238E27FC236}">
                <a16:creationId xmlns:a16="http://schemas.microsoft.com/office/drawing/2014/main" id="{599E92F3-6A58-4253-A136-C8D1E7ECB516}"/>
              </a:ext>
            </a:extLst>
          </p:cNvPr>
          <p:cNvGrpSpPr/>
          <p:nvPr/>
        </p:nvGrpSpPr>
        <p:grpSpPr>
          <a:xfrm>
            <a:off x="6391908" y="4357451"/>
            <a:ext cx="1831453" cy="1735743"/>
            <a:chOff x="4700113" y="3822139"/>
            <a:chExt cx="1831453" cy="1735743"/>
          </a:xfrm>
        </p:grpSpPr>
        <p:sp>
          <p:nvSpPr>
            <p:cNvPr id="12" name="Text Placeholder 3">
              <a:extLst>
                <a:ext uri="{FF2B5EF4-FFF2-40B4-BE49-F238E27FC236}">
                  <a16:creationId xmlns:a16="http://schemas.microsoft.com/office/drawing/2014/main" id="{33E2618A-6125-41DB-B330-57A62F6F0085}"/>
                </a:ext>
              </a:extLst>
            </p:cNvPr>
            <p:cNvSpPr txBox="1">
              <a:spLocks/>
            </p:cNvSpPr>
            <p:nvPr/>
          </p:nvSpPr>
          <p:spPr>
            <a:xfrm>
              <a:off x="4710115" y="3822139"/>
              <a:ext cx="1811449" cy="3726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400" b="1" i="0" u="none" strike="noStrike" kern="1200" cap="none" spc="0" normalizeH="0" baseline="0" noProof="0">
                  <a:ln>
                    <a:noFill/>
                  </a:ln>
                  <a:solidFill>
                    <a:prstClr val="black"/>
                  </a:solidFill>
                  <a:effectLst/>
                  <a:uLnTx/>
                  <a:uFillTx/>
                  <a:latin typeface="Arial" pitchFamily="34" charset="0"/>
                  <a:cs typeface="Arial" pitchFamily="34" charset="0"/>
                </a:rPr>
                <a:t>Anastasia </a:t>
              </a:r>
            </a:p>
          </p:txBody>
        </p:sp>
        <p:sp>
          <p:nvSpPr>
            <p:cNvPr id="13" name="TextBox 12">
              <a:extLst>
                <a:ext uri="{FF2B5EF4-FFF2-40B4-BE49-F238E27FC236}">
                  <a16:creationId xmlns:a16="http://schemas.microsoft.com/office/drawing/2014/main" id="{ACE4FDA3-454B-4FF0-B142-544326684029}"/>
                </a:ext>
              </a:extLst>
            </p:cNvPr>
            <p:cNvSpPr txBox="1"/>
            <p:nvPr/>
          </p:nvSpPr>
          <p:spPr>
            <a:xfrm>
              <a:off x="4700113" y="4542219"/>
              <a:ext cx="1831453"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14" name="TextBox 13">
              <a:extLst>
                <a:ext uri="{FF2B5EF4-FFF2-40B4-BE49-F238E27FC236}">
                  <a16:creationId xmlns:a16="http://schemas.microsoft.com/office/drawing/2014/main" id="{CD3CA77E-8154-470E-BF06-BA02FEA99D6A}"/>
                </a:ext>
              </a:extLst>
            </p:cNvPr>
            <p:cNvSpPr txBox="1"/>
            <p:nvPr/>
          </p:nvSpPr>
          <p:spPr>
            <a:xfrm>
              <a:off x="4710114" y="4194826"/>
              <a:ext cx="1811450" cy="276999"/>
            </a:xfrm>
            <a:prstGeom prst="rect">
              <a:avLst/>
            </a:prstGeom>
            <a:noFill/>
          </p:spPr>
          <p:txBody>
            <a:bodyPr wrap="square" lIns="90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srgbClr val="7344AE"/>
                  </a:solidFill>
                  <a:effectLst/>
                  <a:uLnTx/>
                  <a:uFillTx/>
                  <a:latin typeface="Arial" pitchFamily="34" charset="0"/>
                  <a:cs typeface="Arial" pitchFamily="34" charset="0"/>
                </a:rPr>
                <a:t>Contents Here</a:t>
              </a:r>
              <a:endParaRPr kumimoji="0" lang="ko-KR" altLang="en-US" sz="1200" b="1" i="0" u="none" strike="noStrike" kern="1200" cap="none" spc="0" normalizeH="0" baseline="0" noProof="0">
                <a:ln>
                  <a:noFill/>
                </a:ln>
                <a:solidFill>
                  <a:srgbClr val="7344AE"/>
                </a:solidFill>
                <a:effectLst/>
                <a:uLnTx/>
                <a:uFillTx/>
                <a:latin typeface="Arial" pitchFamily="34" charset="0"/>
                <a:cs typeface="Arial" pitchFamily="34" charset="0"/>
              </a:endParaRPr>
            </a:p>
          </p:txBody>
        </p:sp>
      </p:grpSp>
      <p:grpSp>
        <p:nvGrpSpPr>
          <p:cNvPr id="15" name="Group 33">
            <a:extLst>
              <a:ext uri="{FF2B5EF4-FFF2-40B4-BE49-F238E27FC236}">
                <a16:creationId xmlns:a16="http://schemas.microsoft.com/office/drawing/2014/main" id="{2F5B9AC4-EEF1-4509-AC46-E5932904ED42}"/>
              </a:ext>
            </a:extLst>
          </p:cNvPr>
          <p:cNvGrpSpPr/>
          <p:nvPr/>
        </p:nvGrpSpPr>
        <p:grpSpPr>
          <a:xfrm>
            <a:off x="9118197" y="4347676"/>
            <a:ext cx="1831453" cy="1735743"/>
            <a:chOff x="6665706" y="3822139"/>
            <a:chExt cx="1831453" cy="1735743"/>
          </a:xfrm>
        </p:grpSpPr>
        <p:sp>
          <p:nvSpPr>
            <p:cNvPr id="16" name="Text Placeholder 3">
              <a:extLst>
                <a:ext uri="{FF2B5EF4-FFF2-40B4-BE49-F238E27FC236}">
                  <a16:creationId xmlns:a16="http://schemas.microsoft.com/office/drawing/2014/main" id="{235D2975-8DC9-4396-AA3A-F2BBC4E9AAEC}"/>
                </a:ext>
              </a:extLst>
            </p:cNvPr>
            <p:cNvSpPr txBox="1">
              <a:spLocks/>
            </p:cNvSpPr>
            <p:nvPr/>
          </p:nvSpPr>
          <p:spPr>
            <a:xfrm>
              <a:off x="6675708" y="3822139"/>
              <a:ext cx="1811449" cy="3726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400" b="1" i="0" u="none" strike="noStrike" kern="1200" cap="none" spc="0" normalizeH="0" baseline="0" noProof="0">
                  <a:ln>
                    <a:noFill/>
                  </a:ln>
                  <a:solidFill>
                    <a:prstClr val="black"/>
                  </a:solidFill>
                  <a:effectLst/>
                  <a:uLnTx/>
                  <a:uFillTx/>
                  <a:latin typeface="Arial" pitchFamily="34" charset="0"/>
                  <a:cs typeface="Arial" pitchFamily="34" charset="0"/>
                </a:rPr>
                <a:t>Tony Jones</a:t>
              </a:r>
            </a:p>
          </p:txBody>
        </p:sp>
        <p:sp>
          <p:nvSpPr>
            <p:cNvPr id="17" name="TextBox 16">
              <a:extLst>
                <a:ext uri="{FF2B5EF4-FFF2-40B4-BE49-F238E27FC236}">
                  <a16:creationId xmlns:a16="http://schemas.microsoft.com/office/drawing/2014/main" id="{7B260742-5115-4857-82CE-B086B3A890EB}"/>
                </a:ext>
              </a:extLst>
            </p:cNvPr>
            <p:cNvSpPr txBox="1"/>
            <p:nvPr/>
          </p:nvSpPr>
          <p:spPr>
            <a:xfrm>
              <a:off x="6665706" y="4542219"/>
              <a:ext cx="1831453"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BAAF5A33-F33D-4AD0-B228-05AF4FE2276D}"/>
                </a:ext>
              </a:extLst>
            </p:cNvPr>
            <p:cNvSpPr txBox="1"/>
            <p:nvPr/>
          </p:nvSpPr>
          <p:spPr>
            <a:xfrm>
              <a:off x="6675707" y="4194826"/>
              <a:ext cx="1811450" cy="276999"/>
            </a:xfrm>
            <a:prstGeom prst="rect">
              <a:avLst/>
            </a:prstGeom>
            <a:noFill/>
          </p:spPr>
          <p:txBody>
            <a:bodyPr wrap="square" lIns="90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srgbClr val="FF5030"/>
                  </a:solidFill>
                  <a:effectLst/>
                  <a:uLnTx/>
                  <a:uFillTx/>
                  <a:latin typeface="Arial" pitchFamily="34" charset="0"/>
                  <a:cs typeface="Arial" pitchFamily="34" charset="0"/>
                </a:rPr>
                <a:t>Contents Here</a:t>
              </a:r>
              <a:endParaRPr kumimoji="0" lang="ko-KR" altLang="en-US" sz="1200" b="1" i="0" u="none" strike="noStrike" kern="1200" cap="none" spc="0" normalizeH="0" baseline="0" noProof="0">
                <a:ln>
                  <a:noFill/>
                </a:ln>
                <a:solidFill>
                  <a:srgbClr val="FF5030"/>
                </a:solidFill>
                <a:effectLst/>
                <a:uLnTx/>
                <a:uFillTx/>
                <a:latin typeface="Arial" pitchFamily="34" charset="0"/>
                <a:cs typeface="Arial" pitchFamily="34" charset="0"/>
              </a:endParaRPr>
            </a:p>
          </p:txBody>
        </p:sp>
      </p:grpSp>
    </p:spTree>
    <p:extLst>
      <p:ext uri="{BB962C8B-B14F-4D97-AF65-F5344CB8AC3E}">
        <p14:creationId xmlns:p14="http://schemas.microsoft.com/office/powerpoint/2010/main" val="141078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a:t>Infographic Style</a:t>
            </a:r>
          </a:p>
        </p:txBody>
      </p:sp>
      <p:sp>
        <p:nvSpPr>
          <p:cNvPr id="4" name="자유형: 도형 3">
            <a:extLst>
              <a:ext uri="{FF2B5EF4-FFF2-40B4-BE49-F238E27FC236}">
                <a16:creationId xmlns:a16="http://schemas.microsoft.com/office/drawing/2014/main" id="{5E5DF315-7B82-41A8-B62A-01978E4CBF41}"/>
              </a:ext>
            </a:extLst>
          </p:cNvPr>
          <p:cNvSpPr/>
          <p:nvPr/>
        </p:nvSpPr>
        <p:spPr>
          <a:xfrm>
            <a:off x="7149176" y="2720309"/>
            <a:ext cx="5044060" cy="3786914"/>
          </a:xfrm>
          <a:custGeom>
            <a:avLst/>
            <a:gdLst>
              <a:gd name="connsiteX0" fmla="*/ 3893790 w 6887449"/>
              <a:gd name="connsiteY0" fmla="*/ 5083039 h 5170869"/>
              <a:gd name="connsiteX1" fmla="*/ 3816007 w 6887449"/>
              <a:gd name="connsiteY1" fmla="*/ 5004028 h 5170869"/>
              <a:gd name="connsiteX2" fmla="*/ 3815938 w 6887449"/>
              <a:gd name="connsiteY2" fmla="*/ 4280462 h 5170869"/>
              <a:gd name="connsiteX3" fmla="*/ 3714364 w 6887449"/>
              <a:gd name="connsiteY3" fmla="*/ 4176501 h 5170869"/>
              <a:gd name="connsiteX4" fmla="*/ 3448633 w 6887449"/>
              <a:gd name="connsiteY4" fmla="*/ 4176160 h 5170869"/>
              <a:gd name="connsiteX5" fmla="*/ 3388575 w 6887449"/>
              <a:gd name="connsiteY5" fmla="*/ 4115965 h 5170869"/>
              <a:gd name="connsiteX6" fmla="*/ 3387416 w 6887449"/>
              <a:gd name="connsiteY6" fmla="*/ 3621453 h 5170869"/>
              <a:gd name="connsiteX7" fmla="*/ 3439498 w 6887449"/>
              <a:gd name="connsiteY7" fmla="*/ 3571006 h 5170869"/>
              <a:gd name="connsiteX8" fmla="*/ 3710410 w 6887449"/>
              <a:gd name="connsiteY8" fmla="*/ 3571484 h 5170869"/>
              <a:gd name="connsiteX9" fmla="*/ 3816552 w 6887449"/>
              <a:gd name="connsiteY9" fmla="*/ 3465955 h 5170869"/>
              <a:gd name="connsiteX10" fmla="*/ 3986366 w 6887449"/>
              <a:gd name="connsiteY10" fmla="*/ 3014459 h 5170869"/>
              <a:gd name="connsiteX11" fmla="*/ 4410185 w 6887449"/>
              <a:gd name="connsiteY11" fmla="*/ 2719756 h 5170869"/>
              <a:gd name="connsiteX12" fmla="*/ 5295249 w 6887449"/>
              <a:gd name="connsiteY12" fmla="*/ 1494246 h 5170869"/>
              <a:gd name="connsiteX13" fmla="*/ 5049288 w 6887449"/>
              <a:gd name="connsiteY13" fmla="*/ 667059 h 5170869"/>
              <a:gd name="connsiteX14" fmla="*/ 4939669 w 6887449"/>
              <a:gd name="connsiteY14" fmla="*/ 531535 h 5170869"/>
              <a:gd name="connsiteX15" fmla="*/ 4461518 w 6887449"/>
              <a:gd name="connsiteY15" fmla="*/ 189999 h 5170869"/>
              <a:gd name="connsiteX16" fmla="*/ 3059786 w 6887449"/>
              <a:gd name="connsiteY16" fmla="*/ 44794 h 5170869"/>
              <a:gd name="connsiteX17" fmla="*/ 2465676 w 6887449"/>
              <a:gd name="connsiteY17" fmla="*/ 221084 h 5170869"/>
              <a:gd name="connsiteX18" fmla="*/ 2092099 w 6887449"/>
              <a:gd name="connsiteY18" fmla="*/ 457502 h 5170869"/>
              <a:gd name="connsiteX19" fmla="*/ 1794874 w 6887449"/>
              <a:gd name="connsiteY19" fmla="*/ 849075 h 5170869"/>
              <a:gd name="connsiteX20" fmla="*/ 1696844 w 6887449"/>
              <a:gd name="connsiteY20" fmla="*/ 1299890 h 5170869"/>
              <a:gd name="connsiteX21" fmla="*/ 1734951 w 6887449"/>
              <a:gd name="connsiteY21" fmla="*/ 1346656 h 5170869"/>
              <a:gd name="connsiteX22" fmla="*/ 2481423 w 6887449"/>
              <a:gd name="connsiteY22" fmla="*/ 1505426 h 5170869"/>
              <a:gd name="connsiteX23" fmla="*/ 2887041 w 6887449"/>
              <a:gd name="connsiteY23" fmla="*/ 1593094 h 5170869"/>
              <a:gd name="connsiteX24" fmla="*/ 2925694 w 6887449"/>
              <a:gd name="connsiteY24" fmla="*/ 1574619 h 5170869"/>
              <a:gd name="connsiteX25" fmla="*/ 2988411 w 6887449"/>
              <a:gd name="connsiteY25" fmla="*/ 1394239 h 5170869"/>
              <a:gd name="connsiteX26" fmla="*/ 3230963 w 6887449"/>
              <a:gd name="connsiteY26" fmla="*/ 1201520 h 5170869"/>
              <a:gd name="connsiteX27" fmla="*/ 3774150 w 6887449"/>
              <a:gd name="connsiteY27" fmla="*/ 1230288 h 5170869"/>
              <a:gd name="connsiteX28" fmla="*/ 3964415 w 6887449"/>
              <a:gd name="connsiteY28" fmla="*/ 1423961 h 5170869"/>
              <a:gd name="connsiteX29" fmla="*/ 3873066 w 6887449"/>
              <a:gd name="connsiteY29" fmla="*/ 1797675 h 5170869"/>
              <a:gd name="connsiteX30" fmla="*/ 3428659 w 6887449"/>
              <a:gd name="connsiteY30" fmla="*/ 2110375 h 5170869"/>
              <a:gd name="connsiteX31" fmla="*/ 3044856 w 6887449"/>
              <a:gd name="connsiteY31" fmla="*/ 2392398 h 5170869"/>
              <a:gd name="connsiteX32" fmla="*/ 2768560 w 6887449"/>
              <a:gd name="connsiteY32" fmla="*/ 2887797 h 5170869"/>
              <a:gd name="connsiteX33" fmla="*/ 2715250 w 6887449"/>
              <a:gd name="connsiteY33" fmla="*/ 3507948 h 5170869"/>
              <a:gd name="connsiteX34" fmla="*/ 2765151 w 6887449"/>
              <a:gd name="connsiteY34" fmla="*/ 3555191 h 5170869"/>
              <a:gd name="connsiteX35" fmla="*/ 3177108 w 6887449"/>
              <a:gd name="connsiteY35" fmla="*/ 3553555 h 5170869"/>
              <a:gd name="connsiteX36" fmla="*/ 3217534 w 6887449"/>
              <a:gd name="connsiteY36" fmla="*/ 3593162 h 5170869"/>
              <a:gd name="connsiteX37" fmla="*/ 3217670 w 6887449"/>
              <a:gd name="connsiteY37" fmla="*/ 4150664 h 5170869"/>
              <a:gd name="connsiteX38" fmla="*/ 3172882 w 6887449"/>
              <a:gd name="connsiteY38" fmla="*/ 4191431 h 5170869"/>
              <a:gd name="connsiteX39" fmla="*/ 2771355 w 6887449"/>
              <a:gd name="connsiteY39" fmla="*/ 4189726 h 5170869"/>
              <a:gd name="connsiteX40" fmla="*/ 2723839 w 6887449"/>
              <a:gd name="connsiteY40" fmla="*/ 4238400 h 5170869"/>
              <a:gd name="connsiteX41" fmla="*/ 2725544 w 6887449"/>
              <a:gd name="connsiteY41" fmla="*/ 5051203 h 5170869"/>
              <a:gd name="connsiteX42" fmla="*/ 2679460 w 6887449"/>
              <a:gd name="connsiteY42" fmla="*/ 5101240 h 5170869"/>
              <a:gd name="connsiteX43" fmla="*/ 431863 w 6887449"/>
              <a:gd name="connsiteY43" fmla="*/ 5118351 h 5170869"/>
              <a:gd name="connsiteX44" fmla="*/ 0 w 6887449"/>
              <a:gd name="connsiteY44" fmla="*/ 5139348 h 5170869"/>
              <a:gd name="connsiteX45" fmla="*/ 6887450 w 6887449"/>
              <a:gd name="connsiteY45" fmla="*/ 5139348 h 5170869"/>
              <a:gd name="connsiteX46" fmla="*/ 3893790 w 6887449"/>
              <a:gd name="connsiteY46" fmla="*/ 5083039 h 517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87449" h="5170869">
                <a:moveTo>
                  <a:pt x="3893790" y="5083039"/>
                </a:moveTo>
                <a:cubicBezTo>
                  <a:pt x="3816961" y="5082970"/>
                  <a:pt x="3816075" y="5082016"/>
                  <a:pt x="3816007" y="5004028"/>
                </a:cubicBezTo>
                <a:cubicBezTo>
                  <a:pt x="3815870" y="4762839"/>
                  <a:pt x="3816075" y="4521651"/>
                  <a:pt x="3815938" y="4280462"/>
                </a:cubicBezTo>
                <a:cubicBezTo>
                  <a:pt x="3815870" y="4181273"/>
                  <a:pt x="3811371" y="4176774"/>
                  <a:pt x="3714364" y="4176501"/>
                </a:cubicBezTo>
                <a:cubicBezTo>
                  <a:pt x="3625809" y="4176296"/>
                  <a:pt x="3537187" y="4177114"/>
                  <a:pt x="3448633" y="4176160"/>
                </a:cubicBezTo>
                <a:cubicBezTo>
                  <a:pt x="3394574" y="4175547"/>
                  <a:pt x="3388847" y="4169957"/>
                  <a:pt x="3388575" y="4115965"/>
                </a:cubicBezTo>
                <a:cubicBezTo>
                  <a:pt x="3387825" y="3951128"/>
                  <a:pt x="3389597" y="3786290"/>
                  <a:pt x="3387416" y="3621453"/>
                </a:cubicBezTo>
                <a:cubicBezTo>
                  <a:pt x="3386870" y="3581436"/>
                  <a:pt x="3402413" y="3570393"/>
                  <a:pt x="3439498" y="3571006"/>
                </a:cubicBezTo>
                <a:cubicBezTo>
                  <a:pt x="3529757" y="3572574"/>
                  <a:pt x="3620151" y="3571620"/>
                  <a:pt x="3710410" y="3571484"/>
                </a:cubicBezTo>
                <a:cubicBezTo>
                  <a:pt x="3811712" y="3571279"/>
                  <a:pt x="3814098" y="3568757"/>
                  <a:pt x="3816552" y="3465955"/>
                </a:cubicBezTo>
                <a:cubicBezTo>
                  <a:pt x="3822756" y="3205337"/>
                  <a:pt x="3919490" y="3079902"/>
                  <a:pt x="3986366" y="3014459"/>
                </a:cubicBezTo>
                <a:cubicBezTo>
                  <a:pt x="4098166" y="2905044"/>
                  <a:pt x="4274457" y="2797470"/>
                  <a:pt x="4410185" y="2719756"/>
                </a:cubicBezTo>
                <a:cubicBezTo>
                  <a:pt x="5145272" y="2298663"/>
                  <a:pt x="5295249" y="1944174"/>
                  <a:pt x="5295249" y="1494246"/>
                </a:cubicBezTo>
                <a:cubicBezTo>
                  <a:pt x="5295249" y="1185090"/>
                  <a:pt x="5206626" y="846621"/>
                  <a:pt x="5049288" y="667059"/>
                </a:cubicBezTo>
                <a:cubicBezTo>
                  <a:pt x="5010976" y="623361"/>
                  <a:pt x="4980367" y="572642"/>
                  <a:pt x="4939669" y="531535"/>
                </a:cubicBezTo>
                <a:cubicBezTo>
                  <a:pt x="4800123" y="390489"/>
                  <a:pt x="4641489" y="276099"/>
                  <a:pt x="4461518" y="189999"/>
                </a:cubicBezTo>
                <a:cubicBezTo>
                  <a:pt x="4034154" y="-14446"/>
                  <a:pt x="3521031" y="-38306"/>
                  <a:pt x="3059786" y="44794"/>
                </a:cubicBezTo>
                <a:cubicBezTo>
                  <a:pt x="2855409" y="81607"/>
                  <a:pt x="2655055" y="132939"/>
                  <a:pt x="2465676" y="221084"/>
                </a:cubicBezTo>
                <a:cubicBezTo>
                  <a:pt x="2330834" y="283802"/>
                  <a:pt x="2205740" y="359403"/>
                  <a:pt x="2092099" y="457502"/>
                </a:cubicBezTo>
                <a:cubicBezTo>
                  <a:pt x="1964142" y="568007"/>
                  <a:pt x="1861681" y="697463"/>
                  <a:pt x="1794874" y="849075"/>
                </a:cubicBezTo>
                <a:cubicBezTo>
                  <a:pt x="1732633" y="990394"/>
                  <a:pt x="1697116" y="1142347"/>
                  <a:pt x="1696844" y="1299890"/>
                </a:cubicBezTo>
                <a:cubicBezTo>
                  <a:pt x="1696775" y="1329681"/>
                  <a:pt x="1703524" y="1340179"/>
                  <a:pt x="1734951" y="1346656"/>
                </a:cubicBezTo>
                <a:cubicBezTo>
                  <a:pt x="1984116" y="1397920"/>
                  <a:pt x="2232668" y="1451980"/>
                  <a:pt x="2481423" y="1505426"/>
                </a:cubicBezTo>
                <a:cubicBezTo>
                  <a:pt x="2616675" y="1534535"/>
                  <a:pt x="2751721" y="1564462"/>
                  <a:pt x="2887041" y="1593094"/>
                </a:cubicBezTo>
                <a:cubicBezTo>
                  <a:pt x="2902106" y="1596298"/>
                  <a:pt x="2925217" y="1611704"/>
                  <a:pt x="2925694" y="1574619"/>
                </a:cubicBezTo>
                <a:cubicBezTo>
                  <a:pt x="2926648" y="1508084"/>
                  <a:pt x="2952144" y="1450344"/>
                  <a:pt x="2988411" y="1394239"/>
                </a:cubicBezTo>
                <a:cubicBezTo>
                  <a:pt x="3048197" y="1301731"/>
                  <a:pt x="3131093" y="1238741"/>
                  <a:pt x="3230963" y="1201520"/>
                </a:cubicBezTo>
                <a:cubicBezTo>
                  <a:pt x="3414752" y="1133008"/>
                  <a:pt x="3597996" y="1141938"/>
                  <a:pt x="3774150" y="1230288"/>
                </a:cubicBezTo>
                <a:cubicBezTo>
                  <a:pt x="3858614" y="1272690"/>
                  <a:pt x="3929307" y="1335475"/>
                  <a:pt x="3964415" y="1423961"/>
                </a:cubicBezTo>
                <a:cubicBezTo>
                  <a:pt x="4021201" y="1567052"/>
                  <a:pt x="3972732" y="1692555"/>
                  <a:pt x="3873066" y="1797675"/>
                </a:cubicBezTo>
                <a:cubicBezTo>
                  <a:pt x="3746540" y="1931085"/>
                  <a:pt x="3587975" y="2023116"/>
                  <a:pt x="3428659" y="2110375"/>
                </a:cubicBezTo>
                <a:cubicBezTo>
                  <a:pt x="3287477" y="2187749"/>
                  <a:pt x="3156043" y="2277394"/>
                  <a:pt x="3044856" y="2392398"/>
                </a:cubicBezTo>
                <a:cubicBezTo>
                  <a:pt x="2909742" y="2532081"/>
                  <a:pt x="2821188" y="2701827"/>
                  <a:pt x="2768560" y="2887797"/>
                </a:cubicBezTo>
                <a:cubicBezTo>
                  <a:pt x="2711228" y="3090401"/>
                  <a:pt x="2715659" y="3299550"/>
                  <a:pt x="2715250" y="3507948"/>
                </a:cubicBezTo>
                <a:cubicBezTo>
                  <a:pt x="2715182" y="3549260"/>
                  <a:pt x="2728270" y="3555736"/>
                  <a:pt x="2765151" y="3555191"/>
                </a:cubicBezTo>
                <a:cubicBezTo>
                  <a:pt x="2902447" y="3553077"/>
                  <a:pt x="3039812" y="3555395"/>
                  <a:pt x="3177108" y="3553555"/>
                </a:cubicBezTo>
                <a:cubicBezTo>
                  <a:pt x="3208740" y="3553146"/>
                  <a:pt x="3217806" y="3560372"/>
                  <a:pt x="3217534" y="3593162"/>
                </a:cubicBezTo>
                <a:cubicBezTo>
                  <a:pt x="3215761" y="3778996"/>
                  <a:pt x="3215488" y="3964830"/>
                  <a:pt x="3217670" y="4150664"/>
                </a:cubicBezTo>
                <a:cubicBezTo>
                  <a:pt x="3218079" y="4187954"/>
                  <a:pt x="3203899" y="4191771"/>
                  <a:pt x="3172882" y="4191431"/>
                </a:cubicBezTo>
                <a:cubicBezTo>
                  <a:pt x="3039062" y="4189999"/>
                  <a:pt x="2905106" y="4192658"/>
                  <a:pt x="2771355" y="4189726"/>
                </a:cubicBezTo>
                <a:cubicBezTo>
                  <a:pt x="2731134" y="4188840"/>
                  <a:pt x="2723567" y="4200497"/>
                  <a:pt x="2723839" y="4238400"/>
                </a:cubicBezTo>
                <a:cubicBezTo>
                  <a:pt x="2725612" y="4509312"/>
                  <a:pt x="2724180" y="4780292"/>
                  <a:pt x="2725544" y="5051203"/>
                </a:cubicBezTo>
                <a:cubicBezTo>
                  <a:pt x="2725748" y="5086720"/>
                  <a:pt x="2721862" y="5101172"/>
                  <a:pt x="2679460" y="5101240"/>
                </a:cubicBezTo>
                <a:cubicBezTo>
                  <a:pt x="1930261" y="5103422"/>
                  <a:pt x="1181062" y="5106558"/>
                  <a:pt x="431863" y="5118351"/>
                </a:cubicBezTo>
                <a:cubicBezTo>
                  <a:pt x="287750" y="5120601"/>
                  <a:pt x="143773" y="5123805"/>
                  <a:pt x="0" y="5139348"/>
                </a:cubicBezTo>
                <a:cubicBezTo>
                  <a:pt x="2295862" y="5180864"/>
                  <a:pt x="4591656" y="5181887"/>
                  <a:pt x="6887450" y="5139348"/>
                </a:cubicBezTo>
                <a:cubicBezTo>
                  <a:pt x="6714091" y="5120533"/>
                  <a:pt x="4055287" y="5083243"/>
                  <a:pt x="3893790" y="5083039"/>
                </a:cubicBezTo>
                <a:close/>
              </a:path>
            </a:pathLst>
          </a:custGeom>
          <a:solidFill>
            <a:schemeClr val="accent2"/>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nvGrpSpPr>
          <p:cNvPr id="5" name="그룹 4">
            <a:extLst>
              <a:ext uri="{FF2B5EF4-FFF2-40B4-BE49-F238E27FC236}">
                <a16:creationId xmlns:a16="http://schemas.microsoft.com/office/drawing/2014/main" id="{17A6ABEF-56E4-41A7-8DF5-147EFFCFEC04}"/>
              </a:ext>
            </a:extLst>
          </p:cNvPr>
          <p:cNvGrpSpPr/>
          <p:nvPr/>
        </p:nvGrpSpPr>
        <p:grpSpPr>
          <a:xfrm>
            <a:off x="9005148" y="1172339"/>
            <a:ext cx="1066135" cy="1783363"/>
            <a:chOff x="5367320" y="19"/>
            <a:chExt cx="1149799" cy="1923311"/>
          </a:xfrm>
        </p:grpSpPr>
        <p:sp>
          <p:nvSpPr>
            <p:cNvPr id="6" name="자유형: 도형 5">
              <a:extLst>
                <a:ext uri="{FF2B5EF4-FFF2-40B4-BE49-F238E27FC236}">
                  <a16:creationId xmlns:a16="http://schemas.microsoft.com/office/drawing/2014/main" id="{14723ECA-E35F-4C9C-A07F-1F6B6377E7E3}"/>
                </a:ext>
              </a:extLst>
            </p:cNvPr>
            <p:cNvSpPr/>
            <p:nvPr/>
          </p:nvSpPr>
          <p:spPr>
            <a:xfrm>
              <a:off x="5727164" y="97781"/>
              <a:ext cx="118294" cy="128955"/>
            </a:xfrm>
            <a:custGeom>
              <a:avLst/>
              <a:gdLst>
                <a:gd name="connsiteX0" fmla="*/ 116330 w 118294"/>
                <a:gd name="connsiteY0" fmla="*/ 104414 h 128955"/>
                <a:gd name="connsiteX1" fmla="*/ 115989 w 118294"/>
                <a:gd name="connsiteY1" fmla="*/ 70805 h 128955"/>
                <a:gd name="connsiteX2" fmla="*/ 103787 w 118294"/>
                <a:gd name="connsiteY2" fmla="*/ 51036 h 128955"/>
                <a:gd name="connsiteX3" fmla="*/ 85517 w 118294"/>
                <a:gd name="connsiteY3" fmla="*/ 18655 h 128955"/>
                <a:gd name="connsiteX4" fmla="*/ 80472 w 118294"/>
                <a:gd name="connsiteY4" fmla="*/ 8156 h 128955"/>
                <a:gd name="connsiteX5" fmla="*/ 74337 w 118294"/>
                <a:gd name="connsiteY5" fmla="*/ 3248 h 128955"/>
                <a:gd name="connsiteX6" fmla="*/ 67520 w 118294"/>
                <a:gd name="connsiteY6" fmla="*/ 9656 h 128955"/>
                <a:gd name="connsiteX7" fmla="*/ 69156 w 118294"/>
                <a:gd name="connsiteY7" fmla="*/ 36379 h 128955"/>
                <a:gd name="connsiteX8" fmla="*/ 74269 w 118294"/>
                <a:gd name="connsiteY8" fmla="*/ 50081 h 128955"/>
                <a:gd name="connsiteX9" fmla="*/ 71269 w 118294"/>
                <a:gd name="connsiteY9" fmla="*/ 49740 h 128955"/>
                <a:gd name="connsiteX10" fmla="*/ 26549 w 118294"/>
                <a:gd name="connsiteY10" fmla="*/ 9315 h 128955"/>
                <a:gd name="connsiteX11" fmla="*/ 9302 w 118294"/>
                <a:gd name="connsiteY11" fmla="*/ 589 h 128955"/>
                <a:gd name="connsiteX12" fmla="*/ 2076 w 118294"/>
                <a:gd name="connsiteY12" fmla="*/ 1816 h 128955"/>
                <a:gd name="connsiteX13" fmla="*/ 985 w 118294"/>
                <a:gd name="connsiteY13" fmla="*/ 11974 h 128955"/>
                <a:gd name="connsiteX14" fmla="*/ 20823 w 118294"/>
                <a:gd name="connsiteY14" fmla="*/ 73873 h 128955"/>
                <a:gd name="connsiteX15" fmla="*/ 63498 w 118294"/>
                <a:gd name="connsiteY15" fmla="*/ 117434 h 128955"/>
                <a:gd name="connsiteX16" fmla="*/ 78632 w 118294"/>
                <a:gd name="connsiteY16" fmla="*/ 128955 h 128955"/>
                <a:gd name="connsiteX17" fmla="*/ 116330 w 118294"/>
                <a:gd name="connsiteY17" fmla="*/ 104414 h 128955"/>
                <a:gd name="connsiteX18" fmla="*/ 116330 w 118294"/>
                <a:gd name="connsiteY18" fmla="*/ 104414 h 12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8294" h="128955">
                  <a:moveTo>
                    <a:pt x="116330" y="104414"/>
                  </a:moveTo>
                  <a:cubicBezTo>
                    <a:pt x="118376" y="93847"/>
                    <a:pt x="119603" y="81440"/>
                    <a:pt x="115989" y="70805"/>
                  </a:cubicBezTo>
                  <a:cubicBezTo>
                    <a:pt x="113399" y="63238"/>
                    <a:pt x="108422" y="57171"/>
                    <a:pt x="103787" y="51036"/>
                  </a:cubicBezTo>
                  <a:cubicBezTo>
                    <a:pt x="96152" y="41015"/>
                    <a:pt x="90221" y="30244"/>
                    <a:pt x="85517" y="18655"/>
                  </a:cubicBezTo>
                  <a:cubicBezTo>
                    <a:pt x="84017" y="15041"/>
                    <a:pt x="82313" y="11565"/>
                    <a:pt x="80472" y="8156"/>
                  </a:cubicBezTo>
                  <a:cubicBezTo>
                    <a:pt x="79177" y="5702"/>
                    <a:pt x="77677" y="2771"/>
                    <a:pt x="74337" y="3248"/>
                  </a:cubicBezTo>
                  <a:cubicBezTo>
                    <a:pt x="70928" y="3793"/>
                    <a:pt x="68815" y="6384"/>
                    <a:pt x="67520" y="9656"/>
                  </a:cubicBezTo>
                  <a:cubicBezTo>
                    <a:pt x="63907" y="18859"/>
                    <a:pt x="65339" y="27653"/>
                    <a:pt x="69156" y="36379"/>
                  </a:cubicBezTo>
                  <a:cubicBezTo>
                    <a:pt x="70724" y="39924"/>
                    <a:pt x="75223" y="49127"/>
                    <a:pt x="74269" y="50081"/>
                  </a:cubicBezTo>
                  <a:cubicBezTo>
                    <a:pt x="73383" y="50968"/>
                    <a:pt x="72224" y="50218"/>
                    <a:pt x="71269" y="49740"/>
                  </a:cubicBezTo>
                  <a:cubicBezTo>
                    <a:pt x="44546" y="36243"/>
                    <a:pt x="51227" y="26085"/>
                    <a:pt x="26549" y="9315"/>
                  </a:cubicBezTo>
                  <a:cubicBezTo>
                    <a:pt x="21232" y="5702"/>
                    <a:pt x="15915" y="1816"/>
                    <a:pt x="9302" y="589"/>
                  </a:cubicBezTo>
                  <a:cubicBezTo>
                    <a:pt x="6711" y="112"/>
                    <a:pt x="3848" y="-911"/>
                    <a:pt x="2076" y="1816"/>
                  </a:cubicBezTo>
                  <a:cubicBezTo>
                    <a:pt x="99" y="4884"/>
                    <a:pt x="-856" y="8224"/>
                    <a:pt x="985" y="11974"/>
                  </a:cubicBezTo>
                  <a:cubicBezTo>
                    <a:pt x="5416" y="20836"/>
                    <a:pt x="11892" y="57239"/>
                    <a:pt x="20823" y="73873"/>
                  </a:cubicBezTo>
                  <a:cubicBezTo>
                    <a:pt x="30912" y="92756"/>
                    <a:pt x="48023" y="104209"/>
                    <a:pt x="63498" y="117434"/>
                  </a:cubicBezTo>
                  <a:cubicBezTo>
                    <a:pt x="68338" y="121525"/>
                    <a:pt x="73042" y="125887"/>
                    <a:pt x="78632" y="128955"/>
                  </a:cubicBezTo>
                  <a:cubicBezTo>
                    <a:pt x="85585" y="123638"/>
                    <a:pt x="108082" y="110822"/>
                    <a:pt x="116330" y="104414"/>
                  </a:cubicBezTo>
                  <a:lnTo>
                    <a:pt x="116330" y="104414"/>
                  </a:lnTo>
                  <a:close/>
                </a:path>
              </a:pathLst>
            </a:custGeom>
            <a:solidFill>
              <a:srgbClr val="FCC88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7" name="자유형: 도형 6">
              <a:extLst>
                <a:ext uri="{FF2B5EF4-FFF2-40B4-BE49-F238E27FC236}">
                  <a16:creationId xmlns:a16="http://schemas.microsoft.com/office/drawing/2014/main" id="{F2F45B2C-94AD-499C-8877-CFC4AF6E9ECA}"/>
                </a:ext>
              </a:extLst>
            </p:cNvPr>
            <p:cNvSpPr/>
            <p:nvPr/>
          </p:nvSpPr>
          <p:spPr>
            <a:xfrm>
              <a:off x="5788106" y="194969"/>
              <a:ext cx="73385" cy="66125"/>
            </a:xfrm>
            <a:custGeom>
              <a:avLst/>
              <a:gdLst>
                <a:gd name="connsiteX0" fmla="*/ 10463 w 73385"/>
                <a:gd name="connsiteY0" fmla="*/ 14724 h 66125"/>
                <a:gd name="connsiteX1" fmla="*/ 1192 w 73385"/>
                <a:gd name="connsiteY1" fmla="*/ 42538 h 66125"/>
                <a:gd name="connsiteX2" fmla="*/ 10054 w 73385"/>
                <a:gd name="connsiteY2" fmla="*/ 66125 h 66125"/>
                <a:gd name="connsiteX3" fmla="*/ 73385 w 73385"/>
                <a:gd name="connsiteY3" fmla="*/ 37357 h 66125"/>
                <a:gd name="connsiteX4" fmla="*/ 63091 w 73385"/>
                <a:gd name="connsiteY4" fmla="*/ 4362 h 66125"/>
                <a:gd name="connsiteX5" fmla="*/ 56547 w 73385"/>
                <a:gd name="connsiteY5" fmla="*/ 545 h 66125"/>
                <a:gd name="connsiteX6" fmla="*/ 10463 w 73385"/>
                <a:gd name="connsiteY6" fmla="*/ 14724 h 66125"/>
                <a:gd name="connsiteX7" fmla="*/ 10463 w 73385"/>
                <a:gd name="connsiteY7" fmla="*/ 14724 h 6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85" h="66125">
                  <a:moveTo>
                    <a:pt x="10463" y="14724"/>
                  </a:moveTo>
                  <a:cubicBezTo>
                    <a:pt x="510" y="21746"/>
                    <a:pt x="-1739" y="31358"/>
                    <a:pt x="1192" y="42538"/>
                  </a:cubicBezTo>
                  <a:cubicBezTo>
                    <a:pt x="3305" y="50718"/>
                    <a:pt x="5555" y="58899"/>
                    <a:pt x="10054" y="66125"/>
                  </a:cubicBezTo>
                  <a:cubicBezTo>
                    <a:pt x="24302" y="59717"/>
                    <a:pt x="66500" y="40561"/>
                    <a:pt x="73385" y="37357"/>
                  </a:cubicBezTo>
                  <a:cubicBezTo>
                    <a:pt x="71817" y="33471"/>
                    <a:pt x="65068" y="11247"/>
                    <a:pt x="63091" y="4362"/>
                  </a:cubicBezTo>
                  <a:cubicBezTo>
                    <a:pt x="62000" y="545"/>
                    <a:pt x="60433" y="-887"/>
                    <a:pt x="56547" y="545"/>
                  </a:cubicBezTo>
                  <a:cubicBezTo>
                    <a:pt x="55115" y="1158"/>
                    <a:pt x="19462" y="10702"/>
                    <a:pt x="10463" y="14724"/>
                  </a:cubicBezTo>
                  <a:lnTo>
                    <a:pt x="10463" y="14724"/>
                  </a:lnTo>
                  <a:close/>
                </a:path>
              </a:pathLst>
            </a:custGeom>
            <a:solidFill>
              <a:srgbClr val="AAC5E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8" name="자유형: 도형 7">
              <a:extLst>
                <a:ext uri="{FF2B5EF4-FFF2-40B4-BE49-F238E27FC236}">
                  <a16:creationId xmlns:a16="http://schemas.microsoft.com/office/drawing/2014/main" id="{7A4F5D62-6491-4876-9104-BD11E869C411}"/>
                </a:ext>
              </a:extLst>
            </p:cNvPr>
            <p:cNvSpPr/>
            <p:nvPr/>
          </p:nvSpPr>
          <p:spPr>
            <a:xfrm>
              <a:off x="5784231" y="212168"/>
              <a:ext cx="732888" cy="738748"/>
            </a:xfrm>
            <a:custGeom>
              <a:avLst/>
              <a:gdLst>
                <a:gd name="connsiteX0" fmla="*/ 977 w 732888"/>
                <a:gd name="connsiteY0" fmla="*/ 43882 h 738748"/>
                <a:gd name="connsiteX1" fmla="*/ 82033 w 732888"/>
                <a:gd name="connsiteY1" fmla="*/ 236056 h 738748"/>
                <a:gd name="connsiteX2" fmla="*/ 127162 w 732888"/>
                <a:gd name="connsiteY2" fmla="*/ 260052 h 738748"/>
                <a:gd name="connsiteX3" fmla="*/ 201059 w 732888"/>
                <a:gd name="connsiteY3" fmla="*/ 253099 h 738748"/>
                <a:gd name="connsiteX4" fmla="*/ 180608 w 732888"/>
                <a:gd name="connsiteY4" fmla="*/ 382623 h 738748"/>
                <a:gd name="connsiteX5" fmla="*/ 160157 w 732888"/>
                <a:gd name="connsiteY5" fmla="*/ 553051 h 738748"/>
                <a:gd name="connsiteX6" fmla="*/ 124776 w 732888"/>
                <a:gd name="connsiteY6" fmla="*/ 699482 h 738748"/>
                <a:gd name="connsiteX7" fmla="*/ 125798 w 732888"/>
                <a:gd name="connsiteY7" fmla="*/ 703232 h 738748"/>
                <a:gd name="connsiteX8" fmla="*/ 138478 w 732888"/>
                <a:gd name="connsiteY8" fmla="*/ 729614 h 738748"/>
                <a:gd name="connsiteX9" fmla="*/ 144000 w 732888"/>
                <a:gd name="connsiteY9" fmla="*/ 731386 h 738748"/>
                <a:gd name="connsiteX10" fmla="*/ 185448 w 732888"/>
                <a:gd name="connsiteY10" fmla="*/ 710321 h 738748"/>
                <a:gd name="connsiteX11" fmla="*/ 618606 w 732888"/>
                <a:gd name="connsiteY11" fmla="*/ 738749 h 738748"/>
                <a:gd name="connsiteX12" fmla="*/ 625083 w 732888"/>
                <a:gd name="connsiteY12" fmla="*/ 727569 h 738748"/>
                <a:gd name="connsiteX13" fmla="*/ 619697 w 732888"/>
                <a:gd name="connsiteY13" fmla="*/ 660079 h 738748"/>
                <a:gd name="connsiteX14" fmla="*/ 625833 w 732888"/>
                <a:gd name="connsiteY14" fmla="*/ 655103 h 738748"/>
                <a:gd name="connsiteX15" fmla="*/ 634967 w 732888"/>
                <a:gd name="connsiteY15" fmla="*/ 650944 h 738748"/>
                <a:gd name="connsiteX16" fmla="*/ 727339 w 732888"/>
                <a:gd name="connsiteY16" fmla="*/ 481471 h 738748"/>
                <a:gd name="connsiteX17" fmla="*/ 732111 w 732888"/>
                <a:gd name="connsiteY17" fmla="*/ 439614 h 738748"/>
                <a:gd name="connsiteX18" fmla="*/ 656578 w 732888"/>
                <a:gd name="connsiteY18" fmla="*/ 171089 h 738748"/>
                <a:gd name="connsiteX19" fmla="*/ 644852 w 732888"/>
                <a:gd name="connsiteY19" fmla="*/ 128687 h 738748"/>
                <a:gd name="connsiteX20" fmla="*/ 641171 w 732888"/>
                <a:gd name="connsiteY20" fmla="*/ 125005 h 738748"/>
                <a:gd name="connsiteX21" fmla="*/ 545663 w 732888"/>
                <a:gd name="connsiteY21" fmla="*/ 83421 h 738748"/>
                <a:gd name="connsiteX22" fmla="*/ 482946 w 732888"/>
                <a:gd name="connsiteY22" fmla="*/ 49949 h 738748"/>
                <a:gd name="connsiteX23" fmla="*/ 476743 w 732888"/>
                <a:gd name="connsiteY23" fmla="*/ 47086 h 738748"/>
                <a:gd name="connsiteX24" fmla="*/ 476743 w 732888"/>
                <a:gd name="connsiteY24" fmla="*/ 47086 h 738748"/>
                <a:gd name="connsiteX25" fmla="*/ 461881 w 732888"/>
                <a:gd name="connsiteY25" fmla="*/ 29975 h 738748"/>
                <a:gd name="connsiteX26" fmla="*/ 458745 w 732888"/>
                <a:gd name="connsiteY26" fmla="*/ 27862 h 738748"/>
                <a:gd name="connsiteX27" fmla="*/ 454178 w 732888"/>
                <a:gd name="connsiteY27" fmla="*/ 41905 h 738748"/>
                <a:gd name="connsiteX28" fmla="*/ 441771 w 732888"/>
                <a:gd name="connsiteY28" fmla="*/ 72309 h 738748"/>
                <a:gd name="connsiteX29" fmla="*/ 429773 w 732888"/>
                <a:gd name="connsiteY29" fmla="*/ 102918 h 738748"/>
                <a:gd name="connsiteX30" fmla="*/ 417502 w 732888"/>
                <a:gd name="connsiteY30" fmla="*/ 116961 h 738748"/>
                <a:gd name="connsiteX31" fmla="*/ 384916 w 732888"/>
                <a:gd name="connsiteY31" fmla="*/ 130732 h 738748"/>
                <a:gd name="connsiteX32" fmla="*/ 375850 w 732888"/>
                <a:gd name="connsiteY32" fmla="*/ 127528 h 738748"/>
                <a:gd name="connsiteX33" fmla="*/ 362011 w 732888"/>
                <a:gd name="connsiteY33" fmla="*/ 108031 h 738748"/>
                <a:gd name="connsiteX34" fmla="*/ 348513 w 732888"/>
                <a:gd name="connsiteY34" fmla="*/ 81989 h 738748"/>
                <a:gd name="connsiteX35" fmla="*/ 338696 w 732888"/>
                <a:gd name="connsiteY35" fmla="*/ 61265 h 738748"/>
                <a:gd name="connsiteX36" fmla="*/ 336924 w 732888"/>
                <a:gd name="connsiteY36" fmla="*/ 44427 h 738748"/>
                <a:gd name="connsiteX37" fmla="*/ 336378 w 732888"/>
                <a:gd name="connsiteY37" fmla="*/ 40337 h 738748"/>
                <a:gd name="connsiteX38" fmla="*/ 328334 w 732888"/>
                <a:gd name="connsiteY38" fmla="*/ 47086 h 738748"/>
                <a:gd name="connsiteX39" fmla="*/ 328334 w 732888"/>
                <a:gd name="connsiteY39" fmla="*/ 47086 h 738748"/>
                <a:gd name="connsiteX40" fmla="*/ 325744 w 732888"/>
                <a:gd name="connsiteY40" fmla="*/ 47563 h 738748"/>
                <a:gd name="connsiteX41" fmla="*/ 320904 w 732888"/>
                <a:gd name="connsiteY41" fmla="*/ 52608 h 738748"/>
                <a:gd name="connsiteX42" fmla="*/ 288182 w 732888"/>
                <a:gd name="connsiteY42" fmla="*/ 69991 h 738748"/>
                <a:gd name="connsiteX43" fmla="*/ 220147 w 732888"/>
                <a:gd name="connsiteY43" fmla="*/ 71764 h 738748"/>
                <a:gd name="connsiteX44" fmla="*/ 142568 w 732888"/>
                <a:gd name="connsiteY44" fmla="*/ 132504 h 738748"/>
                <a:gd name="connsiteX45" fmla="*/ 75352 w 732888"/>
                <a:gd name="connsiteY45" fmla="*/ 2366 h 738748"/>
                <a:gd name="connsiteX46" fmla="*/ 68330 w 732888"/>
                <a:gd name="connsiteY46" fmla="*/ 3456 h 738748"/>
                <a:gd name="connsiteX47" fmla="*/ 91 w 732888"/>
                <a:gd name="connsiteY47" fmla="*/ 38905 h 738748"/>
                <a:gd name="connsiteX48" fmla="*/ 977 w 732888"/>
                <a:gd name="connsiteY48" fmla="*/ 43882 h 738748"/>
                <a:gd name="connsiteX49" fmla="*/ 619152 w 732888"/>
                <a:gd name="connsiteY49" fmla="*/ 453589 h 738748"/>
                <a:gd name="connsiteX50" fmla="*/ 607358 w 732888"/>
                <a:gd name="connsiteY50" fmla="*/ 474109 h 738748"/>
                <a:gd name="connsiteX51" fmla="*/ 605859 w 732888"/>
                <a:gd name="connsiteY51" fmla="*/ 473564 h 738748"/>
                <a:gd name="connsiteX52" fmla="*/ 598768 w 732888"/>
                <a:gd name="connsiteY52" fmla="*/ 379079 h 738748"/>
                <a:gd name="connsiteX53" fmla="*/ 605177 w 732888"/>
                <a:gd name="connsiteY53" fmla="*/ 399325 h 738748"/>
                <a:gd name="connsiteX54" fmla="*/ 619220 w 732888"/>
                <a:gd name="connsiteY54" fmla="*/ 448749 h 738748"/>
                <a:gd name="connsiteX55" fmla="*/ 619152 w 732888"/>
                <a:gd name="connsiteY55" fmla="*/ 453589 h 738748"/>
                <a:gd name="connsiteX56" fmla="*/ 619152 w 732888"/>
                <a:gd name="connsiteY56" fmla="*/ 453589 h 73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32888" h="738748">
                  <a:moveTo>
                    <a:pt x="977" y="43882"/>
                  </a:moveTo>
                  <a:cubicBezTo>
                    <a:pt x="16998" y="75854"/>
                    <a:pt x="58650" y="212264"/>
                    <a:pt x="82033" y="236056"/>
                  </a:cubicBezTo>
                  <a:cubicBezTo>
                    <a:pt x="98803" y="253099"/>
                    <a:pt x="111005" y="254462"/>
                    <a:pt x="127162" y="260052"/>
                  </a:cubicBezTo>
                  <a:cubicBezTo>
                    <a:pt x="139364" y="264279"/>
                    <a:pt x="201059" y="238510"/>
                    <a:pt x="201059" y="253099"/>
                  </a:cubicBezTo>
                  <a:cubicBezTo>
                    <a:pt x="201059" y="294001"/>
                    <a:pt x="181494" y="361831"/>
                    <a:pt x="180608" y="382623"/>
                  </a:cubicBezTo>
                  <a:cubicBezTo>
                    <a:pt x="179653" y="404984"/>
                    <a:pt x="161929" y="530214"/>
                    <a:pt x="160157" y="553051"/>
                  </a:cubicBezTo>
                  <a:cubicBezTo>
                    <a:pt x="158248" y="577252"/>
                    <a:pt x="127298" y="682712"/>
                    <a:pt x="124776" y="699482"/>
                  </a:cubicBezTo>
                  <a:cubicBezTo>
                    <a:pt x="124571" y="700914"/>
                    <a:pt x="125185" y="702005"/>
                    <a:pt x="125798" y="703232"/>
                  </a:cubicBezTo>
                  <a:cubicBezTo>
                    <a:pt x="130093" y="712026"/>
                    <a:pt x="134388" y="720752"/>
                    <a:pt x="138478" y="729614"/>
                  </a:cubicBezTo>
                  <a:cubicBezTo>
                    <a:pt x="139842" y="732477"/>
                    <a:pt x="140796" y="733227"/>
                    <a:pt x="144000" y="731386"/>
                  </a:cubicBezTo>
                  <a:cubicBezTo>
                    <a:pt x="157157" y="723683"/>
                    <a:pt x="170587" y="716389"/>
                    <a:pt x="185448" y="710321"/>
                  </a:cubicBezTo>
                  <a:cubicBezTo>
                    <a:pt x="185380" y="720206"/>
                    <a:pt x="594269" y="738749"/>
                    <a:pt x="618606" y="738749"/>
                  </a:cubicBezTo>
                  <a:cubicBezTo>
                    <a:pt x="624265" y="737044"/>
                    <a:pt x="625696" y="733636"/>
                    <a:pt x="625083" y="727569"/>
                  </a:cubicBezTo>
                  <a:cubicBezTo>
                    <a:pt x="622901" y="705754"/>
                    <a:pt x="619765" y="660693"/>
                    <a:pt x="619697" y="660079"/>
                  </a:cubicBezTo>
                  <a:cubicBezTo>
                    <a:pt x="619424" y="653399"/>
                    <a:pt x="619561" y="652990"/>
                    <a:pt x="625833" y="655103"/>
                  </a:cubicBezTo>
                  <a:cubicBezTo>
                    <a:pt x="630741" y="656807"/>
                    <a:pt x="632718" y="655171"/>
                    <a:pt x="634967" y="650944"/>
                  </a:cubicBezTo>
                  <a:cubicBezTo>
                    <a:pt x="657328" y="608542"/>
                    <a:pt x="720249" y="496333"/>
                    <a:pt x="727339" y="481471"/>
                  </a:cubicBezTo>
                  <a:cubicBezTo>
                    <a:pt x="733815" y="467905"/>
                    <a:pt x="733406" y="453794"/>
                    <a:pt x="732111" y="439614"/>
                  </a:cubicBezTo>
                  <a:cubicBezTo>
                    <a:pt x="730543" y="422708"/>
                    <a:pt x="661759" y="189836"/>
                    <a:pt x="656578" y="171089"/>
                  </a:cubicBezTo>
                  <a:cubicBezTo>
                    <a:pt x="652624" y="156978"/>
                    <a:pt x="648738" y="142798"/>
                    <a:pt x="644852" y="128687"/>
                  </a:cubicBezTo>
                  <a:cubicBezTo>
                    <a:pt x="644307" y="126710"/>
                    <a:pt x="643012" y="125755"/>
                    <a:pt x="641171" y="125005"/>
                  </a:cubicBezTo>
                  <a:cubicBezTo>
                    <a:pt x="608790" y="112326"/>
                    <a:pt x="576954" y="98555"/>
                    <a:pt x="545663" y="83421"/>
                  </a:cubicBezTo>
                  <a:cubicBezTo>
                    <a:pt x="524326" y="73127"/>
                    <a:pt x="503329" y="62084"/>
                    <a:pt x="482946" y="49949"/>
                  </a:cubicBezTo>
                  <a:cubicBezTo>
                    <a:pt x="481037" y="48790"/>
                    <a:pt x="479333" y="46881"/>
                    <a:pt x="476743" y="47086"/>
                  </a:cubicBezTo>
                  <a:lnTo>
                    <a:pt x="476743" y="47086"/>
                  </a:lnTo>
                  <a:cubicBezTo>
                    <a:pt x="471766" y="41360"/>
                    <a:pt x="466858" y="35633"/>
                    <a:pt x="461881" y="29975"/>
                  </a:cubicBezTo>
                  <a:cubicBezTo>
                    <a:pt x="461063" y="29021"/>
                    <a:pt x="460313" y="27794"/>
                    <a:pt x="458745" y="27862"/>
                  </a:cubicBezTo>
                  <a:cubicBezTo>
                    <a:pt x="456360" y="32225"/>
                    <a:pt x="455882" y="37269"/>
                    <a:pt x="454178" y="41905"/>
                  </a:cubicBezTo>
                  <a:cubicBezTo>
                    <a:pt x="450361" y="52199"/>
                    <a:pt x="445588" y="62084"/>
                    <a:pt x="441771" y="72309"/>
                  </a:cubicBezTo>
                  <a:cubicBezTo>
                    <a:pt x="437953" y="82603"/>
                    <a:pt x="433386" y="92556"/>
                    <a:pt x="429773" y="102918"/>
                  </a:cubicBezTo>
                  <a:cubicBezTo>
                    <a:pt x="427591" y="109326"/>
                    <a:pt x="424183" y="114575"/>
                    <a:pt x="417502" y="116961"/>
                  </a:cubicBezTo>
                  <a:cubicBezTo>
                    <a:pt x="406390" y="120983"/>
                    <a:pt x="395687" y="125960"/>
                    <a:pt x="384916" y="130732"/>
                  </a:cubicBezTo>
                  <a:cubicBezTo>
                    <a:pt x="380758" y="132572"/>
                    <a:pt x="378236" y="131277"/>
                    <a:pt x="375850" y="127528"/>
                  </a:cubicBezTo>
                  <a:cubicBezTo>
                    <a:pt x="371555" y="120847"/>
                    <a:pt x="366987" y="114371"/>
                    <a:pt x="362011" y="108031"/>
                  </a:cubicBezTo>
                  <a:cubicBezTo>
                    <a:pt x="355944" y="100327"/>
                    <a:pt x="352194" y="91056"/>
                    <a:pt x="348513" y="81989"/>
                  </a:cubicBezTo>
                  <a:cubicBezTo>
                    <a:pt x="345650" y="74900"/>
                    <a:pt x="342173" y="68083"/>
                    <a:pt x="338696" y="61265"/>
                  </a:cubicBezTo>
                  <a:cubicBezTo>
                    <a:pt x="335901" y="55744"/>
                    <a:pt x="335015" y="50290"/>
                    <a:pt x="336924" y="44427"/>
                  </a:cubicBezTo>
                  <a:cubicBezTo>
                    <a:pt x="337401" y="42996"/>
                    <a:pt x="337878" y="41496"/>
                    <a:pt x="336378" y="40337"/>
                  </a:cubicBezTo>
                  <a:cubicBezTo>
                    <a:pt x="329425" y="39996"/>
                    <a:pt x="328607" y="40610"/>
                    <a:pt x="328334" y="47086"/>
                  </a:cubicBezTo>
                  <a:lnTo>
                    <a:pt x="328334" y="47086"/>
                  </a:lnTo>
                  <a:cubicBezTo>
                    <a:pt x="327312" y="46404"/>
                    <a:pt x="326562" y="46745"/>
                    <a:pt x="325744" y="47563"/>
                  </a:cubicBezTo>
                  <a:cubicBezTo>
                    <a:pt x="324176" y="49267"/>
                    <a:pt x="322199" y="50699"/>
                    <a:pt x="320904" y="52608"/>
                  </a:cubicBezTo>
                  <a:cubicBezTo>
                    <a:pt x="312860" y="63856"/>
                    <a:pt x="300793" y="67265"/>
                    <a:pt x="288182" y="69991"/>
                  </a:cubicBezTo>
                  <a:cubicBezTo>
                    <a:pt x="273048" y="73264"/>
                    <a:pt x="236917" y="68151"/>
                    <a:pt x="220147" y="71764"/>
                  </a:cubicBezTo>
                  <a:cubicBezTo>
                    <a:pt x="212989" y="73332"/>
                    <a:pt x="167246" y="115598"/>
                    <a:pt x="142568" y="132504"/>
                  </a:cubicBezTo>
                  <a:cubicBezTo>
                    <a:pt x="140046" y="134277"/>
                    <a:pt x="98871" y="62288"/>
                    <a:pt x="75352" y="2366"/>
                  </a:cubicBezTo>
                  <a:cubicBezTo>
                    <a:pt x="73784" y="-1724"/>
                    <a:pt x="70239" y="48"/>
                    <a:pt x="68330" y="3456"/>
                  </a:cubicBezTo>
                  <a:cubicBezTo>
                    <a:pt x="63899" y="9728"/>
                    <a:pt x="3363" y="34611"/>
                    <a:pt x="91" y="38905"/>
                  </a:cubicBezTo>
                  <a:cubicBezTo>
                    <a:pt x="23" y="38905"/>
                    <a:pt x="-318" y="41291"/>
                    <a:pt x="977" y="43882"/>
                  </a:cubicBezTo>
                  <a:close/>
                  <a:moveTo>
                    <a:pt x="619152" y="453589"/>
                  </a:moveTo>
                  <a:cubicBezTo>
                    <a:pt x="615402" y="460543"/>
                    <a:pt x="611312" y="467292"/>
                    <a:pt x="607358" y="474109"/>
                  </a:cubicBezTo>
                  <a:cubicBezTo>
                    <a:pt x="606881" y="473904"/>
                    <a:pt x="606336" y="473768"/>
                    <a:pt x="605859" y="473564"/>
                  </a:cubicBezTo>
                  <a:cubicBezTo>
                    <a:pt x="603472" y="442069"/>
                    <a:pt x="601155" y="410574"/>
                    <a:pt x="598768" y="379079"/>
                  </a:cubicBezTo>
                  <a:cubicBezTo>
                    <a:pt x="601155" y="385759"/>
                    <a:pt x="603200" y="392508"/>
                    <a:pt x="605177" y="399325"/>
                  </a:cubicBezTo>
                  <a:cubicBezTo>
                    <a:pt x="609880" y="415755"/>
                    <a:pt x="614584" y="432252"/>
                    <a:pt x="619220" y="448749"/>
                  </a:cubicBezTo>
                  <a:cubicBezTo>
                    <a:pt x="619629" y="450249"/>
                    <a:pt x="619833" y="452294"/>
                    <a:pt x="619152" y="453589"/>
                  </a:cubicBezTo>
                  <a:lnTo>
                    <a:pt x="619152" y="453589"/>
                  </a:lnTo>
                  <a:close/>
                </a:path>
              </a:pathLst>
            </a:custGeom>
            <a:solidFill>
              <a:srgbClr val="00000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9" name="자유형: 도형 8">
              <a:extLst>
                <a:ext uri="{FF2B5EF4-FFF2-40B4-BE49-F238E27FC236}">
                  <a16:creationId xmlns:a16="http://schemas.microsoft.com/office/drawing/2014/main" id="{93499C15-06EC-4776-B967-94B6A76826A2}"/>
                </a:ext>
              </a:extLst>
            </p:cNvPr>
            <p:cNvSpPr/>
            <p:nvPr/>
          </p:nvSpPr>
          <p:spPr>
            <a:xfrm>
              <a:off x="6004145" y="239890"/>
              <a:ext cx="261973" cy="563787"/>
            </a:xfrm>
            <a:custGeom>
              <a:avLst/>
              <a:gdLst>
                <a:gd name="connsiteX0" fmla="*/ 73107 w 261973"/>
                <a:gd name="connsiteY0" fmla="*/ 188768 h 563787"/>
                <a:gd name="connsiteX1" fmla="*/ 36431 w 261973"/>
                <a:gd name="connsiteY1" fmla="*/ 364308 h 563787"/>
                <a:gd name="connsiteX2" fmla="*/ 437 w 261973"/>
                <a:gd name="connsiteY2" fmla="*/ 534463 h 563787"/>
                <a:gd name="connsiteX3" fmla="*/ 2959 w 261973"/>
                <a:gd name="connsiteY3" fmla="*/ 539167 h 563787"/>
                <a:gd name="connsiteX4" fmla="*/ 67858 w 261973"/>
                <a:gd name="connsiteY4" fmla="*/ 554778 h 563787"/>
                <a:gd name="connsiteX5" fmla="*/ 208426 w 261973"/>
                <a:gd name="connsiteY5" fmla="*/ 563368 h 563787"/>
                <a:gd name="connsiteX6" fmla="*/ 258396 w 261973"/>
                <a:gd name="connsiteY6" fmla="*/ 561663 h 563787"/>
                <a:gd name="connsiteX7" fmla="*/ 261600 w 261973"/>
                <a:gd name="connsiteY7" fmla="*/ 557641 h 563787"/>
                <a:gd name="connsiteX8" fmla="*/ 242648 w 261973"/>
                <a:gd name="connsiteY8" fmla="*/ 451499 h 563787"/>
                <a:gd name="connsiteX9" fmla="*/ 238285 w 261973"/>
                <a:gd name="connsiteY9" fmla="*/ 300569 h 563787"/>
                <a:gd name="connsiteX10" fmla="*/ 248716 w 261973"/>
                <a:gd name="connsiteY10" fmla="*/ 115893 h 563787"/>
                <a:gd name="connsiteX11" fmla="*/ 256964 w 261973"/>
                <a:gd name="connsiteY11" fmla="*/ 19227 h 563787"/>
                <a:gd name="connsiteX12" fmla="*/ 242103 w 261973"/>
                <a:gd name="connsiteY12" fmla="*/ 2116 h 563787"/>
                <a:gd name="connsiteX13" fmla="*/ 238967 w 261973"/>
                <a:gd name="connsiteY13" fmla="*/ 3 h 563787"/>
                <a:gd name="connsiteX14" fmla="*/ 234399 w 261973"/>
                <a:gd name="connsiteY14" fmla="*/ 14046 h 563787"/>
                <a:gd name="connsiteX15" fmla="*/ 209995 w 261973"/>
                <a:gd name="connsiteY15" fmla="*/ 75059 h 563787"/>
                <a:gd name="connsiteX16" fmla="*/ 197724 w 261973"/>
                <a:gd name="connsiteY16" fmla="*/ 89102 h 563787"/>
                <a:gd name="connsiteX17" fmla="*/ 165138 w 261973"/>
                <a:gd name="connsiteY17" fmla="*/ 102873 h 563787"/>
                <a:gd name="connsiteX18" fmla="*/ 156071 w 261973"/>
                <a:gd name="connsiteY18" fmla="*/ 99669 h 563787"/>
                <a:gd name="connsiteX19" fmla="*/ 142233 w 261973"/>
                <a:gd name="connsiteY19" fmla="*/ 80240 h 563787"/>
                <a:gd name="connsiteX20" fmla="*/ 118918 w 261973"/>
                <a:gd name="connsiteY20" fmla="*/ 33475 h 563787"/>
                <a:gd name="connsiteX21" fmla="*/ 116191 w 261973"/>
                <a:gd name="connsiteY21" fmla="*/ 17318 h 563787"/>
                <a:gd name="connsiteX22" fmla="*/ 116600 w 261973"/>
                <a:gd name="connsiteY22" fmla="*/ 12614 h 563787"/>
                <a:gd name="connsiteX23" fmla="*/ 108556 w 261973"/>
                <a:gd name="connsiteY23" fmla="*/ 19363 h 563787"/>
                <a:gd name="connsiteX24" fmla="*/ 103716 w 261973"/>
                <a:gd name="connsiteY24" fmla="*/ 43769 h 563787"/>
                <a:gd name="connsiteX25" fmla="*/ 73107 w 261973"/>
                <a:gd name="connsiteY25" fmla="*/ 188768 h 563787"/>
                <a:gd name="connsiteX26" fmla="*/ 73107 w 261973"/>
                <a:gd name="connsiteY26" fmla="*/ 188768 h 56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973" h="563787">
                  <a:moveTo>
                    <a:pt x="73107" y="188768"/>
                  </a:moveTo>
                  <a:cubicBezTo>
                    <a:pt x="70039" y="203425"/>
                    <a:pt x="40181" y="346925"/>
                    <a:pt x="36431" y="364308"/>
                  </a:cubicBezTo>
                  <a:cubicBezTo>
                    <a:pt x="33364" y="378624"/>
                    <a:pt x="1323" y="531327"/>
                    <a:pt x="437" y="534463"/>
                  </a:cubicBezTo>
                  <a:cubicBezTo>
                    <a:pt x="-313" y="537122"/>
                    <a:pt x="-449" y="538144"/>
                    <a:pt x="2959" y="539167"/>
                  </a:cubicBezTo>
                  <a:cubicBezTo>
                    <a:pt x="24297" y="545575"/>
                    <a:pt x="45975" y="550483"/>
                    <a:pt x="67858" y="554778"/>
                  </a:cubicBezTo>
                  <a:cubicBezTo>
                    <a:pt x="114351" y="563777"/>
                    <a:pt x="161320" y="564527"/>
                    <a:pt x="208426" y="563368"/>
                  </a:cubicBezTo>
                  <a:cubicBezTo>
                    <a:pt x="225060" y="562959"/>
                    <a:pt x="241694" y="561732"/>
                    <a:pt x="258396" y="561663"/>
                  </a:cubicBezTo>
                  <a:cubicBezTo>
                    <a:pt x="261327" y="561663"/>
                    <a:pt x="262691" y="561868"/>
                    <a:pt x="261600" y="557641"/>
                  </a:cubicBezTo>
                  <a:cubicBezTo>
                    <a:pt x="257032" y="539576"/>
                    <a:pt x="244557" y="468746"/>
                    <a:pt x="242648" y="451499"/>
                  </a:cubicBezTo>
                  <a:cubicBezTo>
                    <a:pt x="237058" y="401325"/>
                    <a:pt x="236786" y="351015"/>
                    <a:pt x="238285" y="300569"/>
                  </a:cubicBezTo>
                  <a:cubicBezTo>
                    <a:pt x="239103" y="272959"/>
                    <a:pt x="247284" y="131982"/>
                    <a:pt x="248716" y="115893"/>
                  </a:cubicBezTo>
                  <a:cubicBezTo>
                    <a:pt x="250011" y="102191"/>
                    <a:pt x="256896" y="32657"/>
                    <a:pt x="256964" y="19227"/>
                  </a:cubicBezTo>
                  <a:cubicBezTo>
                    <a:pt x="251988" y="13501"/>
                    <a:pt x="247080" y="7842"/>
                    <a:pt x="242103" y="2116"/>
                  </a:cubicBezTo>
                  <a:cubicBezTo>
                    <a:pt x="241285" y="1162"/>
                    <a:pt x="240535" y="-65"/>
                    <a:pt x="238967" y="3"/>
                  </a:cubicBezTo>
                  <a:cubicBezTo>
                    <a:pt x="236581" y="4366"/>
                    <a:pt x="236104" y="9410"/>
                    <a:pt x="234399" y="14046"/>
                  </a:cubicBezTo>
                  <a:cubicBezTo>
                    <a:pt x="230582" y="24340"/>
                    <a:pt x="213539" y="64697"/>
                    <a:pt x="209995" y="75059"/>
                  </a:cubicBezTo>
                  <a:cubicBezTo>
                    <a:pt x="207813" y="81467"/>
                    <a:pt x="204405" y="86716"/>
                    <a:pt x="197724" y="89102"/>
                  </a:cubicBezTo>
                  <a:cubicBezTo>
                    <a:pt x="186612" y="93056"/>
                    <a:pt x="175909" y="98101"/>
                    <a:pt x="165138" y="102873"/>
                  </a:cubicBezTo>
                  <a:cubicBezTo>
                    <a:pt x="160980" y="104713"/>
                    <a:pt x="158457" y="103418"/>
                    <a:pt x="156071" y="99669"/>
                  </a:cubicBezTo>
                  <a:cubicBezTo>
                    <a:pt x="151776" y="92988"/>
                    <a:pt x="147209" y="86512"/>
                    <a:pt x="142233" y="80240"/>
                  </a:cubicBezTo>
                  <a:cubicBezTo>
                    <a:pt x="136165" y="72537"/>
                    <a:pt x="122395" y="40292"/>
                    <a:pt x="118918" y="33475"/>
                  </a:cubicBezTo>
                  <a:cubicBezTo>
                    <a:pt x="116123" y="27953"/>
                    <a:pt x="114282" y="23181"/>
                    <a:pt x="116191" y="17318"/>
                  </a:cubicBezTo>
                  <a:cubicBezTo>
                    <a:pt x="116669" y="15887"/>
                    <a:pt x="118100" y="13773"/>
                    <a:pt x="116600" y="12614"/>
                  </a:cubicBezTo>
                  <a:cubicBezTo>
                    <a:pt x="109647" y="12274"/>
                    <a:pt x="108829" y="12887"/>
                    <a:pt x="108556" y="19363"/>
                  </a:cubicBezTo>
                  <a:cubicBezTo>
                    <a:pt x="106920" y="27476"/>
                    <a:pt x="105352" y="35588"/>
                    <a:pt x="103716" y="43769"/>
                  </a:cubicBezTo>
                  <a:cubicBezTo>
                    <a:pt x="102080" y="51881"/>
                    <a:pt x="75152" y="178747"/>
                    <a:pt x="73107" y="188768"/>
                  </a:cubicBezTo>
                  <a:lnTo>
                    <a:pt x="73107" y="188768"/>
                  </a:lnTo>
                  <a:close/>
                </a:path>
              </a:pathLst>
            </a:custGeom>
            <a:solidFill>
              <a:schemeClr val="accent1">
                <a:lumMod val="40000"/>
                <a:lumOff val="60000"/>
              </a:schemeClr>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0" name="자유형: 도형 9">
              <a:extLst>
                <a:ext uri="{FF2B5EF4-FFF2-40B4-BE49-F238E27FC236}">
                  <a16:creationId xmlns:a16="http://schemas.microsoft.com/office/drawing/2014/main" id="{E43975E1-7C00-4ECA-85F3-F66B195FB8A9}"/>
                </a:ext>
              </a:extLst>
            </p:cNvPr>
            <p:cNvSpPr/>
            <p:nvPr/>
          </p:nvSpPr>
          <p:spPr>
            <a:xfrm>
              <a:off x="6244723" y="841271"/>
              <a:ext cx="123619" cy="109645"/>
            </a:xfrm>
            <a:custGeom>
              <a:avLst/>
              <a:gdLst>
                <a:gd name="connsiteX0" fmla="*/ 77808 w 123619"/>
                <a:gd name="connsiteY0" fmla="*/ 27 h 109645"/>
                <a:gd name="connsiteX1" fmla="*/ 39769 w 123619"/>
                <a:gd name="connsiteY1" fmla="*/ 231 h 109645"/>
                <a:gd name="connsiteX2" fmla="*/ 7320 w 123619"/>
                <a:gd name="connsiteY2" fmla="*/ 4390 h 109645"/>
                <a:gd name="connsiteX3" fmla="*/ 162 w 123619"/>
                <a:gd name="connsiteY3" fmla="*/ 9775 h 109645"/>
                <a:gd name="connsiteX4" fmla="*/ 4729 w 123619"/>
                <a:gd name="connsiteY4" fmla="*/ 18024 h 109645"/>
                <a:gd name="connsiteX5" fmla="*/ 23271 w 123619"/>
                <a:gd name="connsiteY5" fmla="*/ 23887 h 109645"/>
                <a:gd name="connsiteX6" fmla="*/ 47949 w 123619"/>
                <a:gd name="connsiteY6" fmla="*/ 39293 h 109645"/>
                <a:gd name="connsiteX7" fmla="*/ 82103 w 123619"/>
                <a:gd name="connsiteY7" fmla="*/ 109646 h 109645"/>
                <a:gd name="connsiteX8" fmla="*/ 85034 w 123619"/>
                <a:gd name="connsiteY8" fmla="*/ 109646 h 109645"/>
                <a:gd name="connsiteX9" fmla="*/ 123619 w 123619"/>
                <a:gd name="connsiteY9" fmla="*/ 45156 h 109645"/>
                <a:gd name="connsiteX10" fmla="*/ 80876 w 123619"/>
                <a:gd name="connsiteY10" fmla="*/ 2413 h 109645"/>
                <a:gd name="connsiteX11" fmla="*/ 77808 w 123619"/>
                <a:gd name="connsiteY11" fmla="*/ 27 h 109645"/>
                <a:gd name="connsiteX12" fmla="*/ 77808 w 123619"/>
                <a:gd name="connsiteY12" fmla="*/ 27 h 10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619" h="109645">
                  <a:moveTo>
                    <a:pt x="77808" y="27"/>
                  </a:moveTo>
                  <a:cubicBezTo>
                    <a:pt x="65128" y="95"/>
                    <a:pt x="52449" y="-178"/>
                    <a:pt x="39769" y="231"/>
                  </a:cubicBezTo>
                  <a:cubicBezTo>
                    <a:pt x="28861" y="572"/>
                    <a:pt x="17886" y="1186"/>
                    <a:pt x="7320" y="4390"/>
                  </a:cubicBezTo>
                  <a:cubicBezTo>
                    <a:pt x="4252" y="5344"/>
                    <a:pt x="980" y="6230"/>
                    <a:pt x="162" y="9775"/>
                  </a:cubicBezTo>
                  <a:cubicBezTo>
                    <a:pt x="-725" y="13661"/>
                    <a:pt x="2207" y="15911"/>
                    <a:pt x="4729" y="18024"/>
                  </a:cubicBezTo>
                  <a:cubicBezTo>
                    <a:pt x="9296" y="21841"/>
                    <a:pt x="16931" y="24705"/>
                    <a:pt x="23271" y="23887"/>
                  </a:cubicBezTo>
                  <a:cubicBezTo>
                    <a:pt x="36360" y="21228"/>
                    <a:pt x="43178" y="27977"/>
                    <a:pt x="47949" y="39293"/>
                  </a:cubicBezTo>
                  <a:cubicBezTo>
                    <a:pt x="58107" y="63289"/>
                    <a:pt x="69969" y="86536"/>
                    <a:pt x="82103" y="109646"/>
                  </a:cubicBezTo>
                  <a:cubicBezTo>
                    <a:pt x="83057" y="109646"/>
                    <a:pt x="84080" y="109646"/>
                    <a:pt x="85034" y="109646"/>
                  </a:cubicBezTo>
                  <a:cubicBezTo>
                    <a:pt x="95124" y="93148"/>
                    <a:pt x="121642" y="50541"/>
                    <a:pt x="123619" y="45156"/>
                  </a:cubicBezTo>
                  <a:cubicBezTo>
                    <a:pt x="121642" y="41884"/>
                    <a:pt x="92465" y="14070"/>
                    <a:pt x="80876" y="2413"/>
                  </a:cubicBezTo>
                  <a:cubicBezTo>
                    <a:pt x="79990" y="1458"/>
                    <a:pt x="79308" y="163"/>
                    <a:pt x="77808" y="27"/>
                  </a:cubicBezTo>
                  <a:lnTo>
                    <a:pt x="77808" y="27"/>
                  </a:lnTo>
                  <a:close/>
                </a:path>
              </a:pathLst>
            </a:custGeom>
            <a:solidFill>
              <a:srgbClr val="FCC88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1" name="자유형: 도형 10">
              <a:extLst>
                <a:ext uri="{FF2B5EF4-FFF2-40B4-BE49-F238E27FC236}">
                  <a16:creationId xmlns:a16="http://schemas.microsoft.com/office/drawing/2014/main" id="{CB825ED9-69A8-44C5-902C-29CAE9A5A0F7}"/>
                </a:ext>
              </a:extLst>
            </p:cNvPr>
            <p:cNvSpPr/>
            <p:nvPr/>
          </p:nvSpPr>
          <p:spPr>
            <a:xfrm>
              <a:off x="6322736" y="820648"/>
              <a:ext cx="77282" cy="66980"/>
            </a:xfrm>
            <a:custGeom>
              <a:avLst/>
              <a:gdLst>
                <a:gd name="connsiteX0" fmla="*/ 0 w 77282"/>
                <a:gd name="connsiteY0" fmla="*/ 20854 h 66980"/>
                <a:gd name="connsiteX1" fmla="*/ 45742 w 77282"/>
                <a:gd name="connsiteY1" fmla="*/ 65506 h 66980"/>
                <a:gd name="connsiteX2" fmla="*/ 67421 w 77282"/>
                <a:gd name="connsiteY2" fmla="*/ 58553 h 66980"/>
                <a:gd name="connsiteX3" fmla="*/ 76624 w 77282"/>
                <a:gd name="connsiteY3" fmla="*/ 44510 h 66980"/>
                <a:gd name="connsiteX4" fmla="*/ 75874 w 77282"/>
                <a:gd name="connsiteY4" fmla="*/ 40624 h 66980"/>
                <a:gd name="connsiteX5" fmla="*/ 22565 w 77282"/>
                <a:gd name="connsiteY5" fmla="*/ 812 h 66980"/>
                <a:gd name="connsiteX6" fmla="*/ 18133 w 77282"/>
                <a:gd name="connsiteY6" fmla="*/ 1835 h 66980"/>
                <a:gd name="connsiteX7" fmla="*/ 0 w 77282"/>
                <a:gd name="connsiteY7" fmla="*/ 20854 h 66980"/>
                <a:gd name="connsiteX8" fmla="*/ 0 w 77282"/>
                <a:gd name="connsiteY8" fmla="*/ 20854 h 66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82" h="66980">
                  <a:moveTo>
                    <a:pt x="0" y="20854"/>
                  </a:moveTo>
                  <a:cubicBezTo>
                    <a:pt x="1091" y="24195"/>
                    <a:pt x="43902" y="65097"/>
                    <a:pt x="45742" y="65506"/>
                  </a:cubicBezTo>
                  <a:cubicBezTo>
                    <a:pt x="54196" y="68779"/>
                    <a:pt x="60808" y="66665"/>
                    <a:pt x="67421" y="58553"/>
                  </a:cubicBezTo>
                  <a:cubicBezTo>
                    <a:pt x="70966" y="54190"/>
                    <a:pt x="73761" y="49282"/>
                    <a:pt x="76624" y="44510"/>
                  </a:cubicBezTo>
                  <a:cubicBezTo>
                    <a:pt x="77715" y="42669"/>
                    <a:pt x="77442" y="41783"/>
                    <a:pt x="75874" y="40624"/>
                  </a:cubicBezTo>
                  <a:cubicBezTo>
                    <a:pt x="58082" y="27399"/>
                    <a:pt x="40289" y="14174"/>
                    <a:pt x="22565" y="812"/>
                  </a:cubicBezTo>
                  <a:cubicBezTo>
                    <a:pt x="20111" y="-1029"/>
                    <a:pt x="19293" y="676"/>
                    <a:pt x="18133" y="1835"/>
                  </a:cubicBezTo>
                  <a:cubicBezTo>
                    <a:pt x="12134" y="8106"/>
                    <a:pt x="6067" y="14514"/>
                    <a:pt x="0" y="20854"/>
                  </a:cubicBezTo>
                  <a:lnTo>
                    <a:pt x="0" y="20854"/>
                  </a:lnTo>
                  <a:close/>
                </a:path>
              </a:pathLst>
            </a:custGeom>
            <a:solidFill>
              <a:srgbClr val="AAC5E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2" name="자유형: 도형 11">
              <a:extLst>
                <a:ext uri="{FF2B5EF4-FFF2-40B4-BE49-F238E27FC236}">
                  <a16:creationId xmlns:a16="http://schemas.microsoft.com/office/drawing/2014/main" id="{BF2A6819-B0B6-4C58-B7E1-B4E3078A968D}"/>
                </a:ext>
              </a:extLst>
            </p:cNvPr>
            <p:cNvSpPr/>
            <p:nvPr/>
          </p:nvSpPr>
          <p:spPr>
            <a:xfrm>
              <a:off x="6101930" y="301701"/>
              <a:ext cx="42675" cy="31654"/>
            </a:xfrm>
            <a:custGeom>
              <a:avLst/>
              <a:gdLst>
                <a:gd name="connsiteX0" fmla="*/ 0 w 42675"/>
                <a:gd name="connsiteY0" fmla="*/ 11544 h 31654"/>
                <a:gd name="connsiteX1" fmla="*/ 42675 w 42675"/>
                <a:gd name="connsiteY1" fmla="*/ 31654 h 31654"/>
                <a:gd name="connsiteX2" fmla="*/ 13293 w 42675"/>
                <a:gd name="connsiteY2" fmla="*/ 1863 h 31654"/>
                <a:gd name="connsiteX3" fmla="*/ 7294 w 42675"/>
                <a:gd name="connsiteY3" fmla="*/ 1727 h 31654"/>
                <a:gd name="connsiteX4" fmla="*/ 0 w 42675"/>
                <a:gd name="connsiteY4" fmla="*/ 11544 h 31654"/>
                <a:gd name="connsiteX5" fmla="*/ 0 w 42675"/>
                <a:gd name="connsiteY5" fmla="*/ 11544 h 3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75" h="31654">
                  <a:moveTo>
                    <a:pt x="0" y="11544"/>
                  </a:moveTo>
                  <a:cubicBezTo>
                    <a:pt x="12271" y="17611"/>
                    <a:pt x="40289" y="31518"/>
                    <a:pt x="42675" y="31654"/>
                  </a:cubicBezTo>
                  <a:cubicBezTo>
                    <a:pt x="40834" y="29745"/>
                    <a:pt x="21133" y="9976"/>
                    <a:pt x="13293" y="1863"/>
                  </a:cubicBezTo>
                  <a:cubicBezTo>
                    <a:pt x="11112" y="-386"/>
                    <a:pt x="9612" y="-795"/>
                    <a:pt x="7294" y="1727"/>
                  </a:cubicBezTo>
                  <a:cubicBezTo>
                    <a:pt x="5590" y="3636"/>
                    <a:pt x="409" y="9908"/>
                    <a:pt x="0" y="11544"/>
                  </a:cubicBezTo>
                  <a:lnTo>
                    <a:pt x="0" y="11544"/>
                  </a:lnTo>
                  <a:close/>
                </a:path>
              </a:pathLst>
            </a:custGeom>
            <a:solidFill>
              <a:srgbClr val="637491"/>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3" name="자유형: 도형 12">
              <a:extLst>
                <a:ext uri="{FF2B5EF4-FFF2-40B4-BE49-F238E27FC236}">
                  <a16:creationId xmlns:a16="http://schemas.microsoft.com/office/drawing/2014/main" id="{622D9815-9480-493E-BA00-AFB92C0596D5}"/>
                </a:ext>
              </a:extLst>
            </p:cNvPr>
            <p:cNvSpPr/>
            <p:nvPr/>
          </p:nvSpPr>
          <p:spPr>
            <a:xfrm>
              <a:off x="6127767" y="397436"/>
              <a:ext cx="34529" cy="372418"/>
            </a:xfrm>
            <a:custGeom>
              <a:avLst/>
              <a:gdLst>
                <a:gd name="connsiteX0" fmla="*/ 1500 w 34529"/>
                <a:gd name="connsiteY0" fmla="*/ 372350 h 372418"/>
                <a:gd name="connsiteX1" fmla="*/ 22292 w 34529"/>
                <a:gd name="connsiteY1" fmla="*/ 146568 h 372418"/>
                <a:gd name="connsiteX2" fmla="*/ 34494 w 34529"/>
                <a:gd name="connsiteY2" fmla="*/ 0 h 372418"/>
                <a:gd name="connsiteX3" fmla="*/ 19088 w 34529"/>
                <a:gd name="connsiteY3" fmla="*/ 142886 h 372418"/>
                <a:gd name="connsiteX4" fmla="*/ 4977 w 34529"/>
                <a:gd name="connsiteY4" fmla="*/ 298998 h 372418"/>
                <a:gd name="connsiteX5" fmla="*/ 0 w 34529"/>
                <a:gd name="connsiteY5" fmla="*/ 372418 h 372418"/>
                <a:gd name="connsiteX6" fmla="*/ 1500 w 34529"/>
                <a:gd name="connsiteY6" fmla="*/ 372350 h 372418"/>
                <a:gd name="connsiteX7" fmla="*/ 1500 w 34529"/>
                <a:gd name="connsiteY7" fmla="*/ 372350 h 37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29" h="372418">
                  <a:moveTo>
                    <a:pt x="1500" y="372350"/>
                  </a:moveTo>
                  <a:cubicBezTo>
                    <a:pt x="1841" y="366078"/>
                    <a:pt x="20110" y="163201"/>
                    <a:pt x="22292" y="146568"/>
                  </a:cubicBezTo>
                  <a:cubicBezTo>
                    <a:pt x="23928" y="133820"/>
                    <a:pt x="35244" y="7499"/>
                    <a:pt x="34494" y="0"/>
                  </a:cubicBezTo>
                  <a:cubicBezTo>
                    <a:pt x="32654" y="4227"/>
                    <a:pt x="19701" y="137910"/>
                    <a:pt x="19088" y="142886"/>
                  </a:cubicBezTo>
                  <a:cubicBezTo>
                    <a:pt x="17520" y="154884"/>
                    <a:pt x="5726" y="284137"/>
                    <a:pt x="4977" y="298998"/>
                  </a:cubicBezTo>
                  <a:cubicBezTo>
                    <a:pt x="4567" y="307656"/>
                    <a:pt x="0" y="370986"/>
                    <a:pt x="0" y="372418"/>
                  </a:cubicBezTo>
                  <a:cubicBezTo>
                    <a:pt x="477" y="372418"/>
                    <a:pt x="954" y="372350"/>
                    <a:pt x="1500" y="372350"/>
                  </a:cubicBezTo>
                  <a:lnTo>
                    <a:pt x="1500" y="372350"/>
                  </a:lnTo>
                  <a:close/>
                </a:path>
              </a:pathLst>
            </a:custGeom>
            <a:solidFill>
              <a:srgbClr val="627696"/>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4" name="자유형: 도형 13">
              <a:extLst>
                <a:ext uri="{FF2B5EF4-FFF2-40B4-BE49-F238E27FC236}">
                  <a16:creationId xmlns:a16="http://schemas.microsoft.com/office/drawing/2014/main" id="{F81044BD-C80D-445D-8D24-E21ABCDBA693}"/>
                </a:ext>
              </a:extLst>
            </p:cNvPr>
            <p:cNvSpPr/>
            <p:nvPr/>
          </p:nvSpPr>
          <p:spPr>
            <a:xfrm>
              <a:off x="6205687" y="313402"/>
              <a:ext cx="42761" cy="20703"/>
            </a:xfrm>
            <a:custGeom>
              <a:avLst/>
              <a:gdLst>
                <a:gd name="connsiteX0" fmla="*/ 545 w 42761"/>
                <a:gd name="connsiteY0" fmla="*/ 20703 h 20703"/>
                <a:gd name="connsiteX1" fmla="*/ 40152 w 42761"/>
                <a:gd name="connsiteY1" fmla="*/ 12318 h 20703"/>
                <a:gd name="connsiteX2" fmla="*/ 42607 w 42761"/>
                <a:gd name="connsiteY2" fmla="*/ 10887 h 20703"/>
                <a:gd name="connsiteX3" fmla="*/ 41107 w 42761"/>
                <a:gd name="connsiteY3" fmla="*/ 8705 h 20703"/>
                <a:gd name="connsiteX4" fmla="*/ 34290 w 42761"/>
                <a:gd name="connsiteY4" fmla="*/ 3729 h 20703"/>
                <a:gd name="connsiteX5" fmla="*/ 19769 w 42761"/>
                <a:gd name="connsiteY5" fmla="*/ 4410 h 20703"/>
                <a:gd name="connsiteX6" fmla="*/ 0 w 42761"/>
                <a:gd name="connsiteY6" fmla="*/ 19749 h 20703"/>
                <a:gd name="connsiteX7" fmla="*/ 545 w 42761"/>
                <a:gd name="connsiteY7" fmla="*/ 20703 h 20703"/>
                <a:gd name="connsiteX8" fmla="*/ 545 w 42761"/>
                <a:gd name="connsiteY8" fmla="*/ 20703 h 2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61" h="20703">
                  <a:moveTo>
                    <a:pt x="545" y="20703"/>
                  </a:moveTo>
                  <a:cubicBezTo>
                    <a:pt x="9680" y="18726"/>
                    <a:pt x="36131" y="13204"/>
                    <a:pt x="40152" y="12318"/>
                  </a:cubicBezTo>
                  <a:cubicBezTo>
                    <a:pt x="41039" y="12114"/>
                    <a:pt x="42198" y="11637"/>
                    <a:pt x="42607" y="10887"/>
                  </a:cubicBezTo>
                  <a:cubicBezTo>
                    <a:pt x="43220" y="9796"/>
                    <a:pt x="41857" y="9251"/>
                    <a:pt x="41107" y="8705"/>
                  </a:cubicBezTo>
                  <a:cubicBezTo>
                    <a:pt x="38857" y="7001"/>
                    <a:pt x="36608" y="5365"/>
                    <a:pt x="34290" y="3729"/>
                  </a:cubicBezTo>
                  <a:cubicBezTo>
                    <a:pt x="26927" y="-1384"/>
                    <a:pt x="26927" y="-1316"/>
                    <a:pt x="19769" y="4410"/>
                  </a:cubicBezTo>
                  <a:cubicBezTo>
                    <a:pt x="14588" y="8501"/>
                    <a:pt x="1363" y="18658"/>
                    <a:pt x="0" y="19749"/>
                  </a:cubicBezTo>
                  <a:cubicBezTo>
                    <a:pt x="204" y="20158"/>
                    <a:pt x="409" y="20431"/>
                    <a:pt x="545" y="20703"/>
                  </a:cubicBezTo>
                  <a:lnTo>
                    <a:pt x="545" y="20703"/>
                  </a:lnTo>
                  <a:close/>
                </a:path>
              </a:pathLst>
            </a:custGeom>
            <a:solidFill>
              <a:srgbClr val="63749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5" name="자유형: 도형 14">
              <a:extLst>
                <a:ext uri="{FF2B5EF4-FFF2-40B4-BE49-F238E27FC236}">
                  <a16:creationId xmlns:a16="http://schemas.microsoft.com/office/drawing/2014/main" id="{EDF25382-33A9-4108-BFE9-C97389A08395}"/>
                </a:ext>
              </a:extLst>
            </p:cNvPr>
            <p:cNvSpPr/>
            <p:nvPr/>
          </p:nvSpPr>
          <p:spPr>
            <a:xfrm>
              <a:off x="6066611" y="19"/>
              <a:ext cx="193538" cy="345883"/>
            </a:xfrm>
            <a:custGeom>
              <a:avLst/>
              <a:gdLst>
                <a:gd name="connsiteX0" fmla="*/ 5460 w 193538"/>
                <a:gd name="connsiteY0" fmla="*/ 55199 h 345883"/>
                <a:gd name="connsiteX1" fmla="*/ 37023 w 193538"/>
                <a:gd name="connsiteY1" fmla="*/ 16001 h 345883"/>
                <a:gd name="connsiteX2" fmla="*/ 79630 w 193538"/>
                <a:gd name="connsiteY2" fmla="*/ 1616 h 345883"/>
                <a:gd name="connsiteX3" fmla="*/ 129395 w 193538"/>
                <a:gd name="connsiteY3" fmla="*/ 4275 h 345883"/>
                <a:gd name="connsiteX4" fmla="*/ 152505 w 193538"/>
                <a:gd name="connsiteY4" fmla="*/ 17296 h 345883"/>
                <a:gd name="connsiteX5" fmla="*/ 176297 w 193538"/>
                <a:gd name="connsiteY5" fmla="*/ 66447 h 345883"/>
                <a:gd name="connsiteX6" fmla="*/ 179501 w 193538"/>
                <a:gd name="connsiteY6" fmla="*/ 91125 h 345883"/>
                <a:gd name="connsiteX7" fmla="*/ 179501 w 193538"/>
                <a:gd name="connsiteY7" fmla="*/ 97738 h 345883"/>
                <a:gd name="connsiteX8" fmla="*/ 182568 w 193538"/>
                <a:gd name="connsiteY8" fmla="*/ 99987 h 345883"/>
                <a:gd name="connsiteX9" fmla="*/ 193339 w 193538"/>
                <a:gd name="connsiteY9" fmla="*/ 124665 h 345883"/>
                <a:gd name="connsiteX10" fmla="*/ 191362 w 193538"/>
                <a:gd name="connsiteY10" fmla="*/ 145866 h 345883"/>
                <a:gd name="connsiteX11" fmla="*/ 175410 w 193538"/>
                <a:gd name="connsiteY11" fmla="*/ 164954 h 345883"/>
                <a:gd name="connsiteX12" fmla="*/ 173433 w 193538"/>
                <a:gd name="connsiteY12" fmla="*/ 169317 h 345883"/>
                <a:gd name="connsiteX13" fmla="*/ 174797 w 193538"/>
                <a:gd name="connsiteY13" fmla="*/ 197199 h 345883"/>
                <a:gd name="connsiteX14" fmla="*/ 176637 w 193538"/>
                <a:gd name="connsiteY14" fmla="*/ 240010 h 345883"/>
                <a:gd name="connsiteX15" fmla="*/ 175887 w 193538"/>
                <a:gd name="connsiteY15" fmla="*/ 247918 h 345883"/>
                <a:gd name="connsiteX16" fmla="*/ 161981 w 193538"/>
                <a:gd name="connsiteY16" fmla="*/ 283163 h 345883"/>
                <a:gd name="connsiteX17" fmla="*/ 147801 w 193538"/>
                <a:gd name="connsiteY17" fmla="*/ 318748 h 345883"/>
                <a:gd name="connsiteX18" fmla="*/ 139757 w 193538"/>
                <a:gd name="connsiteY18" fmla="*/ 328633 h 345883"/>
                <a:gd name="connsiteX19" fmla="*/ 105058 w 193538"/>
                <a:gd name="connsiteY19" fmla="*/ 343767 h 345883"/>
                <a:gd name="connsiteX20" fmla="*/ 93333 w 193538"/>
                <a:gd name="connsiteY20" fmla="*/ 342062 h 345883"/>
                <a:gd name="connsiteX21" fmla="*/ 84948 w 193538"/>
                <a:gd name="connsiteY21" fmla="*/ 329519 h 345883"/>
                <a:gd name="connsiteX22" fmla="*/ 76085 w 193538"/>
                <a:gd name="connsiteY22" fmla="*/ 317862 h 345883"/>
                <a:gd name="connsiteX23" fmla="*/ 58497 w 193538"/>
                <a:gd name="connsiteY23" fmla="*/ 280913 h 345883"/>
                <a:gd name="connsiteX24" fmla="*/ 52293 w 193538"/>
                <a:gd name="connsiteY24" fmla="*/ 260053 h 345883"/>
                <a:gd name="connsiteX25" fmla="*/ 54066 w 193538"/>
                <a:gd name="connsiteY25" fmla="*/ 252622 h 345883"/>
                <a:gd name="connsiteX26" fmla="*/ 50930 w 193538"/>
                <a:gd name="connsiteY26" fmla="*/ 241646 h 345883"/>
                <a:gd name="connsiteX27" fmla="*/ 24480 w 193538"/>
                <a:gd name="connsiteY27" fmla="*/ 181383 h 345883"/>
                <a:gd name="connsiteX28" fmla="*/ 9073 w 193538"/>
                <a:gd name="connsiteY28" fmla="*/ 138163 h 345883"/>
                <a:gd name="connsiteX29" fmla="*/ 6415 w 193538"/>
                <a:gd name="connsiteY29" fmla="*/ 135300 h 345883"/>
                <a:gd name="connsiteX30" fmla="*/ 347 w 193538"/>
                <a:gd name="connsiteY30" fmla="*/ 109736 h 345883"/>
                <a:gd name="connsiteX31" fmla="*/ 5460 w 193538"/>
                <a:gd name="connsiteY31" fmla="*/ 55199 h 345883"/>
                <a:gd name="connsiteX32" fmla="*/ 5460 w 193538"/>
                <a:gd name="connsiteY32" fmla="*/ 55199 h 34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538" h="345883">
                  <a:moveTo>
                    <a:pt x="5460" y="55199"/>
                  </a:moveTo>
                  <a:cubicBezTo>
                    <a:pt x="11596" y="37952"/>
                    <a:pt x="21889" y="25272"/>
                    <a:pt x="37023" y="16001"/>
                  </a:cubicBezTo>
                  <a:cubicBezTo>
                    <a:pt x="50112" y="8025"/>
                    <a:pt x="64496" y="3934"/>
                    <a:pt x="79630" y="1616"/>
                  </a:cubicBezTo>
                  <a:cubicBezTo>
                    <a:pt x="96469" y="-974"/>
                    <a:pt x="113034" y="-701"/>
                    <a:pt x="129395" y="4275"/>
                  </a:cubicBezTo>
                  <a:cubicBezTo>
                    <a:pt x="137984" y="6934"/>
                    <a:pt x="145893" y="11092"/>
                    <a:pt x="152505" y="17296"/>
                  </a:cubicBezTo>
                  <a:cubicBezTo>
                    <a:pt x="166753" y="30589"/>
                    <a:pt x="172138" y="48314"/>
                    <a:pt x="176297" y="66447"/>
                  </a:cubicBezTo>
                  <a:cubicBezTo>
                    <a:pt x="178137" y="74491"/>
                    <a:pt x="178478" y="82876"/>
                    <a:pt x="179501" y="91125"/>
                  </a:cubicBezTo>
                  <a:cubicBezTo>
                    <a:pt x="179773" y="93306"/>
                    <a:pt x="179705" y="94738"/>
                    <a:pt x="179501" y="97738"/>
                  </a:cubicBezTo>
                  <a:cubicBezTo>
                    <a:pt x="180591" y="97806"/>
                    <a:pt x="182023" y="98965"/>
                    <a:pt x="182568" y="99987"/>
                  </a:cubicBezTo>
                  <a:cubicBezTo>
                    <a:pt x="188840" y="107350"/>
                    <a:pt x="192589" y="114917"/>
                    <a:pt x="193339" y="124665"/>
                  </a:cubicBezTo>
                  <a:cubicBezTo>
                    <a:pt x="193885" y="131823"/>
                    <a:pt x="193339" y="138981"/>
                    <a:pt x="191362" y="145866"/>
                  </a:cubicBezTo>
                  <a:cubicBezTo>
                    <a:pt x="188840" y="154456"/>
                    <a:pt x="186863" y="163659"/>
                    <a:pt x="175410" y="164954"/>
                  </a:cubicBezTo>
                  <a:cubicBezTo>
                    <a:pt x="172615" y="165227"/>
                    <a:pt x="173570" y="167681"/>
                    <a:pt x="173433" y="169317"/>
                  </a:cubicBezTo>
                  <a:cubicBezTo>
                    <a:pt x="172752" y="178656"/>
                    <a:pt x="174660" y="187860"/>
                    <a:pt x="174797" y="197199"/>
                  </a:cubicBezTo>
                  <a:cubicBezTo>
                    <a:pt x="175001" y="211515"/>
                    <a:pt x="175956" y="225763"/>
                    <a:pt x="176637" y="240010"/>
                  </a:cubicBezTo>
                  <a:cubicBezTo>
                    <a:pt x="176433" y="242669"/>
                    <a:pt x="176706" y="245464"/>
                    <a:pt x="175887" y="247918"/>
                  </a:cubicBezTo>
                  <a:cubicBezTo>
                    <a:pt x="172002" y="259984"/>
                    <a:pt x="166480" y="271369"/>
                    <a:pt x="161981" y="283163"/>
                  </a:cubicBezTo>
                  <a:cubicBezTo>
                    <a:pt x="157481" y="295093"/>
                    <a:pt x="152164" y="306750"/>
                    <a:pt x="147801" y="318748"/>
                  </a:cubicBezTo>
                  <a:cubicBezTo>
                    <a:pt x="146506" y="322361"/>
                    <a:pt x="144529" y="326519"/>
                    <a:pt x="139757" y="328633"/>
                  </a:cubicBezTo>
                  <a:cubicBezTo>
                    <a:pt x="128236" y="333814"/>
                    <a:pt x="116238" y="337836"/>
                    <a:pt x="105058" y="343767"/>
                  </a:cubicBezTo>
                  <a:cubicBezTo>
                    <a:pt x="101377" y="345744"/>
                    <a:pt x="96605" y="347993"/>
                    <a:pt x="93333" y="342062"/>
                  </a:cubicBezTo>
                  <a:cubicBezTo>
                    <a:pt x="90878" y="337631"/>
                    <a:pt x="87470" y="333814"/>
                    <a:pt x="84948" y="329519"/>
                  </a:cubicBezTo>
                  <a:cubicBezTo>
                    <a:pt x="82425" y="325224"/>
                    <a:pt x="78403" y="322293"/>
                    <a:pt x="76085" y="317862"/>
                  </a:cubicBezTo>
                  <a:cubicBezTo>
                    <a:pt x="69677" y="305795"/>
                    <a:pt x="64496" y="293184"/>
                    <a:pt x="58497" y="280913"/>
                  </a:cubicBezTo>
                  <a:cubicBezTo>
                    <a:pt x="55293" y="274369"/>
                    <a:pt x="51066" y="268165"/>
                    <a:pt x="52293" y="260053"/>
                  </a:cubicBezTo>
                  <a:cubicBezTo>
                    <a:pt x="52703" y="257462"/>
                    <a:pt x="53180" y="255690"/>
                    <a:pt x="54066" y="252622"/>
                  </a:cubicBezTo>
                  <a:cubicBezTo>
                    <a:pt x="55634" y="247305"/>
                    <a:pt x="53521" y="244987"/>
                    <a:pt x="50930" y="241646"/>
                  </a:cubicBezTo>
                  <a:cubicBezTo>
                    <a:pt x="36819" y="223922"/>
                    <a:pt x="28570" y="203471"/>
                    <a:pt x="24480" y="181383"/>
                  </a:cubicBezTo>
                  <a:cubicBezTo>
                    <a:pt x="21685" y="166113"/>
                    <a:pt x="13981" y="152615"/>
                    <a:pt x="9073" y="138163"/>
                  </a:cubicBezTo>
                  <a:cubicBezTo>
                    <a:pt x="7846" y="137549"/>
                    <a:pt x="6824" y="136595"/>
                    <a:pt x="6415" y="135300"/>
                  </a:cubicBezTo>
                  <a:cubicBezTo>
                    <a:pt x="3824" y="126915"/>
                    <a:pt x="688" y="118462"/>
                    <a:pt x="347" y="109736"/>
                  </a:cubicBezTo>
                  <a:cubicBezTo>
                    <a:pt x="-198" y="91466"/>
                    <a:pt x="-948" y="73264"/>
                    <a:pt x="5460" y="55199"/>
                  </a:cubicBezTo>
                  <a:lnTo>
                    <a:pt x="5460" y="55199"/>
                  </a:lnTo>
                  <a:close/>
                </a:path>
              </a:pathLst>
            </a:custGeom>
            <a:solidFill>
              <a:srgbClr val="FCC88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6" name="자유형: 도형 15">
              <a:extLst>
                <a:ext uri="{FF2B5EF4-FFF2-40B4-BE49-F238E27FC236}">
                  <a16:creationId xmlns:a16="http://schemas.microsoft.com/office/drawing/2014/main" id="{ABB231C6-5C9F-40A9-9545-239A510D1D68}"/>
                </a:ext>
              </a:extLst>
            </p:cNvPr>
            <p:cNvSpPr/>
            <p:nvPr/>
          </p:nvSpPr>
          <p:spPr>
            <a:xfrm>
              <a:off x="6066771" y="38"/>
              <a:ext cx="179515" cy="138348"/>
            </a:xfrm>
            <a:custGeom>
              <a:avLst/>
              <a:gdLst>
                <a:gd name="connsiteX0" fmla="*/ 8914 w 179515"/>
                <a:gd name="connsiteY0" fmla="*/ 138348 h 138348"/>
                <a:gd name="connsiteX1" fmla="*/ 4210 w 179515"/>
                <a:gd name="connsiteY1" fmla="*/ 112239 h 138348"/>
                <a:gd name="connsiteX2" fmla="*/ 5301 w 179515"/>
                <a:gd name="connsiteY2" fmla="*/ 80267 h 138348"/>
                <a:gd name="connsiteX3" fmla="*/ 23912 w 179515"/>
                <a:gd name="connsiteY3" fmla="*/ 70382 h 138348"/>
                <a:gd name="connsiteX4" fmla="*/ 35842 w 179515"/>
                <a:gd name="connsiteY4" fmla="*/ 69632 h 138348"/>
                <a:gd name="connsiteX5" fmla="*/ 70063 w 179515"/>
                <a:gd name="connsiteY5" fmla="*/ 53816 h 138348"/>
                <a:gd name="connsiteX6" fmla="*/ 94878 w 179515"/>
                <a:gd name="connsiteY6" fmla="*/ 36228 h 138348"/>
                <a:gd name="connsiteX7" fmla="*/ 127736 w 179515"/>
                <a:gd name="connsiteY7" fmla="*/ 41000 h 138348"/>
                <a:gd name="connsiteX8" fmla="*/ 151937 w 179515"/>
                <a:gd name="connsiteY8" fmla="*/ 83266 h 138348"/>
                <a:gd name="connsiteX9" fmla="*/ 161208 w 179515"/>
                <a:gd name="connsiteY9" fmla="*/ 124033 h 138348"/>
                <a:gd name="connsiteX10" fmla="*/ 179273 w 179515"/>
                <a:gd name="connsiteY10" fmla="*/ 97923 h 138348"/>
                <a:gd name="connsiteX11" fmla="*/ 179342 w 179515"/>
                <a:gd name="connsiteY11" fmla="*/ 91242 h 138348"/>
                <a:gd name="connsiteX12" fmla="*/ 176137 w 179515"/>
                <a:gd name="connsiteY12" fmla="*/ 66564 h 138348"/>
                <a:gd name="connsiteX13" fmla="*/ 152346 w 179515"/>
                <a:gd name="connsiteY13" fmla="*/ 17345 h 138348"/>
                <a:gd name="connsiteX14" fmla="*/ 129304 w 179515"/>
                <a:gd name="connsiteY14" fmla="*/ 4324 h 138348"/>
                <a:gd name="connsiteX15" fmla="*/ 79607 w 179515"/>
                <a:gd name="connsiteY15" fmla="*/ 1666 h 138348"/>
                <a:gd name="connsiteX16" fmla="*/ 37001 w 179515"/>
                <a:gd name="connsiteY16" fmla="*/ 16118 h 138348"/>
                <a:gd name="connsiteX17" fmla="*/ 5437 w 179515"/>
                <a:gd name="connsiteY17" fmla="*/ 55384 h 138348"/>
                <a:gd name="connsiteX18" fmla="*/ 393 w 179515"/>
                <a:gd name="connsiteY18" fmla="*/ 109989 h 138348"/>
                <a:gd name="connsiteX19" fmla="*/ 6392 w 179515"/>
                <a:gd name="connsiteY19" fmla="*/ 135553 h 138348"/>
                <a:gd name="connsiteX20" fmla="*/ 8914 w 179515"/>
                <a:gd name="connsiteY20" fmla="*/ 138348 h 138348"/>
                <a:gd name="connsiteX21" fmla="*/ 8914 w 179515"/>
                <a:gd name="connsiteY21" fmla="*/ 138348 h 13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9515" h="138348">
                  <a:moveTo>
                    <a:pt x="8914" y="138348"/>
                  </a:moveTo>
                  <a:cubicBezTo>
                    <a:pt x="7346" y="129623"/>
                    <a:pt x="5642" y="120965"/>
                    <a:pt x="4210" y="112239"/>
                  </a:cubicBezTo>
                  <a:cubicBezTo>
                    <a:pt x="2506" y="101536"/>
                    <a:pt x="1620" y="90697"/>
                    <a:pt x="5301" y="80267"/>
                  </a:cubicBezTo>
                  <a:cubicBezTo>
                    <a:pt x="8369" y="71609"/>
                    <a:pt x="16549" y="71336"/>
                    <a:pt x="23912" y="70382"/>
                  </a:cubicBezTo>
                  <a:cubicBezTo>
                    <a:pt x="27865" y="69837"/>
                    <a:pt x="31888" y="69973"/>
                    <a:pt x="35842" y="69632"/>
                  </a:cubicBezTo>
                  <a:cubicBezTo>
                    <a:pt x="49271" y="68541"/>
                    <a:pt x="59701" y="61452"/>
                    <a:pt x="70063" y="53816"/>
                  </a:cubicBezTo>
                  <a:cubicBezTo>
                    <a:pt x="78176" y="47817"/>
                    <a:pt x="85743" y="40932"/>
                    <a:pt x="94878" y="36228"/>
                  </a:cubicBezTo>
                  <a:cubicBezTo>
                    <a:pt x="106876" y="30093"/>
                    <a:pt x="117715" y="31865"/>
                    <a:pt x="127736" y="41000"/>
                  </a:cubicBezTo>
                  <a:cubicBezTo>
                    <a:pt x="140416" y="52521"/>
                    <a:pt x="147233" y="67246"/>
                    <a:pt x="151937" y="83266"/>
                  </a:cubicBezTo>
                  <a:cubicBezTo>
                    <a:pt x="155891" y="96560"/>
                    <a:pt x="158549" y="110057"/>
                    <a:pt x="161208" y="124033"/>
                  </a:cubicBezTo>
                  <a:cubicBezTo>
                    <a:pt x="161822" y="111421"/>
                    <a:pt x="167412" y="92947"/>
                    <a:pt x="179273" y="97923"/>
                  </a:cubicBezTo>
                  <a:cubicBezTo>
                    <a:pt x="179546" y="96082"/>
                    <a:pt x="179614" y="93492"/>
                    <a:pt x="179342" y="91242"/>
                  </a:cubicBezTo>
                  <a:cubicBezTo>
                    <a:pt x="178319" y="82994"/>
                    <a:pt x="177978" y="74609"/>
                    <a:pt x="176137" y="66564"/>
                  </a:cubicBezTo>
                  <a:cubicBezTo>
                    <a:pt x="171979" y="48431"/>
                    <a:pt x="166594" y="30706"/>
                    <a:pt x="152346" y="17345"/>
                  </a:cubicBezTo>
                  <a:cubicBezTo>
                    <a:pt x="145733" y="11141"/>
                    <a:pt x="137894" y="6915"/>
                    <a:pt x="129304" y="4324"/>
                  </a:cubicBezTo>
                  <a:cubicBezTo>
                    <a:pt x="113011" y="-720"/>
                    <a:pt x="96445" y="-993"/>
                    <a:pt x="79607" y="1666"/>
                  </a:cubicBezTo>
                  <a:cubicBezTo>
                    <a:pt x="64473" y="3983"/>
                    <a:pt x="50089" y="8074"/>
                    <a:pt x="37001" y="16118"/>
                  </a:cubicBezTo>
                  <a:cubicBezTo>
                    <a:pt x="21867" y="25389"/>
                    <a:pt x="11573" y="38137"/>
                    <a:pt x="5437" y="55384"/>
                  </a:cubicBezTo>
                  <a:cubicBezTo>
                    <a:pt x="-971" y="73450"/>
                    <a:pt x="-221" y="91651"/>
                    <a:pt x="393" y="109989"/>
                  </a:cubicBezTo>
                  <a:cubicBezTo>
                    <a:pt x="665" y="118715"/>
                    <a:pt x="3801" y="127168"/>
                    <a:pt x="6392" y="135553"/>
                  </a:cubicBezTo>
                  <a:cubicBezTo>
                    <a:pt x="6664" y="136712"/>
                    <a:pt x="7687" y="137735"/>
                    <a:pt x="8914" y="138348"/>
                  </a:cubicBezTo>
                  <a:lnTo>
                    <a:pt x="8914" y="138348"/>
                  </a:lnTo>
                  <a:close/>
                </a:path>
              </a:pathLst>
            </a:custGeom>
            <a:solidFill>
              <a:srgbClr val="76401F"/>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7" name="자유형: 도형 16">
              <a:extLst>
                <a:ext uri="{FF2B5EF4-FFF2-40B4-BE49-F238E27FC236}">
                  <a16:creationId xmlns:a16="http://schemas.microsoft.com/office/drawing/2014/main" id="{F16D8BA4-0F2C-4EB6-B4E3-3C69E9E027BA}"/>
                </a:ext>
              </a:extLst>
            </p:cNvPr>
            <p:cNvSpPr/>
            <p:nvPr/>
          </p:nvSpPr>
          <p:spPr>
            <a:xfrm>
              <a:off x="6322736" y="841229"/>
              <a:ext cx="67012" cy="46411"/>
            </a:xfrm>
            <a:custGeom>
              <a:avLst/>
              <a:gdLst>
                <a:gd name="connsiteX0" fmla="*/ 0 w 67012"/>
                <a:gd name="connsiteY0" fmla="*/ 0 h 46411"/>
                <a:gd name="connsiteX1" fmla="*/ 45470 w 67012"/>
                <a:gd name="connsiteY1" fmla="*/ 44925 h 46411"/>
                <a:gd name="connsiteX2" fmla="*/ 67012 w 67012"/>
                <a:gd name="connsiteY2" fmla="*/ 37971 h 46411"/>
              </a:gdLst>
              <a:ahLst/>
              <a:cxnLst>
                <a:cxn ang="0">
                  <a:pos x="connsiteX0" y="connsiteY0"/>
                </a:cxn>
                <a:cxn ang="0">
                  <a:pos x="connsiteX1" y="connsiteY1"/>
                </a:cxn>
                <a:cxn ang="0">
                  <a:pos x="connsiteX2" y="connsiteY2"/>
                </a:cxn>
              </a:cxnLst>
              <a:rect l="l" t="t" r="r" b="b"/>
              <a:pathLst>
                <a:path w="67012" h="46411">
                  <a:moveTo>
                    <a:pt x="0" y="0"/>
                  </a:moveTo>
                  <a:cubicBezTo>
                    <a:pt x="3681" y="4704"/>
                    <a:pt x="38380" y="41312"/>
                    <a:pt x="45470" y="44925"/>
                  </a:cubicBezTo>
                  <a:cubicBezTo>
                    <a:pt x="53855" y="48197"/>
                    <a:pt x="60468" y="46152"/>
                    <a:pt x="67012" y="37971"/>
                  </a:cubicBezTo>
                </a:path>
              </a:pathLst>
            </a:custGeom>
            <a:solidFill>
              <a:srgbClr val="AAC5E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8" name="자유형: 도형 17">
              <a:extLst>
                <a:ext uri="{FF2B5EF4-FFF2-40B4-BE49-F238E27FC236}">
                  <a16:creationId xmlns:a16="http://schemas.microsoft.com/office/drawing/2014/main" id="{E3BEC432-E744-45E6-9E9C-E20525CD8DA9}"/>
                </a:ext>
              </a:extLst>
            </p:cNvPr>
            <p:cNvSpPr/>
            <p:nvPr/>
          </p:nvSpPr>
          <p:spPr>
            <a:xfrm>
              <a:off x="5964890" y="922012"/>
              <a:ext cx="381638" cy="1001318"/>
            </a:xfrm>
            <a:custGeom>
              <a:avLst/>
              <a:gdLst>
                <a:gd name="connsiteX0" fmla="*/ 6766 w 381638"/>
                <a:gd name="connsiteY0" fmla="*/ 0 h 1001317"/>
                <a:gd name="connsiteX1" fmla="*/ 27217 w 381638"/>
                <a:gd name="connsiteY1" fmla="*/ 88622 h 1001317"/>
                <a:gd name="connsiteX2" fmla="*/ 50463 w 381638"/>
                <a:gd name="connsiteY2" fmla="*/ 202195 h 1001317"/>
                <a:gd name="connsiteX3" fmla="*/ 67574 w 381638"/>
                <a:gd name="connsiteY3" fmla="*/ 313246 h 1001317"/>
                <a:gd name="connsiteX4" fmla="*/ 71051 w 381638"/>
                <a:gd name="connsiteY4" fmla="*/ 354421 h 1001317"/>
                <a:gd name="connsiteX5" fmla="*/ 78345 w 381638"/>
                <a:gd name="connsiteY5" fmla="*/ 386734 h 1001317"/>
                <a:gd name="connsiteX6" fmla="*/ 85844 w 381638"/>
                <a:gd name="connsiteY6" fmla="*/ 418842 h 1001317"/>
                <a:gd name="connsiteX7" fmla="*/ 93138 w 381638"/>
                <a:gd name="connsiteY7" fmla="*/ 453064 h 1001317"/>
                <a:gd name="connsiteX8" fmla="*/ 96410 w 381638"/>
                <a:gd name="connsiteY8" fmla="*/ 489399 h 1001317"/>
                <a:gd name="connsiteX9" fmla="*/ 102001 w 381638"/>
                <a:gd name="connsiteY9" fmla="*/ 550617 h 1001317"/>
                <a:gd name="connsiteX10" fmla="*/ 116998 w 381638"/>
                <a:gd name="connsiteY10" fmla="*/ 610744 h 1001317"/>
                <a:gd name="connsiteX11" fmla="*/ 119657 w 381638"/>
                <a:gd name="connsiteY11" fmla="*/ 639035 h 1001317"/>
                <a:gd name="connsiteX12" fmla="*/ 111953 w 381638"/>
                <a:gd name="connsiteY12" fmla="*/ 706592 h 1001317"/>
                <a:gd name="connsiteX13" fmla="*/ 96956 w 381638"/>
                <a:gd name="connsiteY13" fmla="*/ 727725 h 1001317"/>
                <a:gd name="connsiteX14" fmla="*/ 55440 w 381638"/>
                <a:gd name="connsiteY14" fmla="*/ 764060 h 1001317"/>
                <a:gd name="connsiteX15" fmla="*/ 51963 w 381638"/>
                <a:gd name="connsiteY15" fmla="*/ 766174 h 1001317"/>
                <a:gd name="connsiteX16" fmla="*/ 11810 w 381638"/>
                <a:gd name="connsiteY16" fmla="*/ 781580 h 1001317"/>
                <a:gd name="connsiteX17" fmla="*/ 2403 w 381638"/>
                <a:gd name="connsiteY17" fmla="*/ 791261 h 1001317"/>
                <a:gd name="connsiteX18" fmla="*/ 5470 w 381638"/>
                <a:gd name="connsiteY18" fmla="*/ 804554 h 1001317"/>
                <a:gd name="connsiteX19" fmla="*/ 59257 w 381638"/>
                <a:gd name="connsiteY19" fmla="*/ 822892 h 1001317"/>
                <a:gd name="connsiteX20" fmla="*/ 90548 w 381638"/>
                <a:gd name="connsiteY20" fmla="*/ 822278 h 1001317"/>
                <a:gd name="connsiteX21" fmla="*/ 106500 w 381638"/>
                <a:gd name="connsiteY21" fmla="*/ 816347 h 1001317"/>
                <a:gd name="connsiteX22" fmla="*/ 138949 w 381638"/>
                <a:gd name="connsiteY22" fmla="*/ 792283 h 1001317"/>
                <a:gd name="connsiteX23" fmla="*/ 172762 w 381638"/>
                <a:gd name="connsiteY23" fmla="*/ 763379 h 1001317"/>
                <a:gd name="connsiteX24" fmla="*/ 175830 w 381638"/>
                <a:gd name="connsiteY24" fmla="*/ 779876 h 1001317"/>
                <a:gd name="connsiteX25" fmla="*/ 218505 w 381638"/>
                <a:gd name="connsiteY25" fmla="*/ 771423 h 1001317"/>
                <a:gd name="connsiteX26" fmla="*/ 219664 w 381638"/>
                <a:gd name="connsiteY26" fmla="*/ 789352 h 1001317"/>
                <a:gd name="connsiteX27" fmla="*/ 218709 w 381638"/>
                <a:gd name="connsiteY27" fmla="*/ 817438 h 1001317"/>
                <a:gd name="connsiteX28" fmla="*/ 219664 w 381638"/>
                <a:gd name="connsiteY28" fmla="*/ 822687 h 1001317"/>
                <a:gd name="connsiteX29" fmla="*/ 236025 w 381638"/>
                <a:gd name="connsiteY29" fmla="*/ 844434 h 1001317"/>
                <a:gd name="connsiteX30" fmla="*/ 239297 w 381638"/>
                <a:gd name="connsiteY30" fmla="*/ 845934 h 1001317"/>
                <a:gd name="connsiteX31" fmla="*/ 223140 w 381638"/>
                <a:gd name="connsiteY31" fmla="*/ 951053 h 1001317"/>
                <a:gd name="connsiteX32" fmla="*/ 226617 w 381638"/>
                <a:gd name="connsiteY32" fmla="*/ 972391 h 1001317"/>
                <a:gd name="connsiteX33" fmla="*/ 250818 w 381638"/>
                <a:gd name="connsiteY33" fmla="*/ 996455 h 1001317"/>
                <a:gd name="connsiteX34" fmla="*/ 284085 w 381638"/>
                <a:gd name="connsiteY34" fmla="*/ 1001295 h 1001317"/>
                <a:gd name="connsiteX35" fmla="*/ 290425 w 381638"/>
                <a:gd name="connsiteY35" fmla="*/ 998569 h 1001317"/>
                <a:gd name="connsiteX36" fmla="*/ 315376 w 381638"/>
                <a:gd name="connsiteY36" fmla="*/ 961415 h 1001317"/>
                <a:gd name="connsiteX37" fmla="*/ 318034 w 381638"/>
                <a:gd name="connsiteY37" fmla="*/ 951940 h 1001317"/>
                <a:gd name="connsiteX38" fmla="*/ 319602 w 381638"/>
                <a:gd name="connsiteY38" fmla="*/ 889427 h 1001317"/>
                <a:gd name="connsiteX39" fmla="*/ 317284 w 381638"/>
                <a:gd name="connsiteY39" fmla="*/ 852273 h 1001317"/>
                <a:gd name="connsiteX40" fmla="*/ 320147 w 381638"/>
                <a:gd name="connsiteY40" fmla="*/ 841912 h 1001317"/>
                <a:gd name="connsiteX41" fmla="*/ 332077 w 381638"/>
                <a:gd name="connsiteY41" fmla="*/ 804349 h 1001317"/>
                <a:gd name="connsiteX42" fmla="*/ 335145 w 381638"/>
                <a:gd name="connsiteY42" fmla="*/ 769310 h 1001317"/>
                <a:gd name="connsiteX43" fmla="*/ 338008 w 381638"/>
                <a:gd name="connsiteY43" fmla="*/ 691186 h 1001317"/>
                <a:gd name="connsiteX44" fmla="*/ 338008 w 381638"/>
                <a:gd name="connsiteY44" fmla="*/ 662486 h 1001317"/>
                <a:gd name="connsiteX45" fmla="*/ 337054 w 381638"/>
                <a:gd name="connsiteY45" fmla="*/ 606994 h 1001317"/>
                <a:gd name="connsiteX46" fmla="*/ 336849 w 381638"/>
                <a:gd name="connsiteY46" fmla="*/ 553139 h 1001317"/>
                <a:gd name="connsiteX47" fmla="*/ 335486 w 381638"/>
                <a:gd name="connsiteY47" fmla="*/ 489195 h 1001317"/>
                <a:gd name="connsiteX48" fmla="*/ 325465 w 381638"/>
                <a:gd name="connsiteY48" fmla="*/ 444202 h 1001317"/>
                <a:gd name="connsiteX49" fmla="*/ 326419 w 381638"/>
                <a:gd name="connsiteY49" fmla="*/ 429818 h 1001317"/>
                <a:gd name="connsiteX50" fmla="*/ 329896 w 381638"/>
                <a:gd name="connsiteY50" fmla="*/ 412912 h 1001317"/>
                <a:gd name="connsiteX51" fmla="*/ 321238 w 381638"/>
                <a:gd name="connsiteY51" fmla="*/ 311610 h 1001317"/>
                <a:gd name="connsiteX52" fmla="*/ 325260 w 381638"/>
                <a:gd name="connsiteY52" fmla="*/ 275274 h 1001317"/>
                <a:gd name="connsiteX53" fmla="*/ 332146 w 381638"/>
                <a:gd name="connsiteY53" fmla="*/ 235394 h 1001317"/>
                <a:gd name="connsiteX54" fmla="*/ 335418 w 381638"/>
                <a:gd name="connsiteY54" fmla="*/ 222919 h 1001317"/>
                <a:gd name="connsiteX55" fmla="*/ 354369 w 381638"/>
                <a:gd name="connsiteY55" fmla="*/ 115959 h 1001317"/>
                <a:gd name="connsiteX56" fmla="*/ 381638 w 381638"/>
                <a:gd name="connsiteY56" fmla="*/ 27337 h 1001317"/>
                <a:gd name="connsiteX57" fmla="*/ 6766 w 381638"/>
                <a:gd name="connsiteY57" fmla="*/ 0 h 10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81638" h="1001317">
                  <a:moveTo>
                    <a:pt x="6766" y="0"/>
                  </a:moveTo>
                  <a:lnTo>
                    <a:pt x="27217" y="88622"/>
                  </a:lnTo>
                  <a:cubicBezTo>
                    <a:pt x="31648" y="126798"/>
                    <a:pt x="45419" y="163951"/>
                    <a:pt x="50463" y="202195"/>
                  </a:cubicBezTo>
                  <a:cubicBezTo>
                    <a:pt x="55235" y="239348"/>
                    <a:pt x="62189" y="276092"/>
                    <a:pt x="67574" y="313246"/>
                  </a:cubicBezTo>
                  <a:cubicBezTo>
                    <a:pt x="69483" y="326743"/>
                    <a:pt x="69142" y="340923"/>
                    <a:pt x="71051" y="354421"/>
                  </a:cubicBezTo>
                  <a:cubicBezTo>
                    <a:pt x="72619" y="365396"/>
                    <a:pt x="75277" y="376167"/>
                    <a:pt x="78345" y="386734"/>
                  </a:cubicBezTo>
                  <a:cubicBezTo>
                    <a:pt x="81413" y="397300"/>
                    <a:pt x="85435" y="407185"/>
                    <a:pt x="85844" y="418842"/>
                  </a:cubicBezTo>
                  <a:cubicBezTo>
                    <a:pt x="86253" y="430227"/>
                    <a:pt x="90071" y="441612"/>
                    <a:pt x="93138" y="453064"/>
                  </a:cubicBezTo>
                  <a:cubicBezTo>
                    <a:pt x="96410" y="465062"/>
                    <a:pt x="96001" y="477129"/>
                    <a:pt x="96410" y="489399"/>
                  </a:cubicBezTo>
                  <a:cubicBezTo>
                    <a:pt x="97160" y="509851"/>
                    <a:pt x="98524" y="530575"/>
                    <a:pt x="102001" y="550617"/>
                  </a:cubicBezTo>
                  <a:cubicBezTo>
                    <a:pt x="105477" y="570864"/>
                    <a:pt x="111408" y="590906"/>
                    <a:pt x="116998" y="610744"/>
                  </a:cubicBezTo>
                  <a:cubicBezTo>
                    <a:pt x="119520" y="620015"/>
                    <a:pt x="121020" y="629082"/>
                    <a:pt x="119657" y="639035"/>
                  </a:cubicBezTo>
                  <a:cubicBezTo>
                    <a:pt x="116589" y="661395"/>
                    <a:pt x="114271" y="684028"/>
                    <a:pt x="111953" y="706592"/>
                  </a:cubicBezTo>
                  <a:cubicBezTo>
                    <a:pt x="110999" y="717363"/>
                    <a:pt x="103500" y="722612"/>
                    <a:pt x="96956" y="727725"/>
                  </a:cubicBezTo>
                  <a:cubicBezTo>
                    <a:pt x="82367" y="738905"/>
                    <a:pt x="66620" y="748176"/>
                    <a:pt x="55440" y="764060"/>
                  </a:cubicBezTo>
                  <a:cubicBezTo>
                    <a:pt x="54690" y="765083"/>
                    <a:pt x="52917" y="766378"/>
                    <a:pt x="51963" y="766174"/>
                  </a:cubicBezTo>
                  <a:cubicBezTo>
                    <a:pt x="36215" y="764060"/>
                    <a:pt x="24695" y="775240"/>
                    <a:pt x="11810" y="781580"/>
                  </a:cubicBezTo>
                  <a:cubicBezTo>
                    <a:pt x="8129" y="783489"/>
                    <a:pt x="5266" y="787716"/>
                    <a:pt x="2403" y="791261"/>
                  </a:cubicBezTo>
                  <a:cubicBezTo>
                    <a:pt x="-2574" y="797191"/>
                    <a:pt x="1039" y="801827"/>
                    <a:pt x="5470" y="804554"/>
                  </a:cubicBezTo>
                  <a:cubicBezTo>
                    <a:pt x="21968" y="815325"/>
                    <a:pt x="39828" y="822278"/>
                    <a:pt x="59257" y="822892"/>
                  </a:cubicBezTo>
                  <a:cubicBezTo>
                    <a:pt x="69619" y="823301"/>
                    <a:pt x="80186" y="823301"/>
                    <a:pt x="90548" y="822278"/>
                  </a:cubicBezTo>
                  <a:cubicBezTo>
                    <a:pt x="95933" y="821665"/>
                    <a:pt x="101319" y="818870"/>
                    <a:pt x="106500" y="816347"/>
                  </a:cubicBezTo>
                  <a:cubicBezTo>
                    <a:pt x="118634" y="810621"/>
                    <a:pt x="129746" y="804077"/>
                    <a:pt x="138949" y="792283"/>
                  </a:cubicBezTo>
                  <a:cubicBezTo>
                    <a:pt x="147811" y="780899"/>
                    <a:pt x="160832" y="773263"/>
                    <a:pt x="172762" y="763379"/>
                  </a:cubicBezTo>
                  <a:cubicBezTo>
                    <a:pt x="173921" y="769310"/>
                    <a:pt x="174875" y="774150"/>
                    <a:pt x="175830" y="779876"/>
                  </a:cubicBezTo>
                  <a:cubicBezTo>
                    <a:pt x="189873" y="777149"/>
                    <a:pt x="203507" y="774422"/>
                    <a:pt x="218505" y="771423"/>
                  </a:cubicBezTo>
                  <a:cubicBezTo>
                    <a:pt x="218914" y="777354"/>
                    <a:pt x="219664" y="783489"/>
                    <a:pt x="219664" y="789352"/>
                  </a:cubicBezTo>
                  <a:cubicBezTo>
                    <a:pt x="219664" y="798623"/>
                    <a:pt x="219118" y="808167"/>
                    <a:pt x="218709" y="817438"/>
                  </a:cubicBezTo>
                  <a:cubicBezTo>
                    <a:pt x="218709" y="819142"/>
                    <a:pt x="218709" y="821460"/>
                    <a:pt x="219664" y="822687"/>
                  </a:cubicBezTo>
                  <a:cubicBezTo>
                    <a:pt x="224845" y="830050"/>
                    <a:pt x="230435" y="837276"/>
                    <a:pt x="236025" y="844434"/>
                  </a:cubicBezTo>
                  <a:cubicBezTo>
                    <a:pt x="237184" y="845729"/>
                    <a:pt x="239297" y="845934"/>
                    <a:pt x="239297" y="845934"/>
                  </a:cubicBezTo>
                  <a:cubicBezTo>
                    <a:pt x="233707" y="881383"/>
                    <a:pt x="227981" y="916013"/>
                    <a:pt x="223140" y="951053"/>
                  </a:cubicBezTo>
                  <a:cubicBezTo>
                    <a:pt x="222186" y="957802"/>
                    <a:pt x="225049" y="965165"/>
                    <a:pt x="226617" y="972391"/>
                  </a:cubicBezTo>
                  <a:cubicBezTo>
                    <a:pt x="231048" y="993728"/>
                    <a:pt x="231048" y="993728"/>
                    <a:pt x="250818" y="996455"/>
                  </a:cubicBezTo>
                  <a:cubicBezTo>
                    <a:pt x="261930" y="998160"/>
                    <a:pt x="272905" y="1000068"/>
                    <a:pt x="284085" y="1001295"/>
                  </a:cubicBezTo>
                  <a:cubicBezTo>
                    <a:pt x="286198" y="1001500"/>
                    <a:pt x="289062" y="1000273"/>
                    <a:pt x="290425" y="998569"/>
                  </a:cubicBezTo>
                  <a:cubicBezTo>
                    <a:pt x="298878" y="986298"/>
                    <a:pt x="307331" y="974095"/>
                    <a:pt x="315376" y="961415"/>
                  </a:cubicBezTo>
                  <a:cubicBezTo>
                    <a:pt x="317080" y="958893"/>
                    <a:pt x="317898" y="955280"/>
                    <a:pt x="318034" y="951940"/>
                  </a:cubicBezTo>
                  <a:cubicBezTo>
                    <a:pt x="318784" y="931284"/>
                    <a:pt x="319602" y="910355"/>
                    <a:pt x="319602" y="889427"/>
                  </a:cubicBezTo>
                  <a:cubicBezTo>
                    <a:pt x="319602" y="877156"/>
                    <a:pt x="317693" y="864749"/>
                    <a:pt x="317284" y="852273"/>
                  </a:cubicBezTo>
                  <a:cubicBezTo>
                    <a:pt x="317080" y="848865"/>
                    <a:pt x="318989" y="845320"/>
                    <a:pt x="320147" y="841912"/>
                  </a:cubicBezTo>
                  <a:cubicBezTo>
                    <a:pt x="323965" y="829232"/>
                    <a:pt x="327442" y="816552"/>
                    <a:pt x="332077" y="804349"/>
                  </a:cubicBezTo>
                  <a:cubicBezTo>
                    <a:pt x="336509" y="792760"/>
                    <a:pt x="336849" y="781308"/>
                    <a:pt x="335145" y="769310"/>
                  </a:cubicBezTo>
                  <a:cubicBezTo>
                    <a:pt x="331328" y="743336"/>
                    <a:pt x="341076" y="717363"/>
                    <a:pt x="338008" y="691186"/>
                  </a:cubicBezTo>
                  <a:cubicBezTo>
                    <a:pt x="336849" y="681710"/>
                    <a:pt x="338008" y="671961"/>
                    <a:pt x="338008" y="662486"/>
                  </a:cubicBezTo>
                  <a:cubicBezTo>
                    <a:pt x="337804" y="643943"/>
                    <a:pt x="337258" y="625537"/>
                    <a:pt x="337054" y="606994"/>
                  </a:cubicBezTo>
                  <a:cubicBezTo>
                    <a:pt x="336849" y="589065"/>
                    <a:pt x="337258" y="571136"/>
                    <a:pt x="336849" y="553139"/>
                  </a:cubicBezTo>
                  <a:cubicBezTo>
                    <a:pt x="336440" y="531802"/>
                    <a:pt x="335282" y="510532"/>
                    <a:pt x="335486" y="489195"/>
                  </a:cubicBezTo>
                  <a:cubicBezTo>
                    <a:pt x="335486" y="473175"/>
                    <a:pt x="332419" y="458177"/>
                    <a:pt x="325465" y="444202"/>
                  </a:cubicBezTo>
                  <a:cubicBezTo>
                    <a:pt x="322806" y="438953"/>
                    <a:pt x="322943" y="434522"/>
                    <a:pt x="326419" y="429818"/>
                  </a:cubicBezTo>
                  <a:cubicBezTo>
                    <a:pt x="330237" y="424978"/>
                    <a:pt x="330441" y="419252"/>
                    <a:pt x="329896" y="412912"/>
                  </a:cubicBezTo>
                  <a:cubicBezTo>
                    <a:pt x="326624" y="379167"/>
                    <a:pt x="323147" y="345559"/>
                    <a:pt x="321238" y="311610"/>
                  </a:cubicBezTo>
                  <a:cubicBezTo>
                    <a:pt x="320489" y="299611"/>
                    <a:pt x="323352" y="287341"/>
                    <a:pt x="325260" y="275274"/>
                  </a:cubicBezTo>
                  <a:cubicBezTo>
                    <a:pt x="327169" y="261981"/>
                    <a:pt x="329692" y="248688"/>
                    <a:pt x="332146" y="235394"/>
                  </a:cubicBezTo>
                  <a:cubicBezTo>
                    <a:pt x="332895" y="231168"/>
                    <a:pt x="335622" y="226941"/>
                    <a:pt x="335418" y="222919"/>
                  </a:cubicBezTo>
                  <a:cubicBezTo>
                    <a:pt x="332350" y="186175"/>
                    <a:pt x="347075" y="150794"/>
                    <a:pt x="354369" y="115959"/>
                  </a:cubicBezTo>
                  <a:cubicBezTo>
                    <a:pt x="357028" y="103074"/>
                    <a:pt x="380070" y="40425"/>
                    <a:pt x="381638" y="27337"/>
                  </a:cubicBezTo>
                  <a:cubicBezTo>
                    <a:pt x="382047" y="23723"/>
                    <a:pt x="6766" y="0"/>
                    <a:pt x="6766" y="0"/>
                  </a:cubicBezTo>
                  <a:close/>
                </a:path>
              </a:pathLst>
            </a:custGeom>
            <a:solidFill>
              <a:srgbClr val="00000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9" name="자유형: 도형 18">
              <a:extLst>
                <a:ext uri="{FF2B5EF4-FFF2-40B4-BE49-F238E27FC236}">
                  <a16:creationId xmlns:a16="http://schemas.microsoft.com/office/drawing/2014/main" id="{BAE183E3-2D60-4278-BCE2-C0257165D81D}"/>
                </a:ext>
              </a:extLst>
            </p:cNvPr>
            <p:cNvSpPr/>
            <p:nvPr/>
          </p:nvSpPr>
          <p:spPr>
            <a:xfrm>
              <a:off x="5367320" y="120113"/>
              <a:ext cx="737309" cy="64361"/>
            </a:xfrm>
            <a:custGeom>
              <a:avLst/>
              <a:gdLst>
                <a:gd name="connsiteX0" fmla="*/ 736997 w 737309"/>
                <a:gd name="connsiteY0" fmla="*/ 25227 h 64361"/>
                <a:gd name="connsiteX1" fmla="*/ 710955 w 737309"/>
                <a:gd name="connsiteY1" fmla="*/ 12411 h 64361"/>
                <a:gd name="connsiteX2" fmla="*/ 36881 w 737309"/>
                <a:gd name="connsiteY2" fmla="*/ 3 h 64361"/>
                <a:gd name="connsiteX3" fmla="*/ 0 w 737309"/>
                <a:gd name="connsiteY3" fmla="*/ 33203 h 64361"/>
                <a:gd name="connsiteX4" fmla="*/ 39403 w 737309"/>
                <a:gd name="connsiteY4" fmla="*/ 64357 h 64361"/>
                <a:gd name="connsiteX5" fmla="*/ 710683 w 737309"/>
                <a:gd name="connsiteY5" fmla="*/ 47996 h 64361"/>
                <a:gd name="connsiteX6" fmla="*/ 736997 w 737309"/>
                <a:gd name="connsiteY6" fmla="*/ 25227 h 6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309" h="64361">
                  <a:moveTo>
                    <a:pt x="736997" y="25227"/>
                  </a:moveTo>
                  <a:cubicBezTo>
                    <a:pt x="734133" y="10434"/>
                    <a:pt x="724385" y="6957"/>
                    <a:pt x="710955" y="12411"/>
                  </a:cubicBezTo>
                  <a:cubicBezTo>
                    <a:pt x="623151" y="10843"/>
                    <a:pt x="173904" y="958"/>
                    <a:pt x="36881" y="3"/>
                  </a:cubicBezTo>
                  <a:cubicBezTo>
                    <a:pt x="11930" y="-133"/>
                    <a:pt x="68" y="3617"/>
                    <a:pt x="0" y="33203"/>
                  </a:cubicBezTo>
                  <a:cubicBezTo>
                    <a:pt x="-68" y="65448"/>
                    <a:pt x="17111" y="64357"/>
                    <a:pt x="39403" y="64357"/>
                  </a:cubicBezTo>
                  <a:cubicBezTo>
                    <a:pt x="120867" y="64493"/>
                    <a:pt x="595951" y="54131"/>
                    <a:pt x="710683" y="47996"/>
                  </a:cubicBezTo>
                  <a:cubicBezTo>
                    <a:pt x="710615" y="51132"/>
                    <a:pt x="740678" y="44246"/>
                    <a:pt x="736997" y="25227"/>
                  </a:cubicBezTo>
                  <a:close/>
                </a:path>
              </a:pathLst>
            </a:custGeom>
            <a:solidFill>
              <a:srgbClr val="39434C"/>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0" name="자유형: 도형 19">
              <a:extLst>
                <a:ext uri="{FF2B5EF4-FFF2-40B4-BE49-F238E27FC236}">
                  <a16:creationId xmlns:a16="http://schemas.microsoft.com/office/drawing/2014/main" id="{62279F98-645D-4D3F-A886-20D23AE26616}"/>
                </a:ext>
              </a:extLst>
            </p:cNvPr>
            <p:cNvSpPr/>
            <p:nvPr/>
          </p:nvSpPr>
          <p:spPr>
            <a:xfrm>
              <a:off x="5792599" y="100977"/>
              <a:ext cx="52859" cy="112806"/>
            </a:xfrm>
            <a:custGeom>
              <a:avLst/>
              <a:gdLst>
                <a:gd name="connsiteX0" fmla="*/ 50895 w 52859"/>
                <a:gd name="connsiteY0" fmla="*/ 101217 h 112806"/>
                <a:gd name="connsiteX1" fmla="*/ 50554 w 52859"/>
                <a:gd name="connsiteY1" fmla="*/ 67609 h 112806"/>
                <a:gd name="connsiteX2" fmla="*/ 38351 w 52859"/>
                <a:gd name="connsiteY2" fmla="*/ 47839 h 112806"/>
                <a:gd name="connsiteX3" fmla="*/ 20082 w 52859"/>
                <a:gd name="connsiteY3" fmla="*/ 15458 h 112806"/>
                <a:gd name="connsiteX4" fmla="*/ 15037 w 52859"/>
                <a:gd name="connsiteY4" fmla="*/ 4960 h 112806"/>
                <a:gd name="connsiteX5" fmla="*/ 8901 w 52859"/>
                <a:gd name="connsiteY5" fmla="*/ 52 h 112806"/>
                <a:gd name="connsiteX6" fmla="*/ 2084 w 52859"/>
                <a:gd name="connsiteY6" fmla="*/ 6460 h 112806"/>
                <a:gd name="connsiteX7" fmla="*/ 3721 w 52859"/>
                <a:gd name="connsiteY7" fmla="*/ 33183 h 112806"/>
                <a:gd name="connsiteX8" fmla="*/ 8833 w 52859"/>
                <a:gd name="connsiteY8" fmla="*/ 46885 h 112806"/>
                <a:gd name="connsiteX9" fmla="*/ 33239 w 52859"/>
                <a:gd name="connsiteY9" fmla="*/ 112806 h 112806"/>
                <a:gd name="connsiteX10" fmla="*/ 50895 w 52859"/>
                <a:gd name="connsiteY10" fmla="*/ 101217 h 11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59" h="112806">
                  <a:moveTo>
                    <a:pt x="50895" y="101217"/>
                  </a:moveTo>
                  <a:cubicBezTo>
                    <a:pt x="52940" y="90651"/>
                    <a:pt x="54167" y="78244"/>
                    <a:pt x="50554" y="67609"/>
                  </a:cubicBezTo>
                  <a:cubicBezTo>
                    <a:pt x="47963" y="60042"/>
                    <a:pt x="42987" y="53975"/>
                    <a:pt x="38351" y="47839"/>
                  </a:cubicBezTo>
                  <a:cubicBezTo>
                    <a:pt x="30716" y="37818"/>
                    <a:pt x="24785" y="27047"/>
                    <a:pt x="20082" y="15458"/>
                  </a:cubicBezTo>
                  <a:cubicBezTo>
                    <a:pt x="18582" y="11845"/>
                    <a:pt x="16878" y="8368"/>
                    <a:pt x="15037" y="4960"/>
                  </a:cubicBezTo>
                  <a:cubicBezTo>
                    <a:pt x="13742" y="2506"/>
                    <a:pt x="12242" y="-426"/>
                    <a:pt x="8901" y="52"/>
                  </a:cubicBezTo>
                  <a:cubicBezTo>
                    <a:pt x="5493" y="597"/>
                    <a:pt x="3380" y="3187"/>
                    <a:pt x="2084" y="6460"/>
                  </a:cubicBezTo>
                  <a:cubicBezTo>
                    <a:pt x="-1529" y="15663"/>
                    <a:pt x="-97" y="24457"/>
                    <a:pt x="3721" y="33183"/>
                  </a:cubicBezTo>
                  <a:cubicBezTo>
                    <a:pt x="5288" y="36728"/>
                    <a:pt x="9788" y="45931"/>
                    <a:pt x="8833" y="46885"/>
                  </a:cubicBezTo>
                  <a:cubicBezTo>
                    <a:pt x="8083" y="47635"/>
                    <a:pt x="33239" y="112806"/>
                    <a:pt x="33239" y="112806"/>
                  </a:cubicBezTo>
                  <a:cubicBezTo>
                    <a:pt x="40260" y="108512"/>
                    <a:pt x="47077" y="104149"/>
                    <a:pt x="50895" y="101217"/>
                  </a:cubicBezTo>
                  <a:close/>
                </a:path>
              </a:pathLst>
            </a:custGeom>
            <a:solidFill>
              <a:srgbClr val="FCC88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21" name="그룹 20">
            <a:extLst>
              <a:ext uri="{FF2B5EF4-FFF2-40B4-BE49-F238E27FC236}">
                <a16:creationId xmlns:a16="http://schemas.microsoft.com/office/drawing/2014/main" id="{4095E115-F7EF-44A4-9DBE-F2DC686093D8}"/>
              </a:ext>
            </a:extLst>
          </p:cNvPr>
          <p:cNvGrpSpPr/>
          <p:nvPr/>
        </p:nvGrpSpPr>
        <p:grpSpPr>
          <a:xfrm>
            <a:off x="10263556" y="2778615"/>
            <a:ext cx="1027340" cy="3737055"/>
            <a:chOff x="7205550" y="2089286"/>
            <a:chExt cx="1302133" cy="4736641"/>
          </a:xfrm>
        </p:grpSpPr>
        <p:sp>
          <p:nvSpPr>
            <p:cNvPr id="22" name="자유형: 도형 21">
              <a:extLst>
                <a:ext uri="{FF2B5EF4-FFF2-40B4-BE49-F238E27FC236}">
                  <a16:creationId xmlns:a16="http://schemas.microsoft.com/office/drawing/2014/main" id="{334EF69A-3016-47A3-BF4B-F317BAAC3664}"/>
                </a:ext>
              </a:extLst>
            </p:cNvPr>
            <p:cNvSpPr/>
            <p:nvPr/>
          </p:nvSpPr>
          <p:spPr>
            <a:xfrm>
              <a:off x="7205550" y="2578567"/>
              <a:ext cx="745722" cy="54536"/>
            </a:xfrm>
            <a:custGeom>
              <a:avLst/>
              <a:gdLst>
                <a:gd name="connsiteX0" fmla="*/ 0 w 745722"/>
                <a:gd name="connsiteY0" fmla="*/ 0 h 54536"/>
                <a:gd name="connsiteX1" fmla="*/ 745722 w 745722"/>
                <a:gd name="connsiteY1" fmla="*/ 0 h 54536"/>
                <a:gd name="connsiteX2" fmla="*/ 745722 w 745722"/>
                <a:gd name="connsiteY2" fmla="*/ 54537 h 54536"/>
                <a:gd name="connsiteX3" fmla="*/ 0 w 745722"/>
                <a:gd name="connsiteY3" fmla="*/ 54537 h 54536"/>
              </a:gdLst>
              <a:ahLst/>
              <a:cxnLst>
                <a:cxn ang="0">
                  <a:pos x="connsiteX0" y="connsiteY0"/>
                </a:cxn>
                <a:cxn ang="0">
                  <a:pos x="connsiteX1" y="connsiteY1"/>
                </a:cxn>
                <a:cxn ang="0">
                  <a:pos x="connsiteX2" y="connsiteY2"/>
                </a:cxn>
                <a:cxn ang="0">
                  <a:pos x="connsiteX3" y="connsiteY3"/>
                </a:cxn>
              </a:cxnLst>
              <a:rect l="l" t="t" r="r" b="b"/>
              <a:pathLst>
                <a:path w="745722" h="54536">
                  <a:moveTo>
                    <a:pt x="0" y="0"/>
                  </a:moveTo>
                  <a:lnTo>
                    <a:pt x="745722" y="0"/>
                  </a:lnTo>
                  <a:lnTo>
                    <a:pt x="745722"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3" name="자유형: 도형 22">
              <a:extLst>
                <a:ext uri="{FF2B5EF4-FFF2-40B4-BE49-F238E27FC236}">
                  <a16:creationId xmlns:a16="http://schemas.microsoft.com/office/drawing/2014/main" id="{5E65820D-49A0-4B14-9C4F-44228F8BF35D}"/>
                </a:ext>
              </a:extLst>
            </p:cNvPr>
            <p:cNvSpPr/>
            <p:nvPr/>
          </p:nvSpPr>
          <p:spPr>
            <a:xfrm>
              <a:off x="7282788" y="3065171"/>
              <a:ext cx="745722" cy="54536"/>
            </a:xfrm>
            <a:custGeom>
              <a:avLst/>
              <a:gdLst>
                <a:gd name="connsiteX0" fmla="*/ 0 w 745722"/>
                <a:gd name="connsiteY0" fmla="*/ 0 h 54536"/>
                <a:gd name="connsiteX1" fmla="*/ 745723 w 745722"/>
                <a:gd name="connsiteY1" fmla="*/ 0 h 54536"/>
                <a:gd name="connsiteX2" fmla="*/ 745723 w 745722"/>
                <a:gd name="connsiteY2" fmla="*/ 54537 h 54536"/>
                <a:gd name="connsiteX3" fmla="*/ 0 w 745722"/>
                <a:gd name="connsiteY3" fmla="*/ 54537 h 54536"/>
              </a:gdLst>
              <a:ahLst/>
              <a:cxnLst>
                <a:cxn ang="0">
                  <a:pos x="connsiteX0" y="connsiteY0"/>
                </a:cxn>
                <a:cxn ang="0">
                  <a:pos x="connsiteX1" y="connsiteY1"/>
                </a:cxn>
                <a:cxn ang="0">
                  <a:pos x="connsiteX2" y="connsiteY2"/>
                </a:cxn>
                <a:cxn ang="0">
                  <a:pos x="connsiteX3" y="connsiteY3"/>
                </a:cxn>
              </a:cxnLst>
              <a:rect l="l" t="t" r="r" b="b"/>
              <a:pathLst>
                <a:path w="745722" h="54536">
                  <a:moveTo>
                    <a:pt x="0" y="0"/>
                  </a:moveTo>
                  <a:lnTo>
                    <a:pt x="745723" y="0"/>
                  </a:lnTo>
                  <a:lnTo>
                    <a:pt x="745723"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4" name="자유형: 도형 23">
              <a:extLst>
                <a:ext uri="{FF2B5EF4-FFF2-40B4-BE49-F238E27FC236}">
                  <a16:creationId xmlns:a16="http://schemas.microsoft.com/office/drawing/2014/main" id="{4CC00761-05B4-4658-83AC-C0D6AE463013}"/>
                </a:ext>
              </a:extLst>
            </p:cNvPr>
            <p:cNvSpPr/>
            <p:nvPr/>
          </p:nvSpPr>
          <p:spPr>
            <a:xfrm>
              <a:off x="7280538" y="3551707"/>
              <a:ext cx="817710" cy="54536"/>
            </a:xfrm>
            <a:custGeom>
              <a:avLst/>
              <a:gdLst>
                <a:gd name="connsiteX0" fmla="*/ 0 w 817710"/>
                <a:gd name="connsiteY0" fmla="*/ 0 h 54536"/>
                <a:gd name="connsiteX1" fmla="*/ 817711 w 817710"/>
                <a:gd name="connsiteY1" fmla="*/ 0 h 54536"/>
                <a:gd name="connsiteX2" fmla="*/ 817711 w 817710"/>
                <a:gd name="connsiteY2" fmla="*/ 54537 h 54536"/>
                <a:gd name="connsiteX3" fmla="*/ 0 w 817710"/>
                <a:gd name="connsiteY3" fmla="*/ 54537 h 54536"/>
              </a:gdLst>
              <a:ahLst/>
              <a:cxnLst>
                <a:cxn ang="0">
                  <a:pos x="connsiteX0" y="connsiteY0"/>
                </a:cxn>
                <a:cxn ang="0">
                  <a:pos x="connsiteX1" y="connsiteY1"/>
                </a:cxn>
                <a:cxn ang="0">
                  <a:pos x="connsiteX2" y="connsiteY2"/>
                </a:cxn>
                <a:cxn ang="0">
                  <a:pos x="connsiteX3" y="connsiteY3"/>
                </a:cxn>
              </a:cxnLst>
              <a:rect l="l" t="t" r="r" b="b"/>
              <a:pathLst>
                <a:path w="817710" h="54536">
                  <a:moveTo>
                    <a:pt x="0" y="0"/>
                  </a:moveTo>
                  <a:lnTo>
                    <a:pt x="817711" y="0"/>
                  </a:lnTo>
                  <a:lnTo>
                    <a:pt x="817711"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5" name="자유형: 도형 24">
              <a:extLst>
                <a:ext uri="{FF2B5EF4-FFF2-40B4-BE49-F238E27FC236}">
                  <a16:creationId xmlns:a16="http://schemas.microsoft.com/office/drawing/2014/main" id="{9F88310E-43C2-42A2-8B86-5D73EF9256DF}"/>
                </a:ext>
              </a:extLst>
            </p:cNvPr>
            <p:cNvSpPr/>
            <p:nvPr/>
          </p:nvSpPr>
          <p:spPr>
            <a:xfrm>
              <a:off x="7365207" y="4038312"/>
              <a:ext cx="817710" cy="54536"/>
            </a:xfrm>
            <a:custGeom>
              <a:avLst/>
              <a:gdLst>
                <a:gd name="connsiteX0" fmla="*/ 0 w 817710"/>
                <a:gd name="connsiteY0" fmla="*/ 0 h 54536"/>
                <a:gd name="connsiteX1" fmla="*/ 817711 w 817710"/>
                <a:gd name="connsiteY1" fmla="*/ 0 h 54536"/>
                <a:gd name="connsiteX2" fmla="*/ 817711 w 817710"/>
                <a:gd name="connsiteY2" fmla="*/ 54537 h 54536"/>
                <a:gd name="connsiteX3" fmla="*/ 0 w 817710"/>
                <a:gd name="connsiteY3" fmla="*/ 54537 h 54536"/>
              </a:gdLst>
              <a:ahLst/>
              <a:cxnLst>
                <a:cxn ang="0">
                  <a:pos x="connsiteX0" y="connsiteY0"/>
                </a:cxn>
                <a:cxn ang="0">
                  <a:pos x="connsiteX1" y="connsiteY1"/>
                </a:cxn>
                <a:cxn ang="0">
                  <a:pos x="connsiteX2" y="connsiteY2"/>
                </a:cxn>
                <a:cxn ang="0">
                  <a:pos x="connsiteX3" y="connsiteY3"/>
                </a:cxn>
              </a:cxnLst>
              <a:rect l="l" t="t" r="r" b="b"/>
              <a:pathLst>
                <a:path w="817710" h="54536">
                  <a:moveTo>
                    <a:pt x="0" y="0"/>
                  </a:moveTo>
                  <a:lnTo>
                    <a:pt x="817711" y="0"/>
                  </a:lnTo>
                  <a:lnTo>
                    <a:pt x="817711"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6" name="자유형: 도형 25">
              <a:extLst>
                <a:ext uri="{FF2B5EF4-FFF2-40B4-BE49-F238E27FC236}">
                  <a16:creationId xmlns:a16="http://schemas.microsoft.com/office/drawing/2014/main" id="{A61AC0FC-D508-4774-9732-1F273C327FD3}"/>
                </a:ext>
              </a:extLst>
            </p:cNvPr>
            <p:cNvSpPr/>
            <p:nvPr/>
          </p:nvSpPr>
          <p:spPr>
            <a:xfrm>
              <a:off x="7362343" y="4524848"/>
              <a:ext cx="858681" cy="54536"/>
            </a:xfrm>
            <a:custGeom>
              <a:avLst/>
              <a:gdLst>
                <a:gd name="connsiteX0" fmla="*/ 0 w 858681"/>
                <a:gd name="connsiteY0" fmla="*/ 0 h 54536"/>
                <a:gd name="connsiteX1" fmla="*/ 858682 w 858681"/>
                <a:gd name="connsiteY1" fmla="*/ 0 h 54536"/>
                <a:gd name="connsiteX2" fmla="*/ 858682 w 858681"/>
                <a:gd name="connsiteY2" fmla="*/ 54537 h 54536"/>
                <a:gd name="connsiteX3" fmla="*/ 0 w 858681"/>
                <a:gd name="connsiteY3" fmla="*/ 54537 h 54536"/>
              </a:gdLst>
              <a:ahLst/>
              <a:cxnLst>
                <a:cxn ang="0">
                  <a:pos x="connsiteX0" y="connsiteY0"/>
                </a:cxn>
                <a:cxn ang="0">
                  <a:pos x="connsiteX1" y="connsiteY1"/>
                </a:cxn>
                <a:cxn ang="0">
                  <a:pos x="connsiteX2" y="connsiteY2"/>
                </a:cxn>
                <a:cxn ang="0">
                  <a:pos x="connsiteX3" y="connsiteY3"/>
                </a:cxn>
              </a:cxnLst>
              <a:rect l="l" t="t" r="r" b="b"/>
              <a:pathLst>
                <a:path w="858681" h="54536">
                  <a:moveTo>
                    <a:pt x="0" y="0"/>
                  </a:moveTo>
                  <a:lnTo>
                    <a:pt x="858682" y="0"/>
                  </a:lnTo>
                  <a:lnTo>
                    <a:pt x="858682"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7" name="자유형: 도형 26">
              <a:extLst>
                <a:ext uri="{FF2B5EF4-FFF2-40B4-BE49-F238E27FC236}">
                  <a16:creationId xmlns:a16="http://schemas.microsoft.com/office/drawing/2014/main" id="{D9AAB716-896E-412C-8C5B-8327443F8399}"/>
                </a:ext>
              </a:extLst>
            </p:cNvPr>
            <p:cNvSpPr/>
            <p:nvPr/>
          </p:nvSpPr>
          <p:spPr>
            <a:xfrm>
              <a:off x="7451307" y="5011452"/>
              <a:ext cx="858681" cy="54536"/>
            </a:xfrm>
            <a:custGeom>
              <a:avLst/>
              <a:gdLst>
                <a:gd name="connsiteX0" fmla="*/ 0 w 858681"/>
                <a:gd name="connsiteY0" fmla="*/ 0 h 54536"/>
                <a:gd name="connsiteX1" fmla="*/ 858682 w 858681"/>
                <a:gd name="connsiteY1" fmla="*/ 0 h 54536"/>
                <a:gd name="connsiteX2" fmla="*/ 858682 w 858681"/>
                <a:gd name="connsiteY2" fmla="*/ 54537 h 54536"/>
                <a:gd name="connsiteX3" fmla="*/ 0 w 858681"/>
                <a:gd name="connsiteY3" fmla="*/ 54537 h 54536"/>
              </a:gdLst>
              <a:ahLst/>
              <a:cxnLst>
                <a:cxn ang="0">
                  <a:pos x="connsiteX0" y="connsiteY0"/>
                </a:cxn>
                <a:cxn ang="0">
                  <a:pos x="connsiteX1" y="connsiteY1"/>
                </a:cxn>
                <a:cxn ang="0">
                  <a:pos x="connsiteX2" y="connsiteY2"/>
                </a:cxn>
                <a:cxn ang="0">
                  <a:pos x="connsiteX3" y="connsiteY3"/>
                </a:cxn>
              </a:cxnLst>
              <a:rect l="l" t="t" r="r" b="b"/>
              <a:pathLst>
                <a:path w="858681" h="54536">
                  <a:moveTo>
                    <a:pt x="0" y="0"/>
                  </a:moveTo>
                  <a:lnTo>
                    <a:pt x="858682" y="0"/>
                  </a:lnTo>
                  <a:lnTo>
                    <a:pt x="858682"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8" name="자유형: 도형 27">
              <a:extLst>
                <a:ext uri="{FF2B5EF4-FFF2-40B4-BE49-F238E27FC236}">
                  <a16:creationId xmlns:a16="http://schemas.microsoft.com/office/drawing/2014/main" id="{F66EBC0D-3A22-416C-977C-6850E34E5B2D}"/>
                </a:ext>
              </a:extLst>
            </p:cNvPr>
            <p:cNvSpPr/>
            <p:nvPr/>
          </p:nvSpPr>
          <p:spPr>
            <a:xfrm>
              <a:off x="7485051" y="5497989"/>
              <a:ext cx="894471" cy="54536"/>
            </a:xfrm>
            <a:custGeom>
              <a:avLst/>
              <a:gdLst>
                <a:gd name="connsiteX0" fmla="*/ 0 w 894471"/>
                <a:gd name="connsiteY0" fmla="*/ 0 h 54536"/>
                <a:gd name="connsiteX1" fmla="*/ 894472 w 894471"/>
                <a:gd name="connsiteY1" fmla="*/ 0 h 54536"/>
                <a:gd name="connsiteX2" fmla="*/ 894472 w 894471"/>
                <a:gd name="connsiteY2" fmla="*/ 54537 h 54536"/>
                <a:gd name="connsiteX3" fmla="*/ 0 w 894471"/>
                <a:gd name="connsiteY3" fmla="*/ 54537 h 54536"/>
              </a:gdLst>
              <a:ahLst/>
              <a:cxnLst>
                <a:cxn ang="0">
                  <a:pos x="connsiteX0" y="connsiteY0"/>
                </a:cxn>
                <a:cxn ang="0">
                  <a:pos x="connsiteX1" y="connsiteY1"/>
                </a:cxn>
                <a:cxn ang="0">
                  <a:pos x="connsiteX2" y="connsiteY2"/>
                </a:cxn>
                <a:cxn ang="0">
                  <a:pos x="connsiteX3" y="connsiteY3"/>
                </a:cxn>
              </a:cxnLst>
              <a:rect l="l" t="t" r="r" b="b"/>
              <a:pathLst>
                <a:path w="894471" h="54536">
                  <a:moveTo>
                    <a:pt x="0" y="0"/>
                  </a:moveTo>
                  <a:lnTo>
                    <a:pt x="894472" y="0"/>
                  </a:lnTo>
                  <a:lnTo>
                    <a:pt x="894472"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9" name="자유형: 도형 28">
              <a:extLst>
                <a:ext uri="{FF2B5EF4-FFF2-40B4-BE49-F238E27FC236}">
                  <a16:creationId xmlns:a16="http://schemas.microsoft.com/office/drawing/2014/main" id="{CBA70849-9C1D-4B6E-A1B2-79D9DC312539}"/>
                </a:ext>
              </a:extLst>
            </p:cNvPr>
            <p:cNvSpPr/>
            <p:nvPr/>
          </p:nvSpPr>
          <p:spPr>
            <a:xfrm>
              <a:off x="7498004" y="5984593"/>
              <a:ext cx="914922" cy="54536"/>
            </a:xfrm>
            <a:custGeom>
              <a:avLst/>
              <a:gdLst>
                <a:gd name="connsiteX0" fmla="*/ 0 w 914922"/>
                <a:gd name="connsiteY0" fmla="*/ 0 h 54536"/>
                <a:gd name="connsiteX1" fmla="*/ 914923 w 914922"/>
                <a:gd name="connsiteY1" fmla="*/ 0 h 54536"/>
                <a:gd name="connsiteX2" fmla="*/ 914923 w 914922"/>
                <a:gd name="connsiteY2" fmla="*/ 54537 h 54536"/>
                <a:gd name="connsiteX3" fmla="*/ 0 w 914922"/>
                <a:gd name="connsiteY3" fmla="*/ 54537 h 54536"/>
              </a:gdLst>
              <a:ahLst/>
              <a:cxnLst>
                <a:cxn ang="0">
                  <a:pos x="connsiteX0" y="connsiteY0"/>
                </a:cxn>
                <a:cxn ang="0">
                  <a:pos x="connsiteX1" y="connsiteY1"/>
                </a:cxn>
                <a:cxn ang="0">
                  <a:pos x="connsiteX2" y="connsiteY2"/>
                </a:cxn>
                <a:cxn ang="0">
                  <a:pos x="connsiteX3" y="connsiteY3"/>
                </a:cxn>
              </a:cxnLst>
              <a:rect l="l" t="t" r="r" b="b"/>
              <a:pathLst>
                <a:path w="914922" h="54536">
                  <a:moveTo>
                    <a:pt x="0" y="0"/>
                  </a:moveTo>
                  <a:lnTo>
                    <a:pt x="914923" y="0"/>
                  </a:lnTo>
                  <a:lnTo>
                    <a:pt x="914923"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0" name="자유형: 도형 29">
              <a:extLst>
                <a:ext uri="{FF2B5EF4-FFF2-40B4-BE49-F238E27FC236}">
                  <a16:creationId xmlns:a16="http://schemas.microsoft.com/office/drawing/2014/main" id="{0DFEC9A9-5143-4EAE-BFF1-6F5D40581F42}"/>
                </a:ext>
              </a:extLst>
            </p:cNvPr>
            <p:cNvSpPr/>
            <p:nvPr/>
          </p:nvSpPr>
          <p:spPr>
            <a:xfrm>
              <a:off x="7592761" y="6471129"/>
              <a:ext cx="914922" cy="54536"/>
            </a:xfrm>
            <a:custGeom>
              <a:avLst/>
              <a:gdLst>
                <a:gd name="connsiteX0" fmla="*/ 0 w 914922"/>
                <a:gd name="connsiteY0" fmla="*/ 0 h 54536"/>
                <a:gd name="connsiteX1" fmla="*/ 914923 w 914922"/>
                <a:gd name="connsiteY1" fmla="*/ 0 h 54536"/>
                <a:gd name="connsiteX2" fmla="*/ 914923 w 914922"/>
                <a:gd name="connsiteY2" fmla="*/ 54537 h 54536"/>
                <a:gd name="connsiteX3" fmla="*/ 0 w 914922"/>
                <a:gd name="connsiteY3" fmla="*/ 54537 h 54536"/>
              </a:gdLst>
              <a:ahLst/>
              <a:cxnLst>
                <a:cxn ang="0">
                  <a:pos x="connsiteX0" y="connsiteY0"/>
                </a:cxn>
                <a:cxn ang="0">
                  <a:pos x="connsiteX1" y="connsiteY1"/>
                </a:cxn>
                <a:cxn ang="0">
                  <a:pos x="connsiteX2" y="connsiteY2"/>
                </a:cxn>
                <a:cxn ang="0">
                  <a:pos x="connsiteX3" y="connsiteY3"/>
                </a:cxn>
              </a:cxnLst>
              <a:rect l="l" t="t" r="r" b="b"/>
              <a:pathLst>
                <a:path w="914922" h="54536">
                  <a:moveTo>
                    <a:pt x="0" y="0"/>
                  </a:moveTo>
                  <a:lnTo>
                    <a:pt x="914923" y="0"/>
                  </a:lnTo>
                  <a:lnTo>
                    <a:pt x="914923"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1" name="자유형: 도형 30">
              <a:extLst>
                <a:ext uri="{FF2B5EF4-FFF2-40B4-BE49-F238E27FC236}">
                  <a16:creationId xmlns:a16="http://schemas.microsoft.com/office/drawing/2014/main" id="{EEFAF1FA-0188-4A22-846D-9AE73AED5551}"/>
                </a:ext>
              </a:extLst>
            </p:cNvPr>
            <p:cNvSpPr/>
            <p:nvPr/>
          </p:nvSpPr>
          <p:spPr>
            <a:xfrm rot="21322604">
              <a:off x="7335029" y="2089286"/>
              <a:ext cx="99934" cy="4717212"/>
            </a:xfrm>
            <a:custGeom>
              <a:avLst/>
              <a:gdLst>
                <a:gd name="connsiteX0" fmla="*/ 0 w 99934"/>
                <a:gd name="connsiteY0" fmla="*/ 0 h 4717212"/>
                <a:gd name="connsiteX1" fmla="*/ 99934 w 99934"/>
                <a:gd name="connsiteY1" fmla="*/ 0 h 4717212"/>
                <a:gd name="connsiteX2" fmla="*/ 99934 w 99934"/>
                <a:gd name="connsiteY2" fmla="*/ 4717213 h 4717212"/>
                <a:gd name="connsiteX3" fmla="*/ 0 w 99934"/>
                <a:gd name="connsiteY3" fmla="*/ 4717213 h 4717212"/>
              </a:gdLst>
              <a:ahLst/>
              <a:cxnLst>
                <a:cxn ang="0">
                  <a:pos x="connsiteX0" y="connsiteY0"/>
                </a:cxn>
                <a:cxn ang="0">
                  <a:pos x="connsiteX1" y="connsiteY1"/>
                </a:cxn>
                <a:cxn ang="0">
                  <a:pos x="connsiteX2" y="connsiteY2"/>
                </a:cxn>
                <a:cxn ang="0">
                  <a:pos x="connsiteX3" y="connsiteY3"/>
                </a:cxn>
              </a:cxnLst>
              <a:rect l="l" t="t" r="r" b="b"/>
              <a:pathLst>
                <a:path w="99934" h="4717212">
                  <a:moveTo>
                    <a:pt x="0" y="0"/>
                  </a:moveTo>
                  <a:lnTo>
                    <a:pt x="99934" y="0"/>
                  </a:lnTo>
                  <a:lnTo>
                    <a:pt x="99934" y="4717213"/>
                  </a:lnTo>
                  <a:lnTo>
                    <a:pt x="0" y="4717213"/>
                  </a:lnTo>
                  <a:close/>
                </a:path>
              </a:pathLst>
            </a:custGeom>
            <a:solidFill>
              <a:srgbClr val="AC9D7E"/>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2" name="자유형: 도형 31">
              <a:extLst>
                <a:ext uri="{FF2B5EF4-FFF2-40B4-BE49-F238E27FC236}">
                  <a16:creationId xmlns:a16="http://schemas.microsoft.com/office/drawing/2014/main" id="{7963AEB8-1E92-4737-929A-D8858359CB6A}"/>
                </a:ext>
              </a:extLst>
            </p:cNvPr>
            <p:cNvSpPr/>
            <p:nvPr/>
          </p:nvSpPr>
          <p:spPr>
            <a:xfrm rot="21097657">
              <a:off x="8169317" y="2108699"/>
              <a:ext cx="99934" cy="4717228"/>
            </a:xfrm>
            <a:custGeom>
              <a:avLst/>
              <a:gdLst>
                <a:gd name="connsiteX0" fmla="*/ 0 w 99934"/>
                <a:gd name="connsiteY0" fmla="*/ 0 h 4717228"/>
                <a:gd name="connsiteX1" fmla="*/ 99934 w 99934"/>
                <a:gd name="connsiteY1" fmla="*/ 0 h 4717228"/>
                <a:gd name="connsiteX2" fmla="*/ 99934 w 99934"/>
                <a:gd name="connsiteY2" fmla="*/ 4717228 h 4717228"/>
                <a:gd name="connsiteX3" fmla="*/ 0 w 99934"/>
                <a:gd name="connsiteY3" fmla="*/ 4717228 h 4717228"/>
              </a:gdLst>
              <a:ahLst/>
              <a:cxnLst>
                <a:cxn ang="0">
                  <a:pos x="connsiteX0" y="connsiteY0"/>
                </a:cxn>
                <a:cxn ang="0">
                  <a:pos x="connsiteX1" y="connsiteY1"/>
                </a:cxn>
                <a:cxn ang="0">
                  <a:pos x="connsiteX2" y="connsiteY2"/>
                </a:cxn>
                <a:cxn ang="0">
                  <a:pos x="connsiteX3" y="connsiteY3"/>
                </a:cxn>
              </a:cxnLst>
              <a:rect l="l" t="t" r="r" b="b"/>
              <a:pathLst>
                <a:path w="99934" h="4717228">
                  <a:moveTo>
                    <a:pt x="0" y="0"/>
                  </a:moveTo>
                  <a:lnTo>
                    <a:pt x="99934" y="0"/>
                  </a:lnTo>
                  <a:lnTo>
                    <a:pt x="99934" y="4717228"/>
                  </a:lnTo>
                  <a:lnTo>
                    <a:pt x="0" y="4717228"/>
                  </a:lnTo>
                  <a:close/>
                </a:path>
              </a:pathLst>
            </a:custGeom>
            <a:solidFill>
              <a:srgbClr val="AC9D7E"/>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33" name="그룹 32">
            <a:extLst>
              <a:ext uri="{FF2B5EF4-FFF2-40B4-BE49-F238E27FC236}">
                <a16:creationId xmlns:a16="http://schemas.microsoft.com/office/drawing/2014/main" id="{19152E9E-A0DA-46ED-AD80-76A9133CC8F5}"/>
              </a:ext>
            </a:extLst>
          </p:cNvPr>
          <p:cNvGrpSpPr/>
          <p:nvPr/>
        </p:nvGrpSpPr>
        <p:grpSpPr>
          <a:xfrm>
            <a:off x="7926209" y="4829512"/>
            <a:ext cx="531235" cy="1848128"/>
            <a:chOff x="3333210" y="3843806"/>
            <a:chExt cx="644070" cy="2240674"/>
          </a:xfrm>
        </p:grpSpPr>
        <p:sp>
          <p:nvSpPr>
            <p:cNvPr id="34" name="자유형: 도형 33">
              <a:extLst>
                <a:ext uri="{FF2B5EF4-FFF2-40B4-BE49-F238E27FC236}">
                  <a16:creationId xmlns:a16="http://schemas.microsoft.com/office/drawing/2014/main" id="{E89BE9EC-B0CA-4636-AF4F-D850923C1618}"/>
                </a:ext>
              </a:extLst>
            </p:cNvPr>
            <p:cNvSpPr/>
            <p:nvPr/>
          </p:nvSpPr>
          <p:spPr>
            <a:xfrm>
              <a:off x="3544917" y="3843806"/>
              <a:ext cx="214126" cy="264421"/>
            </a:xfrm>
            <a:custGeom>
              <a:avLst/>
              <a:gdLst>
                <a:gd name="connsiteX0" fmla="*/ 11888 w 214126"/>
                <a:gd name="connsiteY0" fmla="*/ 163717 h 264421"/>
                <a:gd name="connsiteX1" fmla="*/ 20100 w 214126"/>
                <a:gd name="connsiteY1" fmla="*/ 45220 h 264421"/>
                <a:gd name="connsiteX2" fmla="*/ 132899 w 214126"/>
                <a:gd name="connsiteY2" fmla="*/ 2593 h 264421"/>
                <a:gd name="connsiteX3" fmla="*/ 208935 w 214126"/>
                <a:gd name="connsiteY3" fmla="*/ 82038 h 264421"/>
                <a:gd name="connsiteX4" fmla="*/ 209438 w 214126"/>
                <a:gd name="connsiteY4" fmla="*/ 153437 h 264421"/>
                <a:gd name="connsiteX5" fmla="*/ 181448 w 214126"/>
                <a:gd name="connsiteY5" fmla="*/ 232771 h 264421"/>
                <a:gd name="connsiteX6" fmla="*/ 27866 w 214126"/>
                <a:gd name="connsiteY6" fmla="*/ 230256 h 264421"/>
                <a:gd name="connsiteX7" fmla="*/ 11888 w 214126"/>
                <a:gd name="connsiteY7" fmla="*/ 163717 h 26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26" h="264421">
                  <a:moveTo>
                    <a:pt x="11888" y="163717"/>
                  </a:moveTo>
                  <a:cubicBezTo>
                    <a:pt x="-5432" y="122822"/>
                    <a:pt x="-4761" y="81702"/>
                    <a:pt x="20100" y="45220"/>
                  </a:cubicBezTo>
                  <a:cubicBezTo>
                    <a:pt x="46638" y="6224"/>
                    <a:pt x="87310" y="-5955"/>
                    <a:pt x="132899" y="2593"/>
                  </a:cubicBezTo>
                  <a:cubicBezTo>
                    <a:pt x="176364" y="10750"/>
                    <a:pt x="198153" y="41868"/>
                    <a:pt x="208935" y="82038"/>
                  </a:cubicBezTo>
                  <a:cubicBezTo>
                    <a:pt x="215249" y="105614"/>
                    <a:pt x="216254" y="129582"/>
                    <a:pt x="209438" y="153437"/>
                  </a:cubicBezTo>
                  <a:cubicBezTo>
                    <a:pt x="207259" y="182377"/>
                    <a:pt x="199829" y="208524"/>
                    <a:pt x="181448" y="232771"/>
                  </a:cubicBezTo>
                  <a:cubicBezTo>
                    <a:pt x="148654" y="276013"/>
                    <a:pt x="60158" y="274728"/>
                    <a:pt x="27866" y="230256"/>
                  </a:cubicBezTo>
                  <a:cubicBezTo>
                    <a:pt x="12502" y="209194"/>
                    <a:pt x="6077" y="188579"/>
                    <a:pt x="11888" y="163717"/>
                  </a:cubicBezTo>
                  <a:close/>
                </a:path>
              </a:pathLst>
            </a:custGeom>
            <a:solidFill>
              <a:srgbClr val="000000"/>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5" name="자유형: 도형 34">
              <a:extLst>
                <a:ext uri="{FF2B5EF4-FFF2-40B4-BE49-F238E27FC236}">
                  <a16:creationId xmlns:a16="http://schemas.microsoft.com/office/drawing/2014/main" id="{547133E4-E90E-4820-B6A5-2F238CD2DCCE}"/>
                </a:ext>
              </a:extLst>
            </p:cNvPr>
            <p:cNvSpPr/>
            <p:nvPr/>
          </p:nvSpPr>
          <p:spPr>
            <a:xfrm>
              <a:off x="3725969" y="5939901"/>
              <a:ext cx="197607" cy="144579"/>
            </a:xfrm>
            <a:custGeom>
              <a:avLst/>
              <a:gdLst>
                <a:gd name="connsiteX0" fmla="*/ 22743 w 197607"/>
                <a:gd name="connsiteY0" fmla="*/ 50504 h 144579"/>
                <a:gd name="connsiteX1" fmla="*/ 144760 w 197607"/>
                <a:gd name="connsiteY1" fmla="*/ 13518 h 144579"/>
                <a:gd name="connsiteX2" fmla="*/ 152582 w 197607"/>
                <a:gd name="connsiteY2" fmla="*/ 10781 h 144579"/>
                <a:gd name="connsiteX3" fmla="*/ 189008 w 197607"/>
                <a:gd name="connsiteY3" fmla="*/ 7150 h 144579"/>
                <a:gd name="connsiteX4" fmla="*/ 188617 w 197607"/>
                <a:gd name="connsiteY4" fmla="*/ 55867 h 144579"/>
                <a:gd name="connsiteX5" fmla="*/ 150347 w 197607"/>
                <a:gd name="connsiteY5" fmla="*/ 95366 h 144579"/>
                <a:gd name="connsiteX6" fmla="*/ 110122 w 197607"/>
                <a:gd name="connsiteY6" fmla="*/ 123747 h 144579"/>
                <a:gd name="connsiteX7" fmla="*/ 17827 w 197607"/>
                <a:gd name="connsiteY7" fmla="*/ 128943 h 144579"/>
                <a:gd name="connsiteX8" fmla="*/ 22743 w 197607"/>
                <a:gd name="connsiteY8" fmla="*/ 50504 h 14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607" h="144579">
                  <a:moveTo>
                    <a:pt x="22743" y="50504"/>
                  </a:moveTo>
                  <a:cubicBezTo>
                    <a:pt x="62857" y="36313"/>
                    <a:pt x="105820" y="31564"/>
                    <a:pt x="144760" y="13518"/>
                  </a:cubicBezTo>
                  <a:cubicBezTo>
                    <a:pt x="147330" y="12569"/>
                    <a:pt x="149900" y="11340"/>
                    <a:pt x="152582" y="10781"/>
                  </a:cubicBezTo>
                  <a:cubicBezTo>
                    <a:pt x="164649" y="8099"/>
                    <a:pt x="175823" y="-9667"/>
                    <a:pt x="189008" y="7150"/>
                  </a:cubicBezTo>
                  <a:cubicBezTo>
                    <a:pt x="201355" y="22905"/>
                    <a:pt x="199679" y="41006"/>
                    <a:pt x="188617" y="55867"/>
                  </a:cubicBezTo>
                  <a:cubicBezTo>
                    <a:pt x="177778" y="70448"/>
                    <a:pt x="163253" y="82292"/>
                    <a:pt x="150347" y="95366"/>
                  </a:cubicBezTo>
                  <a:cubicBezTo>
                    <a:pt x="136827" y="104752"/>
                    <a:pt x="122078" y="112685"/>
                    <a:pt x="110122" y="123747"/>
                  </a:cubicBezTo>
                  <a:cubicBezTo>
                    <a:pt x="80288" y="151290"/>
                    <a:pt x="49895" y="149949"/>
                    <a:pt x="17827" y="128943"/>
                  </a:cubicBezTo>
                  <a:cubicBezTo>
                    <a:pt x="-7760" y="107769"/>
                    <a:pt x="-5526" y="72180"/>
                    <a:pt x="22743" y="50504"/>
                  </a:cubicBezTo>
                  <a:close/>
                </a:path>
              </a:pathLst>
            </a:custGeom>
            <a:solidFill>
              <a:srgbClr val="000000"/>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6" name="자유형: 도형 35">
              <a:extLst>
                <a:ext uri="{FF2B5EF4-FFF2-40B4-BE49-F238E27FC236}">
                  <a16:creationId xmlns:a16="http://schemas.microsoft.com/office/drawing/2014/main" id="{C76D0086-7C00-4AE9-8847-12C3D75AC7DE}"/>
                </a:ext>
              </a:extLst>
            </p:cNvPr>
            <p:cNvSpPr/>
            <p:nvPr/>
          </p:nvSpPr>
          <p:spPr>
            <a:xfrm>
              <a:off x="3376277" y="5962190"/>
              <a:ext cx="160275" cy="117532"/>
            </a:xfrm>
            <a:custGeom>
              <a:avLst/>
              <a:gdLst>
                <a:gd name="connsiteX0" fmla="*/ 53092 w 160275"/>
                <a:gd name="connsiteY0" fmla="*/ 0 h 117532"/>
                <a:gd name="connsiteX1" fmla="*/ 143152 w 160275"/>
                <a:gd name="connsiteY1" fmla="*/ 35365 h 117532"/>
                <a:gd name="connsiteX2" fmla="*/ 155387 w 160275"/>
                <a:gd name="connsiteY2" fmla="*/ 63020 h 117532"/>
                <a:gd name="connsiteX3" fmla="*/ 148068 w 160275"/>
                <a:gd name="connsiteY3" fmla="*/ 105088 h 117532"/>
                <a:gd name="connsiteX4" fmla="*/ 96390 w 160275"/>
                <a:gd name="connsiteY4" fmla="*/ 112687 h 117532"/>
                <a:gd name="connsiteX5" fmla="*/ 64322 w 160275"/>
                <a:gd name="connsiteY5" fmla="*/ 96820 h 117532"/>
                <a:gd name="connsiteX6" fmla="*/ 35940 w 160275"/>
                <a:gd name="connsiteY6" fmla="*/ 79501 h 117532"/>
                <a:gd name="connsiteX7" fmla="*/ 967 w 160275"/>
                <a:gd name="connsiteY7" fmla="*/ 25756 h 117532"/>
                <a:gd name="connsiteX8" fmla="*/ 53092 w 160275"/>
                <a:gd name="connsiteY8" fmla="*/ 0 h 11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275" h="117532">
                  <a:moveTo>
                    <a:pt x="53092" y="0"/>
                  </a:moveTo>
                  <a:cubicBezTo>
                    <a:pt x="81473" y="15979"/>
                    <a:pt x="112033" y="26426"/>
                    <a:pt x="143152" y="35365"/>
                  </a:cubicBezTo>
                  <a:cubicBezTo>
                    <a:pt x="147286" y="44583"/>
                    <a:pt x="151756" y="53634"/>
                    <a:pt x="155387" y="63020"/>
                  </a:cubicBezTo>
                  <a:cubicBezTo>
                    <a:pt x="161309" y="78384"/>
                    <a:pt x="164773" y="94138"/>
                    <a:pt x="148068" y="105088"/>
                  </a:cubicBezTo>
                  <a:cubicBezTo>
                    <a:pt x="132369" y="115424"/>
                    <a:pt x="115553" y="122855"/>
                    <a:pt x="96390" y="112687"/>
                  </a:cubicBezTo>
                  <a:cubicBezTo>
                    <a:pt x="85887" y="107100"/>
                    <a:pt x="75048" y="102128"/>
                    <a:pt x="64322" y="96820"/>
                  </a:cubicBezTo>
                  <a:cubicBezTo>
                    <a:pt x="54880" y="91010"/>
                    <a:pt x="45717" y="84641"/>
                    <a:pt x="35940" y="79501"/>
                  </a:cubicBezTo>
                  <a:cubicBezTo>
                    <a:pt x="14096" y="67936"/>
                    <a:pt x="-4508" y="52572"/>
                    <a:pt x="967" y="25756"/>
                  </a:cubicBezTo>
                  <a:cubicBezTo>
                    <a:pt x="6665" y="-1732"/>
                    <a:pt x="33259" y="3911"/>
                    <a:pt x="53092" y="0"/>
                  </a:cubicBezTo>
                  <a:close/>
                </a:path>
              </a:pathLst>
            </a:custGeom>
            <a:solidFill>
              <a:srgbClr val="000001"/>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7" name="자유형: 도형 36">
              <a:extLst>
                <a:ext uri="{FF2B5EF4-FFF2-40B4-BE49-F238E27FC236}">
                  <a16:creationId xmlns:a16="http://schemas.microsoft.com/office/drawing/2014/main" id="{6BE0C47C-417C-43C2-9FC3-27200CAC2A1B}"/>
                </a:ext>
              </a:extLst>
            </p:cNvPr>
            <p:cNvSpPr/>
            <p:nvPr/>
          </p:nvSpPr>
          <p:spPr>
            <a:xfrm>
              <a:off x="3544891" y="3997299"/>
              <a:ext cx="215492" cy="145076"/>
            </a:xfrm>
            <a:custGeom>
              <a:avLst/>
              <a:gdLst>
                <a:gd name="connsiteX0" fmla="*/ 11914 w 215492"/>
                <a:gd name="connsiteY0" fmla="*/ 10224 h 145076"/>
                <a:gd name="connsiteX1" fmla="*/ 15378 w 215492"/>
                <a:gd name="connsiteY1" fmla="*/ 23632 h 145076"/>
                <a:gd name="connsiteX2" fmla="*/ 117002 w 215492"/>
                <a:gd name="connsiteY2" fmla="*/ 100451 h 145076"/>
                <a:gd name="connsiteX3" fmla="*/ 192704 w 215492"/>
                <a:gd name="connsiteY3" fmla="*/ 42292 h 145076"/>
                <a:gd name="connsiteX4" fmla="*/ 209409 w 215492"/>
                <a:gd name="connsiteY4" fmla="*/ 0 h 145076"/>
                <a:gd name="connsiteX5" fmla="*/ 194045 w 215492"/>
                <a:gd name="connsiteY5" fmla="*/ 73579 h 145076"/>
                <a:gd name="connsiteX6" fmla="*/ 173541 w 215492"/>
                <a:gd name="connsiteY6" fmla="*/ 134363 h 145076"/>
                <a:gd name="connsiteX7" fmla="*/ 154490 w 215492"/>
                <a:gd name="connsiteY7" fmla="*/ 144364 h 145076"/>
                <a:gd name="connsiteX8" fmla="*/ 57447 w 215492"/>
                <a:gd name="connsiteY8" fmla="*/ 144364 h 145076"/>
                <a:gd name="connsiteX9" fmla="*/ 38340 w 215492"/>
                <a:gd name="connsiteY9" fmla="*/ 134363 h 145076"/>
                <a:gd name="connsiteX10" fmla="*/ 10126 w 215492"/>
                <a:gd name="connsiteY10" fmla="*/ 64919 h 145076"/>
                <a:gd name="connsiteX11" fmla="*/ 11914 w 215492"/>
                <a:gd name="connsiteY11" fmla="*/ 10224 h 14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492" h="145076">
                  <a:moveTo>
                    <a:pt x="11914" y="10224"/>
                  </a:moveTo>
                  <a:cubicBezTo>
                    <a:pt x="13087" y="14693"/>
                    <a:pt x="14260" y="19163"/>
                    <a:pt x="15378" y="23632"/>
                  </a:cubicBezTo>
                  <a:cubicBezTo>
                    <a:pt x="29959" y="84641"/>
                    <a:pt x="53592" y="102519"/>
                    <a:pt x="117002" y="100451"/>
                  </a:cubicBezTo>
                  <a:cubicBezTo>
                    <a:pt x="155887" y="99166"/>
                    <a:pt x="180692" y="79389"/>
                    <a:pt x="192704" y="42292"/>
                  </a:cubicBezTo>
                  <a:cubicBezTo>
                    <a:pt x="197341" y="27934"/>
                    <a:pt x="194101" y="10168"/>
                    <a:pt x="209409" y="0"/>
                  </a:cubicBezTo>
                  <a:cubicBezTo>
                    <a:pt x="219633" y="27711"/>
                    <a:pt x="218515" y="51678"/>
                    <a:pt x="194045" y="73579"/>
                  </a:cubicBezTo>
                  <a:cubicBezTo>
                    <a:pt x="177172" y="88663"/>
                    <a:pt x="179072" y="113525"/>
                    <a:pt x="173541" y="134363"/>
                  </a:cubicBezTo>
                  <a:cubicBezTo>
                    <a:pt x="168792" y="140677"/>
                    <a:pt x="162032" y="144140"/>
                    <a:pt x="154490" y="144364"/>
                  </a:cubicBezTo>
                  <a:cubicBezTo>
                    <a:pt x="122142" y="145314"/>
                    <a:pt x="89795" y="145314"/>
                    <a:pt x="57447" y="144364"/>
                  </a:cubicBezTo>
                  <a:cubicBezTo>
                    <a:pt x="49848" y="144140"/>
                    <a:pt x="43200" y="140621"/>
                    <a:pt x="38340" y="134363"/>
                  </a:cubicBezTo>
                  <a:cubicBezTo>
                    <a:pt x="31412" y="110396"/>
                    <a:pt x="30798" y="85479"/>
                    <a:pt x="10126" y="64919"/>
                  </a:cubicBezTo>
                  <a:cubicBezTo>
                    <a:pt x="-2779" y="52181"/>
                    <a:pt x="-4567" y="28046"/>
                    <a:pt x="11914" y="10224"/>
                  </a:cubicBezTo>
                  <a:close/>
                </a:path>
              </a:pathLst>
            </a:custGeom>
            <a:solidFill>
              <a:srgbClr val="FCC0B5"/>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8" name="자유형: 도형 37">
              <a:extLst>
                <a:ext uri="{FF2B5EF4-FFF2-40B4-BE49-F238E27FC236}">
                  <a16:creationId xmlns:a16="http://schemas.microsoft.com/office/drawing/2014/main" id="{5583AFDA-14C4-493B-852A-4EEDAC6BC33D}"/>
                </a:ext>
              </a:extLst>
            </p:cNvPr>
            <p:cNvSpPr/>
            <p:nvPr/>
          </p:nvSpPr>
          <p:spPr>
            <a:xfrm>
              <a:off x="3578106" y="4131662"/>
              <a:ext cx="142337" cy="28157"/>
            </a:xfrm>
            <a:custGeom>
              <a:avLst/>
              <a:gdLst>
                <a:gd name="connsiteX0" fmla="*/ 5069 w 142337"/>
                <a:gd name="connsiteY0" fmla="*/ 0 h 28157"/>
                <a:gd name="connsiteX1" fmla="*/ 140270 w 142337"/>
                <a:gd name="connsiteY1" fmla="*/ 0 h 28157"/>
                <a:gd name="connsiteX2" fmla="*/ 142337 w 142337"/>
                <a:gd name="connsiteY2" fmla="*/ 26873 h 28157"/>
                <a:gd name="connsiteX3" fmla="*/ 3560 w 142337"/>
                <a:gd name="connsiteY3" fmla="*/ 28158 h 28157"/>
                <a:gd name="connsiteX4" fmla="*/ 5069 w 142337"/>
                <a:gd name="connsiteY4" fmla="*/ 0 h 28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7" h="28157">
                  <a:moveTo>
                    <a:pt x="5069" y="0"/>
                  </a:moveTo>
                  <a:cubicBezTo>
                    <a:pt x="50154" y="0"/>
                    <a:pt x="95184" y="0"/>
                    <a:pt x="140270" y="0"/>
                  </a:cubicBezTo>
                  <a:cubicBezTo>
                    <a:pt x="140941" y="8939"/>
                    <a:pt x="141611" y="17934"/>
                    <a:pt x="142337" y="26873"/>
                  </a:cubicBezTo>
                  <a:cubicBezTo>
                    <a:pt x="96022" y="23074"/>
                    <a:pt x="49707" y="17487"/>
                    <a:pt x="3560" y="28158"/>
                  </a:cubicBezTo>
                  <a:cubicBezTo>
                    <a:pt x="-5323" y="18269"/>
                    <a:pt x="5236" y="9442"/>
                    <a:pt x="5069" y="0"/>
                  </a:cubicBezTo>
                  <a:close/>
                </a:path>
              </a:pathLst>
            </a:custGeom>
            <a:solidFill>
              <a:srgbClr val="FCFCFC"/>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9" name="자유형: 도형 38">
              <a:extLst>
                <a:ext uri="{FF2B5EF4-FFF2-40B4-BE49-F238E27FC236}">
                  <a16:creationId xmlns:a16="http://schemas.microsoft.com/office/drawing/2014/main" id="{09D9BB10-D8EF-497D-928B-1D291160B39B}"/>
                </a:ext>
              </a:extLst>
            </p:cNvPr>
            <p:cNvSpPr/>
            <p:nvPr/>
          </p:nvSpPr>
          <p:spPr>
            <a:xfrm>
              <a:off x="3401826" y="4937922"/>
              <a:ext cx="44079" cy="59700"/>
            </a:xfrm>
            <a:custGeom>
              <a:avLst/>
              <a:gdLst>
                <a:gd name="connsiteX0" fmla="*/ 0 w 44079"/>
                <a:gd name="connsiteY0" fmla="*/ 19084 h 59700"/>
                <a:gd name="connsiteX1" fmla="*/ 44080 w 44079"/>
                <a:gd name="connsiteY1" fmla="*/ 3273 h 59700"/>
                <a:gd name="connsiteX2" fmla="*/ 38549 w 44079"/>
                <a:gd name="connsiteY2" fmla="*/ 59700 h 59700"/>
                <a:gd name="connsiteX3" fmla="*/ 0 w 44079"/>
                <a:gd name="connsiteY3" fmla="*/ 19084 h 59700"/>
              </a:gdLst>
              <a:ahLst/>
              <a:cxnLst>
                <a:cxn ang="0">
                  <a:pos x="connsiteX0" y="connsiteY0"/>
                </a:cxn>
                <a:cxn ang="0">
                  <a:pos x="connsiteX1" y="connsiteY1"/>
                </a:cxn>
                <a:cxn ang="0">
                  <a:pos x="connsiteX2" y="connsiteY2"/>
                </a:cxn>
                <a:cxn ang="0">
                  <a:pos x="connsiteX3" y="connsiteY3"/>
                </a:cxn>
              </a:cxnLst>
              <a:rect l="l" t="t" r="r" b="b"/>
              <a:pathLst>
                <a:path w="44079" h="59700">
                  <a:moveTo>
                    <a:pt x="0" y="19084"/>
                  </a:moveTo>
                  <a:cubicBezTo>
                    <a:pt x="13911" y="11542"/>
                    <a:pt x="23576" y="-7621"/>
                    <a:pt x="44080" y="3273"/>
                  </a:cubicBezTo>
                  <a:cubicBezTo>
                    <a:pt x="35700" y="20760"/>
                    <a:pt x="43242" y="39811"/>
                    <a:pt x="38549" y="59700"/>
                  </a:cubicBezTo>
                  <a:cubicBezTo>
                    <a:pt x="18101" y="52493"/>
                    <a:pt x="12961" y="31878"/>
                    <a:pt x="0" y="19084"/>
                  </a:cubicBezTo>
                  <a:close/>
                </a:path>
              </a:pathLst>
            </a:custGeom>
            <a:solidFill>
              <a:srgbClr val="F8C0B6"/>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0" name="자유형: 도형 39">
              <a:extLst>
                <a:ext uri="{FF2B5EF4-FFF2-40B4-BE49-F238E27FC236}">
                  <a16:creationId xmlns:a16="http://schemas.microsoft.com/office/drawing/2014/main" id="{99D1004E-170C-4BDB-9C9A-475FAE3235D4}"/>
                </a:ext>
              </a:extLst>
            </p:cNvPr>
            <p:cNvSpPr/>
            <p:nvPr/>
          </p:nvSpPr>
          <p:spPr>
            <a:xfrm>
              <a:off x="3871567" y="4931642"/>
              <a:ext cx="39610" cy="48493"/>
            </a:xfrm>
            <a:custGeom>
              <a:avLst/>
              <a:gdLst>
                <a:gd name="connsiteX0" fmla="*/ 0 w 39610"/>
                <a:gd name="connsiteY0" fmla="*/ 48494 h 48493"/>
                <a:gd name="connsiteX1" fmla="*/ 0 w 39610"/>
                <a:gd name="connsiteY1" fmla="*/ 0 h 48493"/>
                <a:gd name="connsiteX2" fmla="*/ 39611 w 39610"/>
                <a:gd name="connsiteY2" fmla="*/ 8995 h 48493"/>
                <a:gd name="connsiteX3" fmla="*/ 0 w 39610"/>
                <a:gd name="connsiteY3" fmla="*/ 48494 h 48493"/>
              </a:gdLst>
              <a:ahLst/>
              <a:cxnLst>
                <a:cxn ang="0">
                  <a:pos x="connsiteX0" y="connsiteY0"/>
                </a:cxn>
                <a:cxn ang="0">
                  <a:pos x="connsiteX1" y="connsiteY1"/>
                </a:cxn>
                <a:cxn ang="0">
                  <a:pos x="connsiteX2" y="connsiteY2"/>
                </a:cxn>
                <a:cxn ang="0">
                  <a:pos x="connsiteX3" y="connsiteY3"/>
                </a:cxn>
              </a:cxnLst>
              <a:rect l="l" t="t" r="r" b="b"/>
              <a:pathLst>
                <a:path w="39610" h="48493">
                  <a:moveTo>
                    <a:pt x="0" y="48494"/>
                  </a:moveTo>
                  <a:cubicBezTo>
                    <a:pt x="0" y="32851"/>
                    <a:pt x="0" y="17208"/>
                    <a:pt x="0" y="0"/>
                  </a:cubicBezTo>
                  <a:cubicBezTo>
                    <a:pt x="13688" y="3129"/>
                    <a:pt x="26649" y="6034"/>
                    <a:pt x="39611" y="8995"/>
                  </a:cubicBezTo>
                  <a:cubicBezTo>
                    <a:pt x="31678" y="27487"/>
                    <a:pt x="19275" y="41454"/>
                    <a:pt x="0" y="48494"/>
                  </a:cubicBezTo>
                  <a:close/>
                </a:path>
              </a:pathLst>
            </a:custGeom>
            <a:solidFill>
              <a:srgbClr val="F9C2B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1" name="자유형: 도형 40">
              <a:extLst>
                <a:ext uri="{FF2B5EF4-FFF2-40B4-BE49-F238E27FC236}">
                  <a16:creationId xmlns:a16="http://schemas.microsoft.com/office/drawing/2014/main" id="{7778AF9F-5679-452B-82AF-52092738958D}"/>
                </a:ext>
              </a:extLst>
            </p:cNvPr>
            <p:cNvSpPr/>
            <p:nvPr/>
          </p:nvSpPr>
          <p:spPr>
            <a:xfrm>
              <a:off x="3821071" y="4572129"/>
              <a:ext cx="43139" cy="226713"/>
            </a:xfrm>
            <a:custGeom>
              <a:avLst/>
              <a:gdLst>
                <a:gd name="connsiteX0" fmla="*/ 24685 w 43139"/>
                <a:gd name="connsiteY0" fmla="*/ 0 h 226713"/>
                <a:gd name="connsiteX1" fmla="*/ 38261 w 43139"/>
                <a:gd name="connsiteY1" fmla="*/ 226714 h 226713"/>
                <a:gd name="connsiteX2" fmla="*/ 24685 w 43139"/>
                <a:gd name="connsiteY2" fmla="*/ 0 h 226713"/>
              </a:gdLst>
              <a:ahLst/>
              <a:cxnLst>
                <a:cxn ang="0">
                  <a:pos x="connsiteX0" y="connsiteY0"/>
                </a:cxn>
                <a:cxn ang="0">
                  <a:pos x="connsiteX1" y="connsiteY1"/>
                </a:cxn>
                <a:cxn ang="0">
                  <a:pos x="connsiteX2" y="connsiteY2"/>
                </a:cxn>
              </a:cxnLst>
              <a:rect l="l" t="t" r="r" b="b"/>
              <a:pathLst>
                <a:path w="43139" h="226713">
                  <a:moveTo>
                    <a:pt x="24685" y="0"/>
                  </a:moveTo>
                  <a:cubicBezTo>
                    <a:pt x="37367" y="77098"/>
                    <a:pt x="50496" y="149336"/>
                    <a:pt x="38261" y="226714"/>
                  </a:cubicBezTo>
                  <a:cubicBezTo>
                    <a:pt x="9098" y="151906"/>
                    <a:pt x="-23753" y="80897"/>
                    <a:pt x="24685" y="0"/>
                  </a:cubicBezTo>
                  <a:close/>
                </a:path>
              </a:pathLst>
            </a:custGeom>
            <a:solidFill>
              <a:srgbClr val="919EA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2" name="자유형: 도형 41">
              <a:extLst>
                <a:ext uri="{FF2B5EF4-FFF2-40B4-BE49-F238E27FC236}">
                  <a16:creationId xmlns:a16="http://schemas.microsoft.com/office/drawing/2014/main" id="{39B64588-4541-4814-9105-E627E0CE1215}"/>
                </a:ext>
              </a:extLst>
            </p:cNvPr>
            <p:cNvSpPr/>
            <p:nvPr/>
          </p:nvSpPr>
          <p:spPr>
            <a:xfrm>
              <a:off x="3438135" y="4563302"/>
              <a:ext cx="36685" cy="233250"/>
            </a:xfrm>
            <a:custGeom>
              <a:avLst/>
              <a:gdLst>
                <a:gd name="connsiteX0" fmla="*/ 9558 w 36685"/>
                <a:gd name="connsiteY0" fmla="*/ 233251 h 233250"/>
                <a:gd name="connsiteX1" fmla="*/ 14587 w 36685"/>
                <a:gd name="connsiteY1" fmla="*/ 0 h 233250"/>
                <a:gd name="connsiteX2" fmla="*/ 9558 w 36685"/>
                <a:gd name="connsiteY2" fmla="*/ 233251 h 233250"/>
              </a:gdLst>
              <a:ahLst/>
              <a:cxnLst>
                <a:cxn ang="0">
                  <a:pos x="connsiteX0" y="connsiteY0"/>
                </a:cxn>
                <a:cxn ang="0">
                  <a:pos x="connsiteX1" y="connsiteY1"/>
                </a:cxn>
                <a:cxn ang="0">
                  <a:pos x="connsiteX2" y="connsiteY2"/>
                </a:cxn>
              </a:cxnLst>
              <a:rect l="l" t="t" r="r" b="b"/>
              <a:pathLst>
                <a:path w="36685" h="233250">
                  <a:moveTo>
                    <a:pt x="9558" y="233251"/>
                  </a:moveTo>
                  <a:cubicBezTo>
                    <a:pt x="-8152" y="156767"/>
                    <a:pt x="1849" y="81400"/>
                    <a:pt x="14587" y="0"/>
                  </a:cubicBezTo>
                  <a:cubicBezTo>
                    <a:pt x="63974" y="83300"/>
                    <a:pt x="16095" y="157717"/>
                    <a:pt x="9558" y="233251"/>
                  </a:cubicBezTo>
                  <a:close/>
                </a:path>
              </a:pathLst>
            </a:custGeom>
            <a:solidFill>
              <a:srgbClr val="919EA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3" name="자유형: 도형 42">
              <a:extLst>
                <a:ext uri="{FF2B5EF4-FFF2-40B4-BE49-F238E27FC236}">
                  <a16:creationId xmlns:a16="http://schemas.microsoft.com/office/drawing/2014/main" id="{D1256151-635B-4723-87E3-5C269E017550}"/>
                </a:ext>
              </a:extLst>
            </p:cNvPr>
            <p:cNvSpPr/>
            <p:nvPr/>
          </p:nvSpPr>
          <p:spPr>
            <a:xfrm>
              <a:off x="3333210" y="4140300"/>
              <a:ext cx="644070" cy="1859589"/>
            </a:xfrm>
            <a:custGeom>
              <a:avLst/>
              <a:gdLst>
                <a:gd name="connsiteX0" fmla="*/ 643502 w 644070"/>
                <a:gd name="connsiteY0" fmla="*/ 519654 h 1859589"/>
                <a:gd name="connsiteX1" fmla="*/ 568303 w 644070"/>
                <a:gd name="connsiteY1" fmla="*/ 121200 h 1859589"/>
                <a:gd name="connsiteX2" fmla="*/ 548637 w 644070"/>
                <a:gd name="connsiteY2" fmla="*/ 101814 h 1859589"/>
                <a:gd name="connsiteX3" fmla="*/ 387234 w 644070"/>
                <a:gd name="connsiteY3" fmla="*/ 18235 h 1859589"/>
                <a:gd name="connsiteX4" fmla="*/ 255384 w 644070"/>
                <a:gd name="connsiteY4" fmla="*/ 11307 h 1859589"/>
                <a:gd name="connsiteX5" fmla="*/ 248457 w 644070"/>
                <a:gd name="connsiteY5" fmla="*/ 19576 h 1859589"/>
                <a:gd name="connsiteX6" fmla="*/ 231305 w 644070"/>
                <a:gd name="connsiteY6" fmla="*/ 27844 h 1859589"/>
                <a:gd name="connsiteX7" fmla="*/ 60739 w 644070"/>
                <a:gd name="connsiteY7" fmla="*/ 118910 h 1859589"/>
                <a:gd name="connsiteX8" fmla="*/ 46101 w 644070"/>
                <a:gd name="connsiteY8" fmla="*/ 136341 h 1859589"/>
                <a:gd name="connsiteX9" fmla="*/ 1686 w 644070"/>
                <a:gd name="connsiteY9" fmla="*/ 438812 h 1859589"/>
                <a:gd name="connsiteX10" fmla="*/ 47777 w 644070"/>
                <a:gd name="connsiteY10" fmla="*/ 801566 h 1859589"/>
                <a:gd name="connsiteX11" fmla="*/ 63029 w 644070"/>
                <a:gd name="connsiteY11" fmla="*/ 816762 h 1859589"/>
                <a:gd name="connsiteX12" fmla="*/ 107109 w 644070"/>
                <a:gd name="connsiteY12" fmla="*/ 800951 h 1859589"/>
                <a:gd name="connsiteX13" fmla="*/ 111914 w 644070"/>
                <a:gd name="connsiteY13" fmla="*/ 1099289 h 1859589"/>
                <a:gd name="connsiteX14" fmla="*/ 77276 w 644070"/>
                <a:gd name="connsiteY14" fmla="*/ 1560314 h 1859589"/>
                <a:gd name="connsiteX15" fmla="*/ 96103 w 644070"/>
                <a:gd name="connsiteY15" fmla="*/ 1822002 h 1859589"/>
                <a:gd name="connsiteX16" fmla="*/ 186163 w 644070"/>
                <a:gd name="connsiteY16" fmla="*/ 1857367 h 1859589"/>
                <a:gd name="connsiteX17" fmla="*/ 187783 w 644070"/>
                <a:gd name="connsiteY17" fmla="*/ 1844517 h 1859589"/>
                <a:gd name="connsiteX18" fmla="*/ 187783 w 644070"/>
                <a:gd name="connsiteY18" fmla="*/ 1844517 h 1859589"/>
                <a:gd name="connsiteX19" fmla="*/ 209293 w 644070"/>
                <a:gd name="connsiteY19" fmla="*/ 1645570 h 1859589"/>
                <a:gd name="connsiteX20" fmla="*/ 309186 w 644070"/>
                <a:gd name="connsiteY20" fmla="*/ 1030291 h 1859589"/>
                <a:gd name="connsiteX21" fmla="*/ 319130 w 644070"/>
                <a:gd name="connsiteY21" fmla="*/ 1010793 h 1859589"/>
                <a:gd name="connsiteX22" fmla="*/ 347791 w 644070"/>
                <a:gd name="connsiteY22" fmla="*/ 1213875 h 1859589"/>
                <a:gd name="connsiteX23" fmla="*/ 378630 w 644070"/>
                <a:gd name="connsiteY23" fmla="*/ 1448634 h 1859589"/>
                <a:gd name="connsiteX24" fmla="*/ 380864 w 644070"/>
                <a:gd name="connsiteY24" fmla="*/ 1467964 h 1859589"/>
                <a:gd name="connsiteX25" fmla="*/ 415391 w 644070"/>
                <a:gd name="connsiteY25" fmla="*/ 1850216 h 1859589"/>
                <a:gd name="connsiteX26" fmla="*/ 415112 w 644070"/>
                <a:gd name="connsiteY26" fmla="*/ 1850942 h 1859589"/>
                <a:gd name="connsiteX27" fmla="*/ 536905 w 644070"/>
                <a:gd name="connsiteY27" fmla="*/ 1818482 h 1859589"/>
                <a:gd name="connsiteX28" fmla="*/ 537408 w 644070"/>
                <a:gd name="connsiteY28" fmla="*/ 1813175 h 1859589"/>
                <a:gd name="connsiteX29" fmla="*/ 533162 w 644070"/>
                <a:gd name="connsiteY29" fmla="*/ 1800549 h 1859589"/>
                <a:gd name="connsiteX30" fmla="*/ 517351 w 644070"/>
                <a:gd name="connsiteY30" fmla="*/ 1391033 h 1859589"/>
                <a:gd name="connsiteX31" fmla="*/ 538358 w 644070"/>
                <a:gd name="connsiteY31" fmla="*/ 839891 h 1859589"/>
                <a:gd name="connsiteX32" fmla="*/ 538358 w 644070"/>
                <a:gd name="connsiteY32" fmla="*/ 839891 h 1859589"/>
                <a:gd name="connsiteX33" fmla="*/ 538358 w 644070"/>
                <a:gd name="connsiteY33" fmla="*/ 839891 h 1859589"/>
                <a:gd name="connsiteX34" fmla="*/ 538358 w 644070"/>
                <a:gd name="connsiteY34" fmla="*/ 791398 h 1859589"/>
                <a:gd name="connsiteX35" fmla="*/ 577968 w 644070"/>
                <a:gd name="connsiteY35" fmla="*/ 800393 h 1859589"/>
                <a:gd name="connsiteX36" fmla="*/ 577968 w 644070"/>
                <a:gd name="connsiteY36" fmla="*/ 800393 h 1859589"/>
                <a:gd name="connsiteX37" fmla="*/ 577968 w 644070"/>
                <a:gd name="connsiteY37" fmla="*/ 800393 h 1859589"/>
                <a:gd name="connsiteX38" fmla="*/ 621546 w 644070"/>
                <a:gd name="connsiteY38" fmla="*/ 760335 h 1859589"/>
                <a:gd name="connsiteX39" fmla="*/ 625121 w 644070"/>
                <a:gd name="connsiteY39" fmla="*/ 727149 h 1859589"/>
                <a:gd name="connsiteX40" fmla="*/ 643502 w 644070"/>
                <a:gd name="connsiteY40" fmla="*/ 519654 h 185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44070" h="1859589">
                  <a:moveTo>
                    <a:pt x="643502" y="519654"/>
                  </a:moveTo>
                  <a:cubicBezTo>
                    <a:pt x="636127" y="383391"/>
                    <a:pt x="599645" y="252826"/>
                    <a:pt x="568303" y="121200"/>
                  </a:cubicBezTo>
                  <a:cubicBezTo>
                    <a:pt x="565565" y="109803"/>
                    <a:pt x="560537" y="104440"/>
                    <a:pt x="548637" y="101814"/>
                  </a:cubicBezTo>
                  <a:cubicBezTo>
                    <a:pt x="487461" y="88461"/>
                    <a:pt x="434219" y="59298"/>
                    <a:pt x="387234" y="18235"/>
                  </a:cubicBezTo>
                  <a:cubicBezTo>
                    <a:pt x="344550" y="-8079"/>
                    <a:pt x="300079" y="-1766"/>
                    <a:pt x="255384" y="11307"/>
                  </a:cubicBezTo>
                  <a:cubicBezTo>
                    <a:pt x="251976" y="12313"/>
                    <a:pt x="250021" y="16168"/>
                    <a:pt x="248457" y="19576"/>
                  </a:cubicBezTo>
                  <a:cubicBezTo>
                    <a:pt x="242702" y="22257"/>
                    <a:pt x="235942" y="23822"/>
                    <a:pt x="231305" y="27844"/>
                  </a:cubicBezTo>
                  <a:cubicBezTo>
                    <a:pt x="181191" y="70919"/>
                    <a:pt x="123814" y="100306"/>
                    <a:pt x="60739" y="118910"/>
                  </a:cubicBezTo>
                  <a:cubicBezTo>
                    <a:pt x="51074" y="121759"/>
                    <a:pt x="47833" y="127123"/>
                    <a:pt x="46101" y="136341"/>
                  </a:cubicBezTo>
                  <a:cubicBezTo>
                    <a:pt x="27106" y="236569"/>
                    <a:pt x="8502" y="336853"/>
                    <a:pt x="1686" y="438812"/>
                  </a:cubicBezTo>
                  <a:cubicBezTo>
                    <a:pt x="-6639" y="562728"/>
                    <a:pt x="16994" y="682622"/>
                    <a:pt x="47777" y="801566"/>
                  </a:cubicBezTo>
                  <a:cubicBezTo>
                    <a:pt x="49789" y="809331"/>
                    <a:pt x="50627" y="819053"/>
                    <a:pt x="63029" y="816762"/>
                  </a:cubicBezTo>
                  <a:cubicBezTo>
                    <a:pt x="81522" y="822069"/>
                    <a:pt x="91131" y="802627"/>
                    <a:pt x="107109" y="800951"/>
                  </a:cubicBezTo>
                  <a:cubicBezTo>
                    <a:pt x="109400" y="900397"/>
                    <a:pt x="109121" y="999843"/>
                    <a:pt x="111914" y="1099289"/>
                  </a:cubicBezTo>
                  <a:cubicBezTo>
                    <a:pt x="116328" y="1253876"/>
                    <a:pt x="95600" y="1407123"/>
                    <a:pt x="77276" y="1560314"/>
                  </a:cubicBezTo>
                  <a:cubicBezTo>
                    <a:pt x="66717" y="1648698"/>
                    <a:pt x="66437" y="1736468"/>
                    <a:pt x="96103" y="1822002"/>
                  </a:cubicBezTo>
                  <a:cubicBezTo>
                    <a:pt x="107556" y="1846752"/>
                    <a:pt x="157335" y="1866362"/>
                    <a:pt x="186163" y="1857367"/>
                  </a:cubicBezTo>
                  <a:cubicBezTo>
                    <a:pt x="186722" y="1853065"/>
                    <a:pt x="187225" y="1848763"/>
                    <a:pt x="187783" y="1844517"/>
                  </a:cubicBezTo>
                  <a:cubicBezTo>
                    <a:pt x="187783" y="1844517"/>
                    <a:pt x="187783" y="1844517"/>
                    <a:pt x="187783" y="1844517"/>
                  </a:cubicBezTo>
                  <a:cubicBezTo>
                    <a:pt x="195047" y="1778201"/>
                    <a:pt x="203147" y="1711997"/>
                    <a:pt x="209293" y="1645570"/>
                  </a:cubicBezTo>
                  <a:cubicBezTo>
                    <a:pt x="228512" y="1438186"/>
                    <a:pt x="262312" y="1233205"/>
                    <a:pt x="309186" y="1030291"/>
                  </a:cubicBezTo>
                  <a:cubicBezTo>
                    <a:pt x="310582" y="1024146"/>
                    <a:pt x="310023" y="1017218"/>
                    <a:pt x="319130" y="1010793"/>
                  </a:cubicBezTo>
                  <a:cubicBezTo>
                    <a:pt x="328851" y="1079623"/>
                    <a:pt x="338684" y="1146721"/>
                    <a:pt x="347791" y="1213875"/>
                  </a:cubicBezTo>
                  <a:cubicBezTo>
                    <a:pt x="358406" y="1292091"/>
                    <a:pt x="368350" y="1370362"/>
                    <a:pt x="378630" y="1448634"/>
                  </a:cubicBezTo>
                  <a:cubicBezTo>
                    <a:pt x="379468" y="1455059"/>
                    <a:pt x="381144" y="1461595"/>
                    <a:pt x="380864" y="1467964"/>
                  </a:cubicBezTo>
                  <a:cubicBezTo>
                    <a:pt x="375166" y="1596964"/>
                    <a:pt x="397178" y="1723394"/>
                    <a:pt x="415391" y="1850216"/>
                  </a:cubicBezTo>
                  <a:cubicBezTo>
                    <a:pt x="415280" y="1850439"/>
                    <a:pt x="415224" y="1850719"/>
                    <a:pt x="415112" y="1850942"/>
                  </a:cubicBezTo>
                  <a:cubicBezTo>
                    <a:pt x="444443" y="1856920"/>
                    <a:pt x="520424" y="1837366"/>
                    <a:pt x="536905" y="1818482"/>
                  </a:cubicBezTo>
                  <a:cubicBezTo>
                    <a:pt x="537966" y="1817309"/>
                    <a:pt x="537576" y="1815019"/>
                    <a:pt x="537408" y="1813175"/>
                  </a:cubicBezTo>
                  <a:cubicBezTo>
                    <a:pt x="535955" y="1808985"/>
                    <a:pt x="533330" y="1804795"/>
                    <a:pt x="533162" y="1800549"/>
                  </a:cubicBezTo>
                  <a:cubicBezTo>
                    <a:pt x="527743" y="1664062"/>
                    <a:pt x="522938" y="1527520"/>
                    <a:pt x="517351" y="1391033"/>
                  </a:cubicBezTo>
                  <a:cubicBezTo>
                    <a:pt x="509753" y="1206723"/>
                    <a:pt x="528245" y="1023475"/>
                    <a:pt x="538358" y="839891"/>
                  </a:cubicBezTo>
                  <a:lnTo>
                    <a:pt x="538358" y="839891"/>
                  </a:lnTo>
                  <a:lnTo>
                    <a:pt x="538358" y="839891"/>
                  </a:lnTo>
                  <a:cubicBezTo>
                    <a:pt x="538358" y="824248"/>
                    <a:pt x="538358" y="808605"/>
                    <a:pt x="538358" y="791398"/>
                  </a:cubicBezTo>
                  <a:cubicBezTo>
                    <a:pt x="552045" y="794526"/>
                    <a:pt x="565007" y="797431"/>
                    <a:pt x="577968" y="800393"/>
                  </a:cubicBezTo>
                  <a:cubicBezTo>
                    <a:pt x="577968" y="800393"/>
                    <a:pt x="577968" y="800393"/>
                    <a:pt x="577968" y="800393"/>
                  </a:cubicBezTo>
                  <a:cubicBezTo>
                    <a:pt x="577968" y="800393"/>
                    <a:pt x="577968" y="800393"/>
                    <a:pt x="577968" y="800393"/>
                  </a:cubicBezTo>
                  <a:cubicBezTo>
                    <a:pt x="609143" y="805086"/>
                    <a:pt x="621546" y="790001"/>
                    <a:pt x="621546" y="760335"/>
                  </a:cubicBezTo>
                  <a:cubicBezTo>
                    <a:pt x="621546" y="749273"/>
                    <a:pt x="624172" y="738267"/>
                    <a:pt x="625121" y="727149"/>
                  </a:cubicBezTo>
                  <a:cubicBezTo>
                    <a:pt x="631043" y="657984"/>
                    <a:pt x="647301" y="589880"/>
                    <a:pt x="643502" y="519654"/>
                  </a:cubicBezTo>
                  <a:close/>
                </a:path>
              </a:pathLst>
            </a:custGeom>
            <a:solidFill>
              <a:srgbClr val="0C3F5F"/>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44" name="그룹 43">
            <a:extLst>
              <a:ext uri="{FF2B5EF4-FFF2-40B4-BE49-F238E27FC236}">
                <a16:creationId xmlns:a16="http://schemas.microsoft.com/office/drawing/2014/main" id="{230E1A5C-DAA7-4003-A2CD-1A36401A8696}"/>
              </a:ext>
            </a:extLst>
          </p:cNvPr>
          <p:cNvGrpSpPr/>
          <p:nvPr/>
        </p:nvGrpSpPr>
        <p:grpSpPr>
          <a:xfrm>
            <a:off x="8862255" y="4829512"/>
            <a:ext cx="531235" cy="1848128"/>
            <a:chOff x="3333210" y="3843806"/>
            <a:chExt cx="644070" cy="2240674"/>
          </a:xfrm>
        </p:grpSpPr>
        <p:sp>
          <p:nvSpPr>
            <p:cNvPr id="45" name="자유형: 도형 44">
              <a:extLst>
                <a:ext uri="{FF2B5EF4-FFF2-40B4-BE49-F238E27FC236}">
                  <a16:creationId xmlns:a16="http://schemas.microsoft.com/office/drawing/2014/main" id="{86777B84-8772-4B0C-80CE-D6C44CDE28F8}"/>
                </a:ext>
              </a:extLst>
            </p:cNvPr>
            <p:cNvSpPr/>
            <p:nvPr/>
          </p:nvSpPr>
          <p:spPr>
            <a:xfrm>
              <a:off x="3544917" y="3843806"/>
              <a:ext cx="214126" cy="264421"/>
            </a:xfrm>
            <a:custGeom>
              <a:avLst/>
              <a:gdLst>
                <a:gd name="connsiteX0" fmla="*/ 11888 w 214126"/>
                <a:gd name="connsiteY0" fmla="*/ 163717 h 264421"/>
                <a:gd name="connsiteX1" fmla="*/ 20100 w 214126"/>
                <a:gd name="connsiteY1" fmla="*/ 45220 h 264421"/>
                <a:gd name="connsiteX2" fmla="*/ 132899 w 214126"/>
                <a:gd name="connsiteY2" fmla="*/ 2593 h 264421"/>
                <a:gd name="connsiteX3" fmla="*/ 208935 w 214126"/>
                <a:gd name="connsiteY3" fmla="*/ 82038 h 264421"/>
                <a:gd name="connsiteX4" fmla="*/ 209438 w 214126"/>
                <a:gd name="connsiteY4" fmla="*/ 153437 h 264421"/>
                <a:gd name="connsiteX5" fmla="*/ 181448 w 214126"/>
                <a:gd name="connsiteY5" fmla="*/ 232771 h 264421"/>
                <a:gd name="connsiteX6" fmla="*/ 27866 w 214126"/>
                <a:gd name="connsiteY6" fmla="*/ 230256 h 264421"/>
                <a:gd name="connsiteX7" fmla="*/ 11888 w 214126"/>
                <a:gd name="connsiteY7" fmla="*/ 163717 h 26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26" h="264421">
                  <a:moveTo>
                    <a:pt x="11888" y="163717"/>
                  </a:moveTo>
                  <a:cubicBezTo>
                    <a:pt x="-5432" y="122822"/>
                    <a:pt x="-4761" y="81702"/>
                    <a:pt x="20100" y="45220"/>
                  </a:cubicBezTo>
                  <a:cubicBezTo>
                    <a:pt x="46638" y="6224"/>
                    <a:pt x="87310" y="-5955"/>
                    <a:pt x="132899" y="2593"/>
                  </a:cubicBezTo>
                  <a:cubicBezTo>
                    <a:pt x="176364" y="10750"/>
                    <a:pt x="198153" y="41868"/>
                    <a:pt x="208935" y="82038"/>
                  </a:cubicBezTo>
                  <a:cubicBezTo>
                    <a:pt x="215249" y="105614"/>
                    <a:pt x="216254" y="129582"/>
                    <a:pt x="209438" y="153437"/>
                  </a:cubicBezTo>
                  <a:cubicBezTo>
                    <a:pt x="207259" y="182377"/>
                    <a:pt x="199829" y="208524"/>
                    <a:pt x="181448" y="232771"/>
                  </a:cubicBezTo>
                  <a:cubicBezTo>
                    <a:pt x="148654" y="276013"/>
                    <a:pt x="60158" y="274728"/>
                    <a:pt x="27866" y="230256"/>
                  </a:cubicBezTo>
                  <a:cubicBezTo>
                    <a:pt x="12502" y="209194"/>
                    <a:pt x="6077" y="188579"/>
                    <a:pt x="11888" y="163717"/>
                  </a:cubicBezTo>
                  <a:close/>
                </a:path>
              </a:pathLst>
            </a:custGeom>
            <a:solidFill>
              <a:srgbClr val="000000"/>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6" name="자유형: 도형 45">
              <a:extLst>
                <a:ext uri="{FF2B5EF4-FFF2-40B4-BE49-F238E27FC236}">
                  <a16:creationId xmlns:a16="http://schemas.microsoft.com/office/drawing/2014/main" id="{2D84B1AB-E16C-4DCC-A691-BD1DEDD052D4}"/>
                </a:ext>
              </a:extLst>
            </p:cNvPr>
            <p:cNvSpPr/>
            <p:nvPr/>
          </p:nvSpPr>
          <p:spPr>
            <a:xfrm>
              <a:off x="3725969" y="5939901"/>
              <a:ext cx="197607" cy="144579"/>
            </a:xfrm>
            <a:custGeom>
              <a:avLst/>
              <a:gdLst>
                <a:gd name="connsiteX0" fmla="*/ 22743 w 197607"/>
                <a:gd name="connsiteY0" fmla="*/ 50504 h 144579"/>
                <a:gd name="connsiteX1" fmla="*/ 144760 w 197607"/>
                <a:gd name="connsiteY1" fmla="*/ 13518 h 144579"/>
                <a:gd name="connsiteX2" fmla="*/ 152582 w 197607"/>
                <a:gd name="connsiteY2" fmla="*/ 10781 h 144579"/>
                <a:gd name="connsiteX3" fmla="*/ 189008 w 197607"/>
                <a:gd name="connsiteY3" fmla="*/ 7150 h 144579"/>
                <a:gd name="connsiteX4" fmla="*/ 188617 w 197607"/>
                <a:gd name="connsiteY4" fmla="*/ 55867 h 144579"/>
                <a:gd name="connsiteX5" fmla="*/ 150347 w 197607"/>
                <a:gd name="connsiteY5" fmla="*/ 95366 h 144579"/>
                <a:gd name="connsiteX6" fmla="*/ 110122 w 197607"/>
                <a:gd name="connsiteY6" fmla="*/ 123747 h 144579"/>
                <a:gd name="connsiteX7" fmla="*/ 17827 w 197607"/>
                <a:gd name="connsiteY7" fmla="*/ 128943 h 144579"/>
                <a:gd name="connsiteX8" fmla="*/ 22743 w 197607"/>
                <a:gd name="connsiteY8" fmla="*/ 50504 h 14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607" h="144579">
                  <a:moveTo>
                    <a:pt x="22743" y="50504"/>
                  </a:moveTo>
                  <a:cubicBezTo>
                    <a:pt x="62857" y="36313"/>
                    <a:pt x="105820" y="31564"/>
                    <a:pt x="144760" y="13518"/>
                  </a:cubicBezTo>
                  <a:cubicBezTo>
                    <a:pt x="147330" y="12569"/>
                    <a:pt x="149900" y="11340"/>
                    <a:pt x="152582" y="10781"/>
                  </a:cubicBezTo>
                  <a:cubicBezTo>
                    <a:pt x="164649" y="8099"/>
                    <a:pt x="175823" y="-9667"/>
                    <a:pt x="189008" y="7150"/>
                  </a:cubicBezTo>
                  <a:cubicBezTo>
                    <a:pt x="201355" y="22905"/>
                    <a:pt x="199679" y="41006"/>
                    <a:pt x="188617" y="55867"/>
                  </a:cubicBezTo>
                  <a:cubicBezTo>
                    <a:pt x="177778" y="70448"/>
                    <a:pt x="163253" y="82292"/>
                    <a:pt x="150347" y="95366"/>
                  </a:cubicBezTo>
                  <a:cubicBezTo>
                    <a:pt x="136827" y="104752"/>
                    <a:pt x="122078" y="112685"/>
                    <a:pt x="110122" y="123747"/>
                  </a:cubicBezTo>
                  <a:cubicBezTo>
                    <a:pt x="80288" y="151290"/>
                    <a:pt x="49895" y="149949"/>
                    <a:pt x="17827" y="128943"/>
                  </a:cubicBezTo>
                  <a:cubicBezTo>
                    <a:pt x="-7760" y="107769"/>
                    <a:pt x="-5526" y="72180"/>
                    <a:pt x="22743" y="50504"/>
                  </a:cubicBezTo>
                  <a:close/>
                </a:path>
              </a:pathLst>
            </a:custGeom>
            <a:solidFill>
              <a:srgbClr val="000000"/>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7" name="자유형: 도형 46">
              <a:extLst>
                <a:ext uri="{FF2B5EF4-FFF2-40B4-BE49-F238E27FC236}">
                  <a16:creationId xmlns:a16="http://schemas.microsoft.com/office/drawing/2014/main" id="{03C78EA4-ABE2-401D-85BD-CD7A0E9759E8}"/>
                </a:ext>
              </a:extLst>
            </p:cNvPr>
            <p:cNvSpPr/>
            <p:nvPr/>
          </p:nvSpPr>
          <p:spPr>
            <a:xfrm>
              <a:off x="3376277" y="5962190"/>
              <a:ext cx="160275" cy="117532"/>
            </a:xfrm>
            <a:custGeom>
              <a:avLst/>
              <a:gdLst>
                <a:gd name="connsiteX0" fmla="*/ 53092 w 160275"/>
                <a:gd name="connsiteY0" fmla="*/ 0 h 117532"/>
                <a:gd name="connsiteX1" fmla="*/ 143152 w 160275"/>
                <a:gd name="connsiteY1" fmla="*/ 35365 h 117532"/>
                <a:gd name="connsiteX2" fmla="*/ 155387 w 160275"/>
                <a:gd name="connsiteY2" fmla="*/ 63020 h 117532"/>
                <a:gd name="connsiteX3" fmla="*/ 148068 w 160275"/>
                <a:gd name="connsiteY3" fmla="*/ 105088 h 117532"/>
                <a:gd name="connsiteX4" fmla="*/ 96390 w 160275"/>
                <a:gd name="connsiteY4" fmla="*/ 112687 h 117532"/>
                <a:gd name="connsiteX5" fmla="*/ 64322 w 160275"/>
                <a:gd name="connsiteY5" fmla="*/ 96820 h 117532"/>
                <a:gd name="connsiteX6" fmla="*/ 35940 w 160275"/>
                <a:gd name="connsiteY6" fmla="*/ 79501 h 117532"/>
                <a:gd name="connsiteX7" fmla="*/ 967 w 160275"/>
                <a:gd name="connsiteY7" fmla="*/ 25756 h 117532"/>
                <a:gd name="connsiteX8" fmla="*/ 53092 w 160275"/>
                <a:gd name="connsiteY8" fmla="*/ 0 h 11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275" h="117532">
                  <a:moveTo>
                    <a:pt x="53092" y="0"/>
                  </a:moveTo>
                  <a:cubicBezTo>
                    <a:pt x="81473" y="15979"/>
                    <a:pt x="112033" y="26426"/>
                    <a:pt x="143152" y="35365"/>
                  </a:cubicBezTo>
                  <a:cubicBezTo>
                    <a:pt x="147286" y="44583"/>
                    <a:pt x="151756" y="53634"/>
                    <a:pt x="155387" y="63020"/>
                  </a:cubicBezTo>
                  <a:cubicBezTo>
                    <a:pt x="161309" y="78384"/>
                    <a:pt x="164773" y="94138"/>
                    <a:pt x="148068" y="105088"/>
                  </a:cubicBezTo>
                  <a:cubicBezTo>
                    <a:pt x="132369" y="115424"/>
                    <a:pt x="115553" y="122855"/>
                    <a:pt x="96390" y="112687"/>
                  </a:cubicBezTo>
                  <a:cubicBezTo>
                    <a:pt x="85887" y="107100"/>
                    <a:pt x="75048" y="102128"/>
                    <a:pt x="64322" y="96820"/>
                  </a:cubicBezTo>
                  <a:cubicBezTo>
                    <a:pt x="54880" y="91010"/>
                    <a:pt x="45717" y="84641"/>
                    <a:pt x="35940" y="79501"/>
                  </a:cubicBezTo>
                  <a:cubicBezTo>
                    <a:pt x="14096" y="67936"/>
                    <a:pt x="-4508" y="52572"/>
                    <a:pt x="967" y="25756"/>
                  </a:cubicBezTo>
                  <a:cubicBezTo>
                    <a:pt x="6665" y="-1732"/>
                    <a:pt x="33259" y="3911"/>
                    <a:pt x="53092" y="0"/>
                  </a:cubicBezTo>
                  <a:close/>
                </a:path>
              </a:pathLst>
            </a:custGeom>
            <a:solidFill>
              <a:srgbClr val="000001"/>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8" name="자유형: 도형 47">
              <a:extLst>
                <a:ext uri="{FF2B5EF4-FFF2-40B4-BE49-F238E27FC236}">
                  <a16:creationId xmlns:a16="http://schemas.microsoft.com/office/drawing/2014/main" id="{C74AE390-4893-4F10-A7BE-1F7779EC934E}"/>
                </a:ext>
              </a:extLst>
            </p:cNvPr>
            <p:cNvSpPr/>
            <p:nvPr/>
          </p:nvSpPr>
          <p:spPr>
            <a:xfrm>
              <a:off x="3544891" y="3997299"/>
              <a:ext cx="215492" cy="145076"/>
            </a:xfrm>
            <a:custGeom>
              <a:avLst/>
              <a:gdLst>
                <a:gd name="connsiteX0" fmla="*/ 11914 w 215492"/>
                <a:gd name="connsiteY0" fmla="*/ 10224 h 145076"/>
                <a:gd name="connsiteX1" fmla="*/ 15378 w 215492"/>
                <a:gd name="connsiteY1" fmla="*/ 23632 h 145076"/>
                <a:gd name="connsiteX2" fmla="*/ 117002 w 215492"/>
                <a:gd name="connsiteY2" fmla="*/ 100451 h 145076"/>
                <a:gd name="connsiteX3" fmla="*/ 192704 w 215492"/>
                <a:gd name="connsiteY3" fmla="*/ 42292 h 145076"/>
                <a:gd name="connsiteX4" fmla="*/ 209409 w 215492"/>
                <a:gd name="connsiteY4" fmla="*/ 0 h 145076"/>
                <a:gd name="connsiteX5" fmla="*/ 194045 w 215492"/>
                <a:gd name="connsiteY5" fmla="*/ 73579 h 145076"/>
                <a:gd name="connsiteX6" fmla="*/ 173541 w 215492"/>
                <a:gd name="connsiteY6" fmla="*/ 134363 h 145076"/>
                <a:gd name="connsiteX7" fmla="*/ 154490 w 215492"/>
                <a:gd name="connsiteY7" fmla="*/ 144364 h 145076"/>
                <a:gd name="connsiteX8" fmla="*/ 57447 w 215492"/>
                <a:gd name="connsiteY8" fmla="*/ 144364 h 145076"/>
                <a:gd name="connsiteX9" fmla="*/ 38340 w 215492"/>
                <a:gd name="connsiteY9" fmla="*/ 134363 h 145076"/>
                <a:gd name="connsiteX10" fmla="*/ 10126 w 215492"/>
                <a:gd name="connsiteY10" fmla="*/ 64919 h 145076"/>
                <a:gd name="connsiteX11" fmla="*/ 11914 w 215492"/>
                <a:gd name="connsiteY11" fmla="*/ 10224 h 14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492" h="145076">
                  <a:moveTo>
                    <a:pt x="11914" y="10224"/>
                  </a:moveTo>
                  <a:cubicBezTo>
                    <a:pt x="13087" y="14693"/>
                    <a:pt x="14260" y="19163"/>
                    <a:pt x="15378" y="23632"/>
                  </a:cubicBezTo>
                  <a:cubicBezTo>
                    <a:pt x="29959" y="84641"/>
                    <a:pt x="53592" y="102519"/>
                    <a:pt x="117002" y="100451"/>
                  </a:cubicBezTo>
                  <a:cubicBezTo>
                    <a:pt x="155887" y="99166"/>
                    <a:pt x="180692" y="79389"/>
                    <a:pt x="192704" y="42292"/>
                  </a:cubicBezTo>
                  <a:cubicBezTo>
                    <a:pt x="197341" y="27934"/>
                    <a:pt x="194101" y="10168"/>
                    <a:pt x="209409" y="0"/>
                  </a:cubicBezTo>
                  <a:cubicBezTo>
                    <a:pt x="219633" y="27711"/>
                    <a:pt x="218515" y="51678"/>
                    <a:pt x="194045" y="73579"/>
                  </a:cubicBezTo>
                  <a:cubicBezTo>
                    <a:pt x="177172" y="88663"/>
                    <a:pt x="179072" y="113525"/>
                    <a:pt x="173541" y="134363"/>
                  </a:cubicBezTo>
                  <a:cubicBezTo>
                    <a:pt x="168792" y="140677"/>
                    <a:pt x="162032" y="144140"/>
                    <a:pt x="154490" y="144364"/>
                  </a:cubicBezTo>
                  <a:cubicBezTo>
                    <a:pt x="122142" y="145314"/>
                    <a:pt x="89795" y="145314"/>
                    <a:pt x="57447" y="144364"/>
                  </a:cubicBezTo>
                  <a:cubicBezTo>
                    <a:pt x="49848" y="144140"/>
                    <a:pt x="43200" y="140621"/>
                    <a:pt x="38340" y="134363"/>
                  </a:cubicBezTo>
                  <a:cubicBezTo>
                    <a:pt x="31412" y="110396"/>
                    <a:pt x="30798" y="85479"/>
                    <a:pt x="10126" y="64919"/>
                  </a:cubicBezTo>
                  <a:cubicBezTo>
                    <a:pt x="-2779" y="52181"/>
                    <a:pt x="-4567" y="28046"/>
                    <a:pt x="11914" y="10224"/>
                  </a:cubicBezTo>
                  <a:close/>
                </a:path>
              </a:pathLst>
            </a:custGeom>
            <a:solidFill>
              <a:srgbClr val="FCC0B5"/>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9" name="자유형: 도형 48">
              <a:extLst>
                <a:ext uri="{FF2B5EF4-FFF2-40B4-BE49-F238E27FC236}">
                  <a16:creationId xmlns:a16="http://schemas.microsoft.com/office/drawing/2014/main" id="{FA9FF534-26D4-4EE3-B3F1-5234DBF32336}"/>
                </a:ext>
              </a:extLst>
            </p:cNvPr>
            <p:cNvSpPr/>
            <p:nvPr/>
          </p:nvSpPr>
          <p:spPr>
            <a:xfrm>
              <a:off x="3578106" y="4131662"/>
              <a:ext cx="142337" cy="28157"/>
            </a:xfrm>
            <a:custGeom>
              <a:avLst/>
              <a:gdLst>
                <a:gd name="connsiteX0" fmla="*/ 5069 w 142337"/>
                <a:gd name="connsiteY0" fmla="*/ 0 h 28157"/>
                <a:gd name="connsiteX1" fmla="*/ 140270 w 142337"/>
                <a:gd name="connsiteY1" fmla="*/ 0 h 28157"/>
                <a:gd name="connsiteX2" fmla="*/ 142337 w 142337"/>
                <a:gd name="connsiteY2" fmla="*/ 26873 h 28157"/>
                <a:gd name="connsiteX3" fmla="*/ 3560 w 142337"/>
                <a:gd name="connsiteY3" fmla="*/ 28158 h 28157"/>
                <a:gd name="connsiteX4" fmla="*/ 5069 w 142337"/>
                <a:gd name="connsiteY4" fmla="*/ 0 h 28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7" h="28157">
                  <a:moveTo>
                    <a:pt x="5069" y="0"/>
                  </a:moveTo>
                  <a:cubicBezTo>
                    <a:pt x="50154" y="0"/>
                    <a:pt x="95184" y="0"/>
                    <a:pt x="140270" y="0"/>
                  </a:cubicBezTo>
                  <a:cubicBezTo>
                    <a:pt x="140941" y="8939"/>
                    <a:pt x="141611" y="17934"/>
                    <a:pt x="142337" y="26873"/>
                  </a:cubicBezTo>
                  <a:cubicBezTo>
                    <a:pt x="96022" y="23074"/>
                    <a:pt x="49707" y="17487"/>
                    <a:pt x="3560" y="28158"/>
                  </a:cubicBezTo>
                  <a:cubicBezTo>
                    <a:pt x="-5323" y="18269"/>
                    <a:pt x="5236" y="9442"/>
                    <a:pt x="5069" y="0"/>
                  </a:cubicBezTo>
                  <a:close/>
                </a:path>
              </a:pathLst>
            </a:custGeom>
            <a:solidFill>
              <a:srgbClr val="FCFCFC"/>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0" name="자유형: 도형 49">
              <a:extLst>
                <a:ext uri="{FF2B5EF4-FFF2-40B4-BE49-F238E27FC236}">
                  <a16:creationId xmlns:a16="http://schemas.microsoft.com/office/drawing/2014/main" id="{6A489F35-DF86-4EEF-A1F4-1071F29DD830}"/>
                </a:ext>
              </a:extLst>
            </p:cNvPr>
            <p:cNvSpPr/>
            <p:nvPr/>
          </p:nvSpPr>
          <p:spPr>
            <a:xfrm>
              <a:off x="3401826" y="4937922"/>
              <a:ext cx="44079" cy="59700"/>
            </a:xfrm>
            <a:custGeom>
              <a:avLst/>
              <a:gdLst>
                <a:gd name="connsiteX0" fmla="*/ 0 w 44079"/>
                <a:gd name="connsiteY0" fmla="*/ 19084 h 59700"/>
                <a:gd name="connsiteX1" fmla="*/ 44080 w 44079"/>
                <a:gd name="connsiteY1" fmla="*/ 3273 h 59700"/>
                <a:gd name="connsiteX2" fmla="*/ 38549 w 44079"/>
                <a:gd name="connsiteY2" fmla="*/ 59700 h 59700"/>
                <a:gd name="connsiteX3" fmla="*/ 0 w 44079"/>
                <a:gd name="connsiteY3" fmla="*/ 19084 h 59700"/>
              </a:gdLst>
              <a:ahLst/>
              <a:cxnLst>
                <a:cxn ang="0">
                  <a:pos x="connsiteX0" y="connsiteY0"/>
                </a:cxn>
                <a:cxn ang="0">
                  <a:pos x="connsiteX1" y="connsiteY1"/>
                </a:cxn>
                <a:cxn ang="0">
                  <a:pos x="connsiteX2" y="connsiteY2"/>
                </a:cxn>
                <a:cxn ang="0">
                  <a:pos x="connsiteX3" y="connsiteY3"/>
                </a:cxn>
              </a:cxnLst>
              <a:rect l="l" t="t" r="r" b="b"/>
              <a:pathLst>
                <a:path w="44079" h="59700">
                  <a:moveTo>
                    <a:pt x="0" y="19084"/>
                  </a:moveTo>
                  <a:cubicBezTo>
                    <a:pt x="13911" y="11542"/>
                    <a:pt x="23576" y="-7621"/>
                    <a:pt x="44080" y="3273"/>
                  </a:cubicBezTo>
                  <a:cubicBezTo>
                    <a:pt x="35700" y="20760"/>
                    <a:pt x="43242" y="39811"/>
                    <a:pt x="38549" y="59700"/>
                  </a:cubicBezTo>
                  <a:cubicBezTo>
                    <a:pt x="18101" y="52493"/>
                    <a:pt x="12961" y="31878"/>
                    <a:pt x="0" y="19084"/>
                  </a:cubicBezTo>
                  <a:close/>
                </a:path>
              </a:pathLst>
            </a:custGeom>
            <a:solidFill>
              <a:srgbClr val="F8C0B6"/>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1" name="자유형: 도형 50">
              <a:extLst>
                <a:ext uri="{FF2B5EF4-FFF2-40B4-BE49-F238E27FC236}">
                  <a16:creationId xmlns:a16="http://schemas.microsoft.com/office/drawing/2014/main" id="{81D9DE6A-E21C-4AEE-83A7-82EB407F0882}"/>
                </a:ext>
              </a:extLst>
            </p:cNvPr>
            <p:cNvSpPr/>
            <p:nvPr/>
          </p:nvSpPr>
          <p:spPr>
            <a:xfrm>
              <a:off x="3871567" y="4931642"/>
              <a:ext cx="39610" cy="48493"/>
            </a:xfrm>
            <a:custGeom>
              <a:avLst/>
              <a:gdLst>
                <a:gd name="connsiteX0" fmla="*/ 0 w 39610"/>
                <a:gd name="connsiteY0" fmla="*/ 48494 h 48493"/>
                <a:gd name="connsiteX1" fmla="*/ 0 w 39610"/>
                <a:gd name="connsiteY1" fmla="*/ 0 h 48493"/>
                <a:gd name="connsiteX2" fmla="*/ 39611 w 39610"/>
                <a:gd name="connsiteY2" fmla="*/ 8995 h 48493"/>
                <a:gd name="connsiteX3" fmla="*/ 0 w 39610"/>
                <a:gd name="connsiteY3" fmla="*/ 48494 h 48493"/>
              </a:gdLst>
              <a:ahLst/>
              <a:cxnLst>
                <a:cxn ang="0">
                  <a:pos x="connsiteX0" y="connsiteY0"/>
                </a:cxn>
                <a:cxn ang="0">
                  <a:pos x="connsiteX1" y="connsiteY1"/>
                </a:cxn>
                <a:cxn ang="0">
                  <a:pos x="connsiteX2" y="connsiteY2"/>
                </a:cxn>
                <a:cxn ang="0">
                  <a:pos x="connsiteX3" y="connsiteY3"/>
                </a:cxn>
              </a:cxnLst>
              <a:rect l="l" t="t" r="r" b="b"/>
              <a:pathLst>
                <a:path w="39610" h="48493">
                  <a:moveTo>
                    <a:pt x="0" y="48494"/>
                  </a:moveTo>
                  <a:cubicBezTo>
                    <a:pt x="0" y="32851"/>
                    <a:pt x="0" y="17208"/>
                    <a:pt x="0" y="0"/>
                  </a:cubicBezTo>
                  <a:cubicBezTo>
                    <a:pt x="13688" y="3129"/>
                    <a:pt x="26649" y="6034"/>
                    <a:pt x="39611" y="8995"/>
                  </a:cubicBezTo>
                  <a:cubicBezTo>
                    <a:pt x="31678" y="27487"/>
                    <a:pt x="19275" y="41454"/>
                    <a:pt x="0" y="48494"/>
                  </a:cubicBezTo>
                  <a:close/>
                </a:path>
              </a:pathLst>
            </a:custGeom>
            <a:solidFill>
              <a:srgbClr val="F9C2B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2" name="자유형: 도형 51">
              <a:extLst>
                <a:ext uri="{FF2B5EF4-FFF2-40B4-BE49-F238E27FC236}">
                  <a16:creationId xmlns:a16="http://schemas.microsoft.com/office/drawing/2014/main" id="{A45768EB-B52A-4A47-8381-FAC3545477A5}"/>
                </a:ext>
              </a:extLst>
            </p:cNvPr>
            <p:cNvSpPr/>
            <p:nvPr/>
          </p:nvSpPr>
          <p:spPr>
            <a:xfrm>
              <a:off x="3821071" y="4572129"/>
              <a:ext cx="43139" cy="226713"/>
            </a:xfrm>
            <a:custGeom>
              <a:avLst/>
              <a:gdLst>
                <a:gd name="connsiteX0" fmla="*/ 24685 w 43139"/>
                <a:gd name="connsiteY0" fmla="*/ 0 h 226713"/>
                <a:gd name="connsiteX1" fmla="*/ 38261 w 43139"/>
                <a:gd name="connsiteY1" fmla="*/ 226714 h 226713"/>
                <a:gd name="connsiteX2" fmla="*/ 24685 w 43139"/>
                <a:gd name="connsiteY2" fmla="*/ 0 h 226713"/>
              </a:gdLst>
              <a:ahLst/>
              <a:cxnLst>
                <a:cxn ang="0">
                  <a:pos x="connsiteX0" y="connsiteY0"/>
                </a:cxn>
                <a:cxn ang="0">
                  <a:pos x="connsiteX1" y="connsiteY1"/>
                </a:cxn>
                <a:cxn ang="0">
                  <a:pos x="connsiteX2" y="connsiteY2"/>
                </a:cxn>
              </a:cxnLst>
              <a:rect l="l" t="t" r="r" b="b"/>
              <a:pathLst>
                <a:path w="43139" h="226713">
                  <a:moveTo>
                    <a:pt x="24685" y="0"/>
                  </a:moveTo>
                  <a:cubicBezTo>
                    <a:pt x="37367" y="77098"/>
                    <a:pt x="50496" y="149336"/>
                    <a:pt x="38261" y="226714"/>
                  </a:cubicBezTo>
                  <a:cubicBezTo>
                    <a:pt x="9098" y="151906"/>
                    <a:pt x="-23753" y="80897"/>
                    <a:pt x="24685" y="0"/>
                  </a:cubicBezTo>
                  <a:close/>
                </a:path>
              </a:pathLst>
            </a:custGeom>
            <a:solidFill>
              <a:srgbClr val="919EA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3" name="자유형: 도형 52">
              <a:extLst>
                <a:ext uri="{FF2B5EF4-FFF2-40B4-BE49-F238E27FC236}">
                  <a16:creationId xmlns:a16="http://schemas.microsoft.com/office/drawing/2014/main" id="{9DC99552-AA3D-4A38-96A3-D6C2BB16763E}"/>
                </a:ext>
              </a:extLst>
            </p:cNvPr>
            <p:cNvSpPr/>
            <p:nvPr/>
          </p:nvSpPr>
          <p:spPr>
            <a:xfrm>
              <a:off x="3438135" y="4563302"/>
              <a:ext cx="36685" cy="233250"/>
            </a:xfrm>
            <a:custGeom>
              <a:avLst/>
              <a:gdLst>
                <a:gd name="connsiteX0" fmla="*/ 9558 w 36685"/>
                <a:gd name="connsiteY0" fmla="*/ 233251 h 233250"/>
                <a:gd name="connsiteX1" fmla="*/ 14587 w 36685"/>
                <a:gd name="connsiteY1" fmla="*/ 0 h 233250"/>
                <a:gd name="connsiteX2" fmla="*/ 9558 w 36685"/>
                <a:gd name="connsiteY2" fmla="*/ 233251 h 233250"/>
              </a:gdLst>
              <a:ahLst/>
              <a:cxnLst>
                <a:cxn ang="0">
                  <a:pos x="connsiteX0" y="connsiteY0"/>
                </a:cxn>
                <a:cxn ang="0">
                  <a:pos x="connsiteX1" y="connsiteY1"/>
                </a:cxn>
                <a:cxn ang="0">
                  <a:pos x="connsiteX2" y="connsiteY2"/>
                </a:cxn>
              </a:cxnLst>
              <a:rect l="l" t="t" r="r" b="b"/>
              <a:pathLst>
                <a:path w="36685" h="233250">
                  <a:moveTo>
                    <a:pt x="9558" y="233251"/>
                  </a:moveTo>
                  <a:cubicBezTo>
                    <a:pt x="-8152" y="156767"/>
                    <a:pt x="1849" y="81400"/>
                    <a:pt x="14587" y="0"/>
                  </a:cubicBezTo>
                  <a:cubicBezTo>
                    <a:pt x="63974" y="83300"/>
                    <a:pt x="16095" y="157717"/>
                    <a:pt x="9558" y="233251"/>
                  </a:cubicBezTo>
                  <a:close/>
                </a:path>
              </a:pathLst>
            </a:custGeom>
            <a:solidFill>
              <a:srgbClr val="919EA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4" name="자유형: 도형 53">
              <a:extLst>
                <a:ext uri="{FF2B5EF4-FFF2-40B4-BE49-F238E27FC236}">
                  <a16:creationId xmlns:a16="http://schemas.microsoft.com/office/drawing/2014/main" id="{DD91092D-3D69-4B95-97BF-76E2F34A4542}"/>
                </a:ext>
              </a:extLst>
            </p:cNvPr>
            <p:cNvSpPr/>
            <p:nvPr/>
          </p:nvSpPr>
          <p:spPr>
            <a:xfrm>
              <a:off x="3333210" y="4140300"/>
              <a:ext cx="644070" cy="1859589"/>
            </a:xfrm>
            <a:custGeom>
              <a:avLst/>
              <a:gdLst>
                <a:gd name="connsiteX0" fmla="*/ 643502 w 644070"/>
                <a:gd name="connsiteY0" fmla="*/ 519654 h 1859589"/>
                <a:gd name="connsiteX1" fmla="*/ 568303 w 644070"/>
                <a:gd name="connsiteY1" fmla="*/ 121200 h 1859589"/>
                <a:gd name="connsiteX2" fmla="*/ 548637 w 644070"/>
                <a:gd name="connsiteY2" fmla="*/ 101814 h 1859589"/>
                <a:gd name="connsiteX3" fmla="*/ 387234 w 644070"/>
                <a:gd name="connsiteY3" fmla="*/ 18235 h 1859589"/>
                <a:gd name="connsiteX4" fmla="*/ 255384 w 644070"/>
                <a:gd name="connsiteY4" fmla="*/ 11307 h 1859589"/>
                <a:gd name="connsiteX5" fmla="*/ 248457 w 644070"/>
                <a:gd name="connsiteY5" fmla="*/ 19576 h 1859589"/>
                <a:gd name="connsiteX6" fmla="*/ 231305 w 644070"/>
                <a:gd name="connsiteY6" fmla="*/ 27844 h 1859589"/>
                <a:gd name="connsiteX7" fmla="*/ 60739 w 644070"/>
                <a:gd name="connsiteY7" fmla="*/ 118910 h 1859589"/>
                <a:gd name="connsiteX8" fmla="*/ 46101 w 644070"/>
                <a:gd name="connsiteY8" fmla="*/ 136341 h 1859589"/>
                <a:gd name="connsiteX9" fmla="*/ 1686 w 644070"/>
                <a:gd name="connsiteY9" fmla="*/ 438812 h 1859589"/>
                <a:gd name="connsiteX10" fmla="*/ 47777 w 644070"/>
                <a:gd name="connsiteY10" fmla="*/ 801566 h 1859589"/>
                <a:gd name="connsiteX11" fmla="*/ 63029 w 644070"/>
                <a:gd name="connsiteY11" fmla="*/ 816762 h 1859589"/>
                <a:gd name="connsiteX12" fmla="*/ 107109 w 644070"/>
                <a:gd name="connsiteY12" fmla="*/ 800951 h 1859589"/>
                <a:gd name="connsiteX13" fmla="*/ 111914 w 644070"/>
                <a:gd name="connsiteY13" fmla="*/ 1099289 h 1859589"/>
                <a:gd name="connsiteX14" fmla="*/ 77276 w 644070"/>
                <a:gd name="connsiteY14" fmla="*/ 1560314 h 1859589"/>
                <a:gd name="connsiteX15" fmla="*/ 96103 w 644070"/>
                <a:gd name="connsiteY15" fmla="*/ 1822002 h 1859589"/>
                <a:gd name="connsiteX16" fmla="*/ 186163 w 644070"/>
                <a:gd name="connsiteY16" fmla="*/ 1857367 h 1859589"/>
                <a:gd name="connsiteX17" fmla="*/ 187783 w 644070"/>
                <a:gd name="connsiteY17" fmla="*/ 1844517 h 1859589"/>
                <a:gd name="connsiteX18" fmla="*/ 187783 w 644070"/>
                <a:gd name="connsiteY18" fmla="*/ 1844517 h 1859589"/>
                <a:gd name="connsiteX19" fmla="*/ 209293 w 644070"/>
                <a:gd name="connsiteY19" fmla="*/ 1645570 h 1859589"/>
                <a:gd name="connsiteX20" fmla="*/ 309186 w 644070"/>
                <a:gd name="connsiteY20" fmla="*/ 1030291 h 1859589"/>
                <a:gd name="connsiteX21" fmla="*/ 319130 w 644070"/>
                <a:gd name="connsiteY21" fmla="*/ 1010793 h 1859589"/>
                <a:gd name="connsiteX22" fmla="*/ 347791 w 644070"/>
                <a:gd name="connsiteY22" fmla="*/ 1213875 h 1859589"/>
                <a:gd name="connsiteX23" fmla="*/ 378630 w 644070"/>
                <a:gd name="connsiteY23" fmla="*/ 1448634 h 1859589"/>
                <a:gd name="connsiteX24" fmla="*/ 380864 w 644070"/>
                <a:gd name="connsiteY24" fmla="*/ 1467964 h 1859589"/>
                <a:gd name="connsiteX25" fmla="*/ 415391 w 644070"/>
                <a:gd name="connsiteY25" fmla="*/ 1850216 h 1859589"/>
                <a:gd name="connsiteX26" fmla="*/ 415112 w 644070"/>
                <a:gd name="connsiteY26" fmla="*/ 1850942 h 1859589"/>
                <a:gd name="connsiteX27" fmla="*/ 536905 w 644070"/>
                <a:gd name="connsiteY27" fmla="*/ 1818482 h 1859589"/>
                <a:gd name="connsiteX28" fmla="*/ 537408 w 644070"/>
                <a:gd name="connsiteY28" fmla="*/ 1813175 h 1859589"/>
                <a:gd name="connsiteX29" fmla="*/ 533162 w 644070"/>
                <a:gd name="connsiteY29" fmla="*/ 1800549 h 1859589"/>
                <a:gd name="connsiteX30" fmla="*/ 517351 w 644070"/>
                <a:gd name="connsiteY30" fmla="*/ 1391033 h 1859589"/>
                <a:gd name="connsiteX31" fmla="*/ 538358 w 644070"/>
                <a:gd name="connsiteY31" fmla="*/ 839891 h 1859589"/>
                <a:gd name="connsiteX32" fmla="*/ 538358 w 644070"/>
                <a:gd name="connsiteY32" fmla="*/ 839891 h 1859589"/>
                <a:gd name="connsiteX33" fmla="*/ 538358 w 644070"/>
                <a:gd name="connsiteY33" fmla="*/ 839891 h 1859589"/>
                <a:gd name="connsiteX34" fmla="*/ 538358 w 644070"/>
                <a:gd name="connsiteY34" fmla="*/ 791398 h 1859589"/>
                <a:gd name="connsiteX35" fmla="*/ 577968 w 644070"/>
                <a:gd name="connsiteY35" fmla="*/ 800393 h 1859589"/>
                <a:gd name="connsiteX36" fmla="*/ 577968 w 644070"/>
                <a:gd name="connsiteY36" fmla="*/ 800393 h 1859589"/>
                <a:gd name="connsiteX37" fmla="*/ 577968 w 644070"/>
                <a:gd name="connsiteY37" fmla="*/ 800393 h 1859589"/>
                <a:gd name="connsiteX38" fmla="*/ 621546 w 644070"/>
                <a:gd name="connsiteY38" fmla="*/ 760335 h 1859589"/>
                <a:gd name="connsiteX39" fmla="*/ 625121 w 644070"/>
                <a:gd name="connsiteY39" fmla="*/ 727149 h 1859589"/>
                <a:gd name="connsiteX40" fmla="*/ 643502 w 644070"/>
                <a:gd name="connsiteY40" fmla="*/ 519654 h 185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44070" h="1859589">
                  <a:moveTo>
                    <a:pt x="643502" y="519654"/>
                  </a:moveTo>
                  <a:cubicBezTo>
                    <a:pt x="636127" y="383391"/>
                    <a:pt x="599645" y="252826"/>
                    <a:pt x="568303" y="121200"/>
                  </a:cubicBezTo>
                  <a:cubicBezTo>
                    <a:pt x="565565" y="109803"/>
                    <a:pt x="560537" y="104440"/>
                    <a:pt x="548637" y="101814"/>
                  </a:cubicBezTo>
                  <a:cubicBezTo>
                    <a:pt x="487461" y="88461"/>
                    <a:pt x="434219" y="59298"/>
                    <a:pt x="387234" y="18235"/>
                  </a:cubicBezTo>
                  <a:cubicBezTo>
                    <a:pt x="344550" y="-8079"/>
                    <a:pt x="300079" y="-1766"/>
                    <a:pt x="255384" y="11307"/>
                  </a:cubicBezTo>
                  <a:cubicBezTo>
                    <a:pt x="251976" y="12313"/>
                    <a:pt x="250021" y="16168"/>
                    <a:pt x="248457" y="19576"/>
                  </a:cubicBezTo>
                  <a:cubicBezTo>
                    <a:pt x="242702" y="22257"/>
                    <a:pt x="235942" y="23822"/>
                    <a:pt x="231305" y="27844"/>
                  </a:cubicBezTo>
                  <a:cubicBezTo>
                    <a:pt x="181191" y="70919"/>
                    <a:pt x="123814" y="100306"/>
                    <a:pt x="60739" y="118910"/>
                  </a:cubicBezTo>
                  <a:cubicBezTo>
                    <a:pt x="51074" y="121759"/>
                    <a:pt x="47833" y="127123"/>
                    <a:pt x="46101" y="136341"/>
                  </a:cubicBezTo>
                  <a:cubicBezTo>
                    <a:pt x="27106" y="236569"/>
                    <a:pt x="8502" y="336853"/>
                    <a:pt x="1686" y="438812"/>
                  </a:cubicBezTo>
                  <a:cubicBezTo>
                    <a:pt x="-6639" y="562728"/>
                    <a:pt x="16994" y="682622"/>
                    <a:pt x="47777" y="801566"/>
                  </a:cubicBezTo>
                  <a:cubicBezTo>
                    <a:pt x="49789" y="809331"/>
                    <a:pt x="50627" y="819053"/>
                    <a:pt x="63029" y="816762"/>
                  </a:cubicBezTo>
                  <a:cubicBezTo>
                    <a:pt x="81522" y="822069"/>
                    <a:pt x="91131" y="802627"/>
                    <a:pt x="107109" y="800951"/>
                  </a:cubicBezTo>
                  <a:cubicBezTo>
                    <a:pt x="109400" y="900397"/>
                    <a:pt x="109121" y="999843"/>
                    <a:pt x="111914" y="1099289"/>
                  </a:cubicBezTo>
                  <a:cubicBezTo>
                    <a:pt x="116328" y="1253876"/>
                    <a:pt x="95600" y="1407123"/>
                    <a:pt x="77276" y="1560314"/>
                  </a:cubicBezTo>
                  <a:cubicBezTo>
                    <a:pt x="66717" y="1648698"/>
                    <a:pt x="66437" y="1736468"/>
                    <a:pt x="96103" y="1822002"/>
                  </a:cubicBezTo>
                  <a:cubicBezTo>
                    <a:pt x="107556" y="1846752"/>
                    <a:pt x="157335" y="1866362"/>
                    <a:pt x="186163" y="1857367"/>
                  </a:cubicBezTo>
                  <a:cubicBezTo>
                    <a:pt x="186722" y="1853065"/>
                    <a:pt x="187225" y="1848763"/>
                    <a:pt x="187783" y="1844517"/>
                  </a:cubicBezTo>
                  <a:cubicBezTo>
                    <a:pt x="187783" y="1844517"/>
                    <a:pt x="187783" y="1844517"/>
                    <a:pt x="187783" y="1844517"/>
                  </a:cubicBezTo>
                  <a:cubicBezTo>
                    <a:pt x="195047" y="1778201"/>
                    <a:pt x="203147" y="1711997"/>
                    <a:pt x="209293" y="1645570"/>
                  </a:cubicBezTo>
                  <a:cubicBezTo>
                    <a:pt x="228512" y="1438186"/>
                    <a:pt x="262312" y="1233205"/>
                    <a:pt x="309186" y="1030291"/>
                  </a:cubicBezTo>
                  <a:cubicBezTo>
                    <a:pt x="310582" y="1024146"/>
                    <a:pt x="310023" y="1017218"/>
                    <a:pt x="319130" y="1010793"/>
                  </a:cubicBezTo>
                  <a:cubicBezTo>
                    <a:pt x="328851" y="1079623"/>
                    <a:pt x="338684" y="1146721"/>
                    <a:pt x="347791" y="1213875"/>
                  </a:cubicBezTo>
                  <a:cubicBezTo>
                    <a:pt x="358406" y="1292091"/>
                    <a:pt x="368350" y="1370362"/>
                    <a:pt x="378630" y="1448634"/>
                  </a:cubicBezTo>
                  <a:cubicBezTo>
                    <a:pt x="379468" y="1455059"/>
                    <a:pt x="381144" y="1461595"/>
                    <a:pt x="380864" y="1467964"/>
                  </a:cubicBezTo>
                  <a:cubicBezTo>
                    <a:pt x="375166" y="1596964"/>
                    <a:pt x="397178" y="1723394"/>
                    <a:pt x="415391" y="1850216"/>
                  </a:cubicBezTo>
                  <a:cubicBezTo>
                    <a:pt x="415280" y="1850439"/>
                    <a:pt x="415224" y="1850719"/>
                    <a:pt x="415112" y="1850942"/>
                  </a:cubicBezTo>
                  <a:cubicBezTo>
                    <a:pt x="444443" y="1856920"/>
                    <a:pt x="520424" y="1837366"/>
                    <a:pt x="536905" y="1818482"/>
                  </a:cubicBezTo>
                  <a:cubicBezTo>
                    <a:pt x="537966" y="1817309"/>
                    <a:pt x="537576" y="1815019"/>
                    <a:pt x="537408" y="1813175"/>
                  </a:cubicBezTo>
                  <a:cubicBezTo>
                    <a:pt x="535955" y="1808985"/>
                    <a:pt x="533330" y="1804795"/>
                    <a:pt x="533162" y="1800549"/>
                  </a:cubicBezTo>
                  <a:cubicBezTo>
                    <a:pt x="527743" y="1664062"/>
                    <a:pt x="522938" y="1527520"/>
                    <a:pt x="517351" y="1391033"/>
                  </a:cubicBezTo>
                  <a:cubicBezTo>
                    <a:pt x="509753" y="1206723"/>
                    <a:pt x="528245" y="1023475"/>
                    <a:pt x="538358" y="839891"/>
                  </a:cubicBezTo>
                  <a:lnTo>
                    <a:pt x="538358" y="839891"/>
                  </a:lnTo>
                  <a:lnTo>
                    <a:pt x="538358" y="839891"/>
                  </a:lnTo>
                  <a:cubicBezTo>
                    <a:pt x="538358" y="824248"/>
                    <a:pt x="538358" y="808605"/>
                    <a:pt x="538358" y="791398"/>
                  </a:cubicBezTo>
                  <a:cubicBezTo>
                    <a:pt x="552045" y="794526"/>
                    <a:pt x="565007" y="797431"/>
                    <a:pt x="577968" y="800393"/>
                  </a:cubicBezTo>
                  <a:cubicBezTo>
                    <a:pt x="577968" y="800393"/>
                    <a:pt x="577968" y="800393"/>
                    <a:pt x="577968" y="800393"/>
                  </a:cubicBezTo>
                  <a:cubicBezTo>
                    <a:pt x="577968" y="800393"/>
                    <a:pt x="577968" y="800393"/>
                    <a:pt x="577968" y="800393"/>
                  </a:cubicBezTo>
                  <a:cubicBezTo>
                    <a:pt x="609143" y="805086"/>
                    <a:pt x="621546" y="790001"/>
                    <a:pt x="621546" y="760335"/>
                  </a:cubicBezTo>
                  <a:cubicBezTo>
                    <a:pt x="621546" y="749273"/>
                    <a:pt x="624172" y="738267"/>
                    <a:pt x="625121" y="727149"/>
                  </a:cubicBezTo>
                  <a:cubicBezTo>
                    <a:pt x="631043" y="657984"/>
                    <a:pt x="647301" y="589880"/>
                    <a:pt x="643502" y="519654"/>
                  </a:cubicBezTo>
                  <a:close/>
                </a:path>
              </a:pathLst>
            </a:custGeom>
            <a:solidFill>
              <a:srgbClr val="0C3F5F"/>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55" name="그룹 54">
            <a:extLst>
              <a:ext uri="{FF2B5EF4-FFF2-40B4-BE49-F238E27FC236}">
                <a16:creationId xmlns:a16="http://schemas.microsoft.com/office/drawing/2014/main" id="{366A4FF7-1ECC-4A2A-BBEB-8011A9BF66A7}"/>
              </a:ext>
            </a:extLst>
          </p:cNvPr>
          <p:cNvGrpSpPr/>
          <p:nvPr/>
        </p:nvGrpSpPr>
        <p:grpSpPr>
          <a:xfrm>
            <a:off x="9798302" y="4829512"/>
            <a:ext cx="531235" cy="1848128"/>
            <a:chOff x="3333210" y="3843806"/>
            <a:chExt cx="644070" cy="2240674"/>
          </a:xfrm>
        </p:grpSpPr>
        <p:sp>
          <p:nvSpPr>
            <p:cNvPr id="56" name="자유형: 도형 55">
              <a:extLst>
                <a:ext uri="{FF2B5EF4-FFF2-40B4-BE49-F238E27FC236}">
                  <a16:creationId xmlns:a16="http://schemas.microsoft.com/office/drawing/2014/main" id="{2120EBB6-D935-4F2F-B56D-AA9C15ABF060}"/>
                </a:ext>
              </a:extLst>
            </p:cNvPr>
            <p:cNvSpPr/>
            <p:nvPr/>
          </p:nvSpPr>
          <p:spPr>
            <a:xfrm>
              <a:off x="3544917" y="3843806"/>
              <a:ext cx="214126" cy="264421"/>
            </a:xfrm>
            <a:custGeom>
              <a:avLst/>
              <a:gdLst>
                <a:gd name="connsiteX0" fmla="*/ 11888 w 214126"/>
                <a:gd name="connsiteY0" fmla="*/ 163717 h 264421"/>
                <a:gd name="connsiteX1" fmla="*/ 20100 w 214126"/>
                <a:gd name="connsiteY1" fmla="*/ 45220 h 264421"/>
                <a:gd name="connsiteX2" fmla="*/ 132899 w 214126"/>
                <a:gd name="connsiteY2" fmla="*/ 2593 h 264421"/>
                <a:gd name="connsiteX3" fmla="*/ 208935 w 214126"/>
                <a:gd name="connsiteY3" fmla="*/ 82038 h 264421"/>
                <a:gd name="connsiteX4" fmla="*/ 209438 w 214126"/>
                <a:gd name="connsiteY4" fmla="*/ 153437 h 264421"/>
                <a:gd name="connsiteX5" fmla="*/ 181448 w 214126"/>
                <a:gd name="connsiteY5" fmla="*/ 232771 h 264421"/>
                <a:gd name="connsiteX6" fmla="*/ 27866 w 214126"/>
                <a:gd name="connsiteY6" fmla="*/ 230256 h 264421"/>
                <a:gd name="connsiteX7" fmla="*/ 11888 w 214126"/>
                <a:gd name="connsiteY7" fmla="*/ 163717 h 26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26" h="264421">
                  <a:moveTo>
                    <a:pt x="11888" y="163717"/>
                  </a:moveTo>
                  <a:cubicBezTo>
                    <a:pt x="-5432" y="122822"/>
                    <a:pt x="-4761" y="81702"/>
                    <a:pt x="20100" y="45220"/>
                  </a:cubicBezTo>
                  <a:cubicBezTo>
                    <a:pt x="46638" y="6224"/>
                    <a:pt x="87310" y="-5955"/>
                    <a:pt x="132899" y="2593"/>
                  </a:cubicBezTo>
                  <a:cubicBezTo>
                    <a:pt x="176364" y="10750"/>
                    <a:pt x="198153" y="41868"/>
                    <a:pt x="208935" y="82038"/>
                  </a:cubicBezTo>
                  <a:cubicBezTo>
                    <a:pt x="215249" y="105614"/>
                    <a:pt x="216254" y="129582"/>
                    <a:pt x="209438" y="153437"/>
                  </a:cubicBezTo>
                  <a:cubicBezTo>
                    <a:pt x="207259" y="182377"/>
                    <a:pt x="199829" y="208524"/>
                    <a:pt x="181448" y="232771"/>
                  </a:cubicBezTo>
                  <a:cubicBezTo>
                    <a:pt x="148654" y="276013"/>
                    <a:pt x="60158" y="274728"/>
                    <a:pt x="27866" y="230256"/>
                  </a:cubicBezTo>
                  <a:cubicBezTo>
                    <a:pt x="12502" y="209194"/>
                    <a:pt x="6077" y="188579"/>
                    <a:pt x="11888" y="163717"/>
                  </a:cubicBezTo>
                  <a:close/>
                </a:path>
              </a:pathLst>
            </a:custGeom>
            <a:solidFill>
              <a:srgbClr val="000000"/>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7" name="자유형: 도형 56">
              <a:extLst>
                <a:ext uri="{FF2B5EF4-FFF2-40B4-BE49-F238E27FC236}">
                  <a16:creationId xmlns:a16="http://schemas.microsoft.com/office/drawing/2014/main" id="{DB888E3E-56F0-4D89-961B-81EFEBBD52FA}"/>
                </a:ext>
              </a:extLst>
            </p:cNvPr>
            <p:cNvSpPr/>
            <p:nvPr/>
          </p:nvSpPr>
          <p:spPr>
            <a:xfrm>
              <a:off x="3725969" y="5939901"/>
              <a:ext cx="197607" cy="144579"/>
            </a:xfrm>
            <a:custGeom>
              <a:avLst/>
              <a:gdLst>
                <a:gd name="connsiteX0" fmla="*/ 22743 w 197607"/>
                <a:gd name="connsiteY0" fmla="*/ 50504 h 144579"/>
                <a:gd name="connsiteX1" fmla="*/ 144760 w 197607"/>
                <a:gd name="connsiteY1" fmla="*/ 13518 h 144579"/>
                <a:gd name="connsiteX2" fmla="*/ 152582 w 197607"/>
                <a:gd name="connsiteY2" fmla="*/ 10781 h 144579"/>
                <a:gd name="connsiteX3" fmla="*/ 189008 w 197607"/>
                <a:gd name="connsiteY3" fmla="*/ 7150 h 144579"/>
                <a:gd name="connsiteX4" fmla="*/ 188617 w 197607"/>
                <a:gd name="connsiteY4" fmla="*/ 55867 h 144579"/>
                <a:gd name="connsiteX5" fmla="*/ 150347 w 197607"/>
                <a:gd name="connsiteY5" fmla="*/ 95366 h 144579"/>
                <a:gd name="connsiteX6" fmla="*/ 110122 w 197607"/>
                <a:gd name="connsiteY6" fmla="*/ 123747 h 144579"/>
                <a:gd name="connsiteX7" fmla="*/ 17827 w 197607"/>
                <a:gd name="connsiteY7" fmla="*/ 128943 h 144579"/>
                <a:gd name="connsiteX8" fmla="*/ 22743 w 197607"/>
                <a:gd name="connsiteY8" fmla="*/ 50504 h 14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607" h="144579">
                  <a:moveTo>
                    <a:pt x="22743" y="50504"/>
                  </a:moveTo>
                  <a:cubicBezTo>
                    <a:pt x="62857" y="36313"/>
                    <a:pt x="105820" y="31564"/>
                    <a:pt x="144760" y="13518"/>
                  </a:cubicBezTo>
                  <a:cubicBezTo>
                    <a:pt x="147330" y="12569"/>
                    <a:pt x="149900" y="11340"/>
                    <a:pt x="152582" y="10781"/>
                  </a:cubicBezTo>
                  <a:cubicBezTo>
                    <a:pt x="164649" y="8099"/>
                    <a:pt x="175823" y="-9667"/>
                    <a:pt x="189008" y="7150"/>
                  </a:cubicBezTo>
                  <a:cubicBezTo>
                    <a:pt x="201355" y="22905"/>
                    <a:pt x="199679" y="41006"/>
                    <a:pt x="188617" y="55867"/>
                  </a:cubicBezTo>
                  <a:cubicBezTo>
                    <a:pt x="177778" y="70448"/>
                    <a:pt x="163253" y="82292"/>
                    <a:pt x="150347" y="95366"/>
                  </a:cubicBezTo>
                  <a:cubicBezTo>
                    <a:pt x="136827" y="104752"/>
                    <a:pt x="122078" y="112685"/>
                    <a:pt x="110122" y="123747"/>
                  </a:cubicBezTo>
                  <a:cubicBezTo>
                    <a:pt x="80288" y="151290"/>
                    <a:pt x="49895" y="149949"/>
                    <a:pt x="17827" y="128943"/>
                  </a:cubicBezTo>
                  <a:cubicBezTo>
                    <a:pt x="-7760" y="107769"/>
                    <a:pt x="-5526" y="72180"/>
                    <a:pt x="22743" y="50504"/>
                  </a:cubicBezTo>
                  <a:close/>
                </a:path>
              </a:pathLst>
            </a:custGeom>
            <a:solidFill>
              <a:srgbClr val="000000"/>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8" name="자유형: 도형 57">
              <a:extLst>
                <a:ext uri="{FF2B5EF4-FFF2-40B4-BE49-F238E27FC236}">
                  <a16:creationId xmlns:a16="http://schemas.microsoft.com/office/drawing/2014/main" id="{ACCCA58F-0FEF-46C4-A497-877A8E64B761}"/>
                </a:ext>
              </a:extLst>
            </p:cNvPr>
            <p:cNvSpPr/>
            <p:nvPr/>
          </p:nvSpPr>
          <p:spPr>
            <a:xfrm>
              <a:off x="3376277" y="5962190"/>
              <a:ext cx="160275" cy="117532"/>
            </a:xfrm>
            <a:custGeom>
              <a:avLst/>
              <a:gdLst>
                <a:gd name="connsiteX0" fmla="*/ 53092 w 160275"/>
                <a:gd name="connsiteY0" fmla="*/ 0 h 117532"/>
                <a:gd name="connsiteX1" fmla="*/ 143152 w 160275"/>
                <a:gd name="connsiteY1" fmla="*/ 35365 h 117532"/>
                <a:gd name="connsiteX2" fmla="*/ 155387 w 160275"/>
                <a:gd name="connsiteY2" fmla="*/ 63020 h 117532"/>
                <a:gd name="connsiteX3" fmla="*/ 148068 w 160275"/>
                <a:gd name="connsiteY3" fmla="*/ 105088 h 117532"/>
                <a:gd name="connsiteX4" fmla="*/ 96390 w 160275"/>
                <a:gd name="connsiteY4" fmla="*/ 112687 h 117532"/>
                <a:gd name="connsiteX5" fmla="*/ 64322 w 160275"/>
                <a:gd name="connsiteY5" fmla="*/ 96820 h 117532"/>
                <a:gd name="connsiteX6" fmla="*/ 35940 w 160275"/>
                <a:gd name="connsiteY6" fmla="*/ 79501 h 117532"/>
                <a:gd name="connsiteX7" fmla="*/ 967 w 160275"/>
                <a:gd name="connsiteY7" fmla="*/ 25756 h 117532"/>
                <a:gd name="connsiteX8" fmla="*/ 53092 w 160275"/>
                <a:gd name="connsiteY8" fmla="*/ 0 h 11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275" h="117532">
                  <a:moveTo>
                    <a:pt x="53092" y="0"/>
                  </a:moveTo>
                  <a:cubicBezTo>
                    <a:pt x="81473" y="15979"/>
                    <a:pt x="112033" y="26426"/>
                    <a:pt x="143152" y="35365"/>
                  </a:cubicBezTo>
                  <a:cubicBezTo>
                    <a:pt x="147286" y="44583"/>
                    <a:pt x="151756" y="53634"/>
                    <a:pt x="155387" y="63020"/>
                  </a:cubicBezTo>
                  <a:cubicBezTo>
                    <a:pt x="161309" y="78384"/>
                    <a:pt x="164773" y="94138"/>
                    <a:pt x="148068" y="105088"/>
                  </a:cubicBezTo>
                  <a:cubicBezTo>
                    <a:pt x="132369" y="115424"/>
                    <a:pt x="115553" y="122855"/>
                    <a:pt x="96390" y="112687"/>
                  </a:cubicBezTo>
                  <a:cubicBezTo>
                    <a:pt x="85887" y="107100"/>
                    <a:pt x="75048" y="102128"/>
                    <a:pt x="64322" y="96820"/>
                  </a:cubicBezTo>
                  <a:cubicBezTo>
                    <a:pt x="54880" y="91010"/>
                    <a:pt x="45717" y="84641"/>
                    <a:pt x="35940" y="79501"/>
                  </a:cubicBezTo>
                  <a:cubicBezTo>
                    <a:pt x="14096" y="67936"/>
                    <a:pt x="-4508" y="52572"/>
                    <a:pt x="967" y="25756"/>
                  </a:cubicBezTo>
                  <a:cubicBezTo>
                    <a:pt x="6665" y="-1732"/>
                    <a:pt x="33259" y="3911"/>
                    <a:pt x="53092" y="0"/>
                  </a:cubicBezTo>
                  <a:close/>
                </a:path>
              </a:pathLst>
            </a:custGeom>
            <a:solidFill>
              <a:srgbClr val="000001"/>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9" name="자유형: 도형 58">
              <a:extLst>
                <a:ext uri="{FF2B5EF4-FFF2-40B4-BE49-F238E27FC236}">
                  <a16:creationId xmlns:a16="http://schemas.microsoft.com/office/drawing/2014/main" id="{B1BB1559-B436-4D13-937F-A30FEB896396}"/>
                </a:ext>
              </a:extLst>
            </p:cNvPr>
            <p:cNvSpPr/>
            <p:nvPr/>
          </p:nvSpPr>
          <p:spPr>
            <a:xfrm>
              <a:off x="3544891" y="3997299"/>
              <a:ext cx="215492" cy="145076"/>
            </a:xfrm>
            <a:custGeom>
              <a:avLst/>
              <a:gdLst>
                <a:gd name="connsiteX0" fmla="*/ 11914 w 215492"/>
                <a:gd name="connsiteY0" fmla="*/ 10224 h 145076"/>
                <a:gd name="connsiteX1" fmla="*/ 15378 w 215492"/>
                <a:gd name="connsiteY1" fmla="*/ 23632 h 145076"/>
                <a:gd name="connsiteX2" fmla="*/ 117002 w 215492"/>
                <a:gd name="connsiteY2" fmla="*/ 100451 h 145076"/>
                <a:gd name="connsiteX3" fmla="*/ 192704 w 215492"/>
                <a:gd name="connsiteY3" fmla="*/ 42292 h 145076"/>
                <a:gd name="connsiteX4" fmla="*/ 209409 w 215492"/>
                <a:gd name="connsiteY4" fmla="*/ 0 h 145076"/>
                <a:gd name="connsiteX5" fmla="*/ 194045 w 215492"/>
                <a:gd name="connsiteY5" fmla="*/ 73579 h 145076"/>
                <a:gd name="connsiteX6" fmla="*/ 173541 w 215492"/>
                <a:gd name="connsiteY6" fmla="*/ 134363 h 145076"/>
                <a:gd name="connsiteX7" fmla="*/ 154490 w 215492"/>
                <a:gd name="connsiteY7" fmla="*/ 144364 h 145076"/>
                <a:gd name="connsiteX8" fmla="*/ 57447 w 215492"/>
                <a:gd name="connsiteY8" fmla="*/ 144364 h 145076"/>
                <a:gd name="connsiteX9" fmla="*/ 38340 w 215492"/>
                <a:gd name="connsiteY9" fmla="*/ 134363 h 145076"/>
                <a:gd name="connsiteX10" fmla="*/ 10126 w 215492"/>
                <a:gd name="connsiteY10" fmla="*/ 64919 h 145076"/>
                <a:gd name="connsiteX11" fmla="*/ 11914 w 215492"/>
                <a:gd name="connsiteY11" fmla="*/ 10224 h 14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492" h="145076">
                  <a:moveTo>
                    <a:pt x="11914" y="10224"/>
                  </a:moveTo>
                  <a:cubicBezTo>
                    <a:pt x="13087" y="14693"/>
                    <a:pt x="14260" y="19163"/>
                    <a:pt x="15378" y="23632"/>
                  </a:cubicBezTo>
                  <a:cubicBezTo>
                    <a:pt x="29959" y="84641"/>
                    <a:pt x="53592" y="102519"/>
                    <a:pt x="117002" y="100451"/>
                  </a:cubicBezTo>
                  <a:cubicBezTo>
                    <a:pt x="155887" y="99166"/>
                    <a:pt x="180692" y="79389"/>
                    <a:pt x="192704" y="42292"/>
                  </a:cubicBezTo>
                  <a:cubicBezTo>
                    <a:pt x="197341" y="27934"/>
                    <a:pt x="194101" y="10168"/>
                    <a:pt x="209409" y="0"/>
                  </a:cubicBezTo>
                  <a:cubicBezTo>
                    <a:pt x="219633" y="27711"/>
                    <a:pt x="218515" y="51678"/>
                    <a:pt x="194045" y="73579"/>
                  </a:cubicBezTo>
                  <a:cubicBezTo>
                    <a:pt x="177172" y="88663"/>
                    <a:pt x="179072" y="113525"/>
                    <a:pt x="173541" y="134363"/>
                  </a:cubicBezTo>
                  <a:cubicBezTo>
                    <a:pt x="168792" y="140677"/>
                    <a:pt x="162032" y="144140"/>
                    <a:pt x="154490" y="144364"/>
                  </a:cubicBezTo>
                  <a:cubicBezTo>
                    <a:pt x="122142" y="145314"/>
                    <a:pt x="89795" y="145314"/>
                    <a:pt x="57447" y="144364"/>
                  </a:cubicBezTo>
                  <a:cubicBezTo>
                    <a:pt x="49848" y="144140"/>
                    <a:pt x="43200" y="140621"/>
                    <a:pt x="38340" y="134363"/>
                  </a:cubicBezTo>
                  <a:cubicBezTo>
                    <a:pt x="31412" y="110396"/>
                    <a:pt x="30798" y="85479"/>
                    <a:pt x="10126" y="64919"/>
                  </a:cubicBezTo>
                  <a:cubicBezTo>
                    <a:pt x="-2779" y="52181"/>
                    <a:pt x="-4567" y="28046"/>
                    <a:pt x="11914" y="10224"/>
                  </a:cubicBezTo>
                  <a:close/>
                </a:path>
              </a:pathLst>
            </a:custGeom>
            <a:solidFill>
              <a:srgbClr val="FCC0B5"/>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60" name="자유형: 도형 59">
              <a:extLst>
                <a:ext uri="{FF2B5EF4-FFF2-40B4-BE49-F238E27FC236}">
                  <a16:creationId xmlns:a16="http://schemas.microsoft.com/office/drawing/2014/main" id="{145DE4CC-C51D-4A63-BA3C-1DB043B3D901}"/>
                </a:ext>
              </a:extLst>
            </p:cNvPr>
            <p:cNvSpPr/>
            <p:nvPr/>
          </p:nvSpPr>
          <p:spPr>
            <a:xfrm>
              <a:off x="3578106" y="4131662"/>
              <a:ext cx="142337" cy="28157"/>
            </a:xfrm>
            <a:custGeom>
              <a:avLst/>
              <a:gdLst>
                <a:gd name="connsiteX0" fmla="*/ 5069 w 142337"/>
                <a:gd name="connsiteY0" fmla="*/ 0 h 28157"/>
                <a:gd name="connsiteX1" fmla="*/ 140270 w 142337"/>
                <a:gd name="connsiteY1" fmla="*/ 0 h 28157"/>
                <a:gd name="connsiteX2" fmla="*/ 142337 w 142337"/>
                <a:gd name="connsiteY2" fmla="*/ 26873 h 28157"/>
                <a:gd name="connsiteX3" fmla="*/ 3560 w 142337"/>
                <a:gd name="connsiteY3" fmla="*/ 28158 h 28157"/>
                <a:gd name="connsiteX4" fmla="*/ 5069 w 142337"/>
                <a:gd name="connsiteY4" fmla="*/ 0 h 28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7" h="28157">
                  <a:moveTo>
                    <a:pt x="5069" y="0"/>
                  </a:moveTo>
                  <a:cubicBezTo>
                    <a:pt x="50154" y="0"/>
                    <a:pt x="95184" y="0"/>
                    <a:pt x="140270" y="0"/>
                  </a:cubicBezTo>
                  <a:cubicBezTo>
                    <a:pt x="140941" y="8939"/>
                    <a:pt x="141611" y="17934"/>
                    <a:pt x="142337" y="26873"/>
                  </a:cubicBezTo>
                  <a:cubicBezTo>
                    <a:pt x="96022" y="23074"/>
                    <a:pt x="49707" y="17487"/>
                    <a:pt x="3560" y="28158"/>
                  </a:cubicBezTo>
                  <a:cubicBezTo>
                    <a:pt x="-5323" y="18269"/>
                    <a:pt x="5236" y="9442"/>
                    <a:pt x="5069" y="0"/>
                  </a:cubicBezTo>
                  <a:close/>
                </a:path>
              </a:pathLst>
            </a:custGeom>
            <a:solidFill>
              <a:srgbClr val="FCFCFC"/>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61" name="자유형: 도형 60">
              <a:extLst>
                <a:ext uri="{FF2B5EF4-FFF2-40B4-BE49-F238E27FC236}">
                  <a16:creationId xmlns:a16="http://schemas.microsoft.com/office/drawing/2014/main" id="{057FBBE3-D523-4C90-83BE-C38E1FC03C0D}"/>
                </a:ext>
              </a:extLst>
            </p:cNvPr>
            <p:cNvSpPr/>
            <p:nvPr/>
          </p:nvSpPr>
          <p:spPr>
            <a:xfrm>
              <a:off x="3401826" y="4937922"/>
              <a:ext cx="44079" cy="59700"/>
            </a:xfrm>
            <a:custGeom>
              <a:avLst/>
              <a:gdLst>
                <a:gd name="connsiteX0" fmla="*/ 0 w 44079"/>
                <a:gd name="connsiteY0" fmla="*/ 19084 h 59700"/>
                <a:gd name="connsiteX1" fmla="*/ 44080 w 44079"/>
                <a:gd name="connsiteY1" fmla="*/ 3273 h 59700"/>
                <a:gd name="connsiteX2" fmla="*/ 38549 w 44079"/>
                <a:gd name="connsiteY2" fmla="*/ 59700 h 59700"/>
                <a:gd name="connsiteX3" fmla="*/ 0 w 44079"/>
                <a:gd name="connsiteY3" fmla="*/ 19084 h 59700"/>
              </a:gdLst>
              <a:ahLst/>
              <a:cxnLst>
                <a:cxn ang="0">
                  <a:pos x="connsiteX0" y="connsiteY0"/>
                </a:cxn>
                <a:cxn ang="0">
                  <a:pos x="connsiteX1" y="connsiteY1"/>
                </a:cxn>
                <a:cxn ang="0">
                  <a:pos x="connsiteX2" y="connsiteY2"/>
                </a:cxn>
                <a:cxn ang="0">
                  <a:pos x="connsiteX3" y="connsiteY3"/>
                </a:cxn>
              </a:cxnLst>
              <a:rect l="l" t="t" r="r" b="b"/>
              <a:pathLst>
                <a:path w="44079" h="59700">
                  <a:moveTo>
                    <a:pt x="0" y="19084"/>
                  </a:moveTo>
                  <a:cubicBezTo>
                    <a:pt x="13911" y="11542"/>
                    <a:pt x="23576" y="-7621"/>
                    <a:pt x="44080" y="3273"/>
                  </a:cubicBezTo>
                  <a:cubicBezTo>
                    <a:pt x="35700" y="20760"/>
                    <a:pt x="43242" y="39811"/>
                    <a:pt x="38549" y="59700"/>
                  </a:cubicBezTo>
                  <a:cubicBezTo>
                    <a:pt x="18101" y="52493"/>
                    <a:pt x="12961" y="31878"/>
                    <a:pt x="0" y="19084"/>
                  </a:cubicBezTo>
                  <a:close/>
                </a:path>
              </a:pathLst>
            </a:custGeom>
            <a:solidFill>
              <a:srgbClr val="F8C0B6"/>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62" name="자유형: 도형 61">
              <a:extLst>
                <a:ext uri="{FF2B5EF4-FFF2-40B4-BE49-F238E27FC236}">
                  <a16:creationId xmlns:a16="http://schemas.microsoft.com/office/drawing/2014/main" id="{E3EF4F47-B100-432C-ADC1-6F291B6612AA}"/>
                </a:ext>
              </a:extLst>
            </p:cNvPr>
            <p:cNvSpPr/>
            <p:nvPr/>
          </p:nvSpPr>
          <p:spPr>
            <a:xfrm>
              <a:off x="3871567" y="4931642"/>
              <a:ext cx="39610" cy="48493"/>
            </a:xfrm>
            <a:custGeom>
              <a:avLst/>
              <a:gdLst>
                <a:gd name="connsiteX0" fmla="*/ 0 w 39610"/>
                <a:gd name="connsiteY0" fmla="*/ 48494 h 48493"/>
                <a:gd name="connsiteX1" fmla="*/ 0 w 39610"/>
                <a:gd name="connsiteY1" fmla="*/ 0 h 48493"/>
                <a:gd name="connsiteX2" fmla="*/ 39611 w 39610"/>
                <a:gd name="connsiteY2" fmla="*/ 8995 h 48493"/>
                <a:gd name="connsiteX3" fmla="*/ 0 w 39610"/>
                <a:gd name="connsiteY3" fmla="*/ 48494 h 48493"/>
              </a:gdLst>
              <a:ahLst/>
              <a:cxnLst>
                <a:cxn ang="0">
                  <a:pos x="connsiteX0" y="connsiteY0"/>
                </a:cxn>
                <a:cxn ang="0">
                  <a:pos x="connsiteX1" y="connsiteY1"/>
                </a:cxn>
                <a:cxn ang="0">
                  <a:pos x="connsiteX2" y="connsiteY2"/>
                </a:cxn>
                <a:cxn ang="0">
                  <a:pos x="connsiteX3" y="connsiteY3"/>
                </a:cxn>
              </a:cxnLst>
              <a:rect l="l" t="t" r="r" b="b"/>
              <a:pathLst>
                <a:path w="39610" h="48493">
                  <a:moveTo>
                    <a:pt x="0" y="48494"/>
                  </a:moveTo>
                  <a:cubicBezTo>
                    <a:pt x="0" y="32851"/>
                    <a:pt x="0" y="17208"/>
                    <a:pt x="0" y="0"/>
                  </a:cubicBezTo>
                  <a:cubicBezTo>
                    <a:pt x="13688" y="3129"/>
                    <a:pt x="26649" y="6034"/>
                    <a:pt x="39611" y="8995"/>
                  </a:cubicBezTo>
                  <a:cubicBezTo>
                    <a:pt x="31678" y="27487"/>
                    <a:pt x="19275" y="41454"/>
                    <a:pt x="0" y="48494"/>
                  </a:cubicBezTo>
                  <a:close/>
                </a:path>
              </a:pathLst>
            </a:custGeom>
            <a:solidFill>
              <a:srgbClr val="F9C2B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63" name="자유형: 도형 62">
              <a:extLst>
                <a:ext uri="{FF2B5EF4-FFF2-40B4-BE49-F238E27FC236}">
                  <a16:creationId xmlns:a16="http://schemas.microsoft.com/office/drawing/2014/main" id="{323C94B4-581C-47E9-896F-D6E9A945121C}"/>
                </a:ext>
              </a:extLst>
            </p:cNvPr>
            <p:cNvSpPr/>
            <p:nvPr/>
          </p:nvSpPr>
          <p:spPr>
            <a:xfrm>
              <a:off x="3821071" y="4572129"/>
              <a:ext cx="43139" cy="226713"/>
            </a:xfrm>
            <a:custGeom>
              <a:avLst/>
              <a:gdLst>
                <a:gd name="connsiteX0" fmla="*/ 24685 w 43139"/>
                <a:gd name="connsiteY0" fmla="*/ 0 h 226713"/>
                <a:gd name="connsiteX1" fmla="*/ 38261 w 43139"/>
                <a:gd name="connsiteY1" fmla="*/ 226714 h 226713"/>
                <a:gd name="connsiteX2" fmla="*/ 24685 w 43139"/>
                <a:gd name="connsiteY2" fmla="*/ 0 h 226713"/>
              </a:gdLst>
              <a:ahLst/>
              <a:cxnLst>
                <a:cxn ang="0">
                  <a:pos x="connsiteX0" y="connsiteY0"/>
                </a:cxn>
                <a:cxn ang="0">
                  <a:pos x="connsiteX1" y="connsiteY1"/>
                </a:cxn>
                <a:cxn ang="0">
                  <a:pos x="connsiteX2" y="connsiteY2"/>
                </a:cxn>
              </a:cxnLst>
              <a:rect l="l" t="t" r="r" b="b"/>
              <a:pathLst>
                <a:path w="43139" h="226713">
                  <a:moveTo>
                    <a:pt x="24685" y="0"/>
                  </a:moveTo>
                  <a:cubicBezTo>
                    <a:pt x="37367" y="77098"/>
                    <a:pt x="50496" y="149336"/>
                    <a:pt x="38261" y="226714"/>
                  </a:cubicBezTo>
                  <a:cubicBezTo>
                    <a:pt x="9098" y="151906"/>
                    <a:pt x="-23753" y="80897"/>
                    <a:pt x="24685" y="0"/>
                  </a:cubicBezTo>
                  <a:close/>
                </a:path>
              </a:pathLst>
            </a:custGeom>
            <a:solidFill>
              <a:srgbClr val="919EA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64" name="자유형: 도형 63">
              <a:extLst>
                <a:ext uri="{FF2B5EF4-FFF2-40B4-BE49-F238E27FC236}">
                  <a16:creationId xmlns:a16="http://schemas.microsoft.com/office/drawing/2014/main" id="{FADD86CE-7CD6-451E-A823-B03CCC26A7AC}"/>
                </a:ext>
              </a:extLst>
            </p:cNvPr>
            <p:cNvSpPr/>
            <p:nvPr/>
          </p:nvSpPr>
          <p:spPr>
            <a:xfrm>
              <a:off x="3438135" y="4563302"/>
              <a:ext cx="36685" cy="233250"/>
            </a:xfrm>
            <a:custGeom>
              <a:avLst/>
              <a:gdLst>
                <a:gd name="connsiteX0" fmla="*/ 9558 w 36685"/>
                <a:gd name="connsiteY0" fmla="*/ 233251 h 233250"/>
                <a:gd name="connsiteX1" fmla="*/ 14587 w 36685"/>
                <a:gd name="connsiteY1" fmla="*/ 0 h 233250"/>
                <a:gd name="connsiteX2" fmla="*/ 9558 w 36685"/>
                <a:gd name="connsiteY2" fmla="*/ 233251 h 233250"/>
              </a:gdLst>
              <a:ahLst/>
              <a:cxnLst>
                <a:cxn ang="0">
                  <a:pos x="connsiteX0" y="connsiteY0"/>
                </a:cxn>
                <a:cxn ang="0">
                  <a:pos x="connsiteX1" y="connsiteY1"/>
                </a:cxn>
                <a:cxn ang="0">
                  <a:pos x="connsiteX2" y="connsiteY2"/>
                </a:cxn>
              </a:cxnLst>
              <a:rect l="l" t="t" r="r" b="b"/>
              <a:pathLst>
                <a:path w="36685" h="233250">
                  <a:moveTo>
                    <a:pt x="9558" y="233251"/>
                  </a:moveTo>
                  <a:cubicBezTo>
                    <a:pt x="-8152" y="156767"/>
                    <a:pt x="1849" y="81400"/>
                    <a:pt x="14587" y="0"/>
                  </a:cubicBezTo>
                  <a:cubicBezTo>
                    <a:pt x="63974" y="83300"/>
                    <a:pt x="16095" y="157717"/>
                    <a:pt x="9558" y="233251"/>
                  </a:cubicBezTo>
                  <a:close/>
                </a:path>
              </a:pathLst>
            </a:custGeom>
            <a:solidFill>
              <a:srgbClr val="919EA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65" name="자유형: 도형 64">
              <a:extLst>
                <a:ext uri="{FF2B5EF4-FFF2-40B4-BE49-F238E27FC236}">
                  <a16:creationId xmlns:a16="http://schemas.microsoft.com/office/drawing/2014/main" id="{5A5961A0-2EFC-49B2-95D0-58048529922E}"/>
                </a:ext>
              </a:extLst>
            </p:cNvPr>
            <p:cNvSpPr/>
            <p:nvPr/>
          </p:nvSpPr>
          <p:spPr>
            <a:xfrm>
              <a:off x="3333210" y="4140300"/>
              <a:ext cx="644070" cy="1859589"/>
            </a:xfrm>
            <a:custGeom>
              <a:avLst/>
              <a:gdLst>
                <a:gd name="connsiteX0" fmla="*/ 643502 w 644070"/>
                <a:gd name="connsiteY0" fmla="*/ 519654 h 1859589"/>
                <a:gd name="connsiteX1" fmla="*/ 568303 w 644070"/>
                <a:gd name="connsiteY1" fmla="*/ 121200 h 1859589"/>
                <a:gd name="connsiteX2" fmla="*/ 548637 w 644070"/>
                <a:gd name="connsiteY2" fmla="*/ 101814 h 1859589"/>
                <a:gd name="connsiteX3" fmla="*/ 387234 w 644070"/>
                <a:gd name="connsiteY3" fmla="*/ 18235 h 1859589"/>
                <a:gd name="connsiteX4" fmla="*/ 255384 w 644070"/>
                <a:gd name="connsiteY4" fmla="*/ 11307 h 1859589"/>
                <a:gd name="connsiteX5" fmla="*/ 248457 w 644070"/>
                <a:gd name="connsiteY5" fmla="*/ 19576 h 1859589"/>
                <a:gd name="connsiteX6" fmla="*/ 231305 w 644070"/>
                <a:gd name="connsiteY6" fmla="*/ 27844 h 1859589"/>
                <a:gd name="connsiteX7" fmla="*/ 60739 w 644070"/>
                <a:gd name="connsiteY7" fmla="*/ 118910 h 1859589"/>
                <a:gd name="connsiteX8" fmla="*/ 46101 w 644070"/>
                <a:gd name="connsiteY8" fmla="*/ 136341 h 1859589"/>
                <a:gd name="connsiteX9" fmla="*/ 1686 w 644070"/>
                <a:gd name="connsiteY9" fmla="*/ 438812 h 1859589"/>
                <a:gd name="connsiteX10" fmla="*/ 47777 w 644070"/>
                <a:gd name="connsiteY10" fmla="*/ 801566 h 1859589"/>
                <a:gd name="connsiteX11" fmla="*/ 63029 w 644070"/>
                <a:gd name="connsiteY11" fmla="*/ 816762 h 1859589"/>
                <a:gd name="connsiteX12" fmla="*/ 107109 w 644070"/>
                <a:gd name="connsiteY12" fmla="*/ 800951 h 1859589"/>
                <a:gd name="connsiteX13" fmla="*/ 111914 w 644070"/>
                <a:gd name="connsiteY13" fmla="*/ 1099289 h 1859589"/>
                <a:gd name="connsiteX14" fmla="*/ 77276 w 644070"/>
                <a:gd name="connsiteY14" fmla="*/ 1560314 h 1859589"/>
                <a:gd name="connsiteX15" fmla="*/ 96103 w 644070"/>
                <a:gd name="connsiteY15" fmla="*/ 1822002 h 1859589"/>
                <a:gd name="connsiteX16" fmla="*/ 186163 w 644070"/>
                <a:gd name="connsiteY16" fmla="*/ 1857367 h 1859589"/>
                <a:gd name="connsiteX17" fmla="*/ 187783 w 644070"/>
                <a:gd name="connsiteY17" fmla="*/ 1844517 h 1859589"/>
                <a:gd name="connsiteX18" fmla="*/ 187783 w 644070"/>
                <a:gd name="connsiteY18" fmla="*/ 1844517 h 1859589"/>
                <a:gd name="connsiteX19" fmla="*/ 209293 w 644070"/>
                <a:gd name="connsiteY19" fmla="*/ 1645570 h 1859589"/>
                <a:gd name="connsiteX20" fmla="*/ 309186 w 644070"/>
                <a:gd name="connsiteY20" fmla="*/ 1030291 h 1859589"/>
                <a:gd name="connsiteX21" fmla="*/ 319130 w 644070"/>
                <a:gd name="connsiteY21" fmla="*/ 1010793 h 1859589"/>
                <a:gd name="connsiteX22" fmla="*/ 347791 w 644070"/>
                <a:gd name="connsiteY22" fmla="*/ 1213875 h 1859589"/>
                <a:gd name="connsiteX23" fmla="*/ 378630 w 644070"/>
                <a:gd name="connsiteY23" fmla="*/ 1448634 h 1859589"/>
                <a:gd name="connsiteX24" fmla="*/ 380864 w 644070"/>
                <a:gd name="connsiteY24" fmla="*/ 1467964 h 1859589"/>
                <a:gd name="connsiteX25" fmla="*/ 415391 w 644070"/>
                <a:gd name="connsiteY25" fmla="*/ 1850216 h 1859589"/>
                <a:gd name="connsiteX26" fmla="*/ 415112 w 644070"/>
                <a:gd name="connsiteY26" fmla="*/ 1850942 h 1859589"/>
                <a:gd name="connsiteX27" fmla="*/ 536905 w 644070"/>
                <a:gd name="connsiteY27" fmla="*/ 1818482 h 1859589"/>
                <a:gd name="connsiteX28" fmla="*/ 537408 w 644070"/>
                <a:gd name="connsiteY28" fmla="*/ 1813175 h 1859589"/>
                <a:gd name="connsiteX29" fmla="*/ 533162 w 644070"/>
                <a:gd name="connsiteY29" fmla="*/ 1800549 h 1859589"/>
                <a:gd name="connsiteX30" fmla="*/ 517351 w 644070"/>
                <a:gd name="connsiteY30" fmla="*/ 1391033 h 1859589"/>
                <a:gd name="connsiteX31" fmla="*/ 538358 w 644070"/>
                <a:gd name="connsiteY31" fmla="*/ 839891 h 1859589"/>
                <a:gd name="connsiteX32" fmla="*/ 538358 w 644070"/>
                <a:gd name="connsiteY32" fmla="*/ 839891 h 1859589"/>
                <a:gd name="connsiteX33" fmla="*/ 538358 w 644070"/>
                <a:gd name="connsiteY33" fmla="*/ 839891 h 1859589"/>
                <a:gd name="connsiteX34" fmla="*/ 538358 w 644070"/>
                <a:gd name="connsiteY34" fmla="*/ 791398 h 1859589"/>
                <a:gd name="connsiteX35" fmla="*/ 577968 w 644070"/>
                <a:gd name="connsiteY35" fmla="*/ 800393 h 1859589"/>
                <a:gd name="connsiteX36" fmla="*/ 577968 w 644070"/>
                <a:gd name="connsiteY36" fmla="*/ 800393 h 1859589"/>
                <a:gd name="connsiteX37" fmla="*/ 577968 w 644070"/>
                <a:gd name="connsiteY37" fmla="*/ 800393 h 1859589"/>
                <a:gd name="connsiteX38" fmla="*/ 621546 w 644070"/>
                <a:gd name="connsiteY38" fmla="*/ 760335 h 1859589"/>
                <a:gd name="connsiteX39" fmla="*/ 625121 w 644070"/>
                <a:gd name="connsiteY39" fmla="*/ 727149 h 1859589"/>
                <a:gd name="connsiteX40" fmla="*/ 643502 w 644070"/>
                <a:gd name="connsiteY40" fmla="*/ 519654 h 185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44070" h="1859589">
                  <a:moveTo>
                    <a:pt x="643502" y="519654"/>
                  </a:moveTo>
                  <a:cubicBezTo>
                    <a:pt x="636127" y="383391"/>
                    <a:pt x="599645" y="252826"/>
                    <a:pt x="568303" y="121200"/>
                  </a:cubicBezTo>
                  <a:cubicBezTo>
                    <a:pt x="565565" y="109803"/>
                    <a:pt x="560537" y="104440"/>
                    <a:pt x="548637" y="101814"/>
                  </a:cubicBezTo>
                  <a:cubicBezTo>
                    <a:pt x="487461" y="88461"/>
                    <a:pt x="434219" y="59298"/>
                    <a:pt x="387234" y="18235"/>
                  </a:cubicBezTo>
                  <a:cubicBezTo>
                    <a:pt x="344550" y="-8079"/>
                    <a:pt x="300079" y="-1766"/>
                    <a:pt x="255384" y="11307"/>
                  </a:cubicBezTo>
                  <a:cubicBezTo>
                    <a:pt x="251976" y="12313"/>
                    <a:pt x="250021" y="16168"/>
                    <a:pt x="248457" y="19576"/>
                  </a:cubicBezTo>
                  <a:cubicBezTo>
                    <a:pt x="242702" y="22257"/>
                    <a:pt x="235942" y="23822"/>
                    <a:pt x="231305" y="27844"/>
                  </a:cubicBezTo>
                  <a:cubicBezTo>
                    <a:pt x="181191" y="70919"/>
                    <a:pt x="123814" y="100306"/>
                    <a:pt x="60739" y="118910"/>
                  </a:cubicBezTo>
                  <a:cubicBezTo>
                    <a:pt x="51074" y="121759"/>
                    <a:pt x="47833" y="127123"/>
                    <a:pt x="46101" y="136341"/>
                  </a:cubicBezTo>
                  <a:cubicBezTo>
                    <a:pt x="27106" y="236569"/>
                    <a:pt x="8502" y="336853"/>
                    <a:pt x="1686" y="438812"/>
                  </a:cubicBezTo>
                  <a:cubicBezTo>
                    <a:pt x="-6639" y="562728"/>
                    <a:pt x="16994" y="682622"/>
                    <a:pt x="47777" y="801566"/>
                  </a:cubicBezTo>
                  <a:cubicBezTo>
                    <a:pt x="49789" y="809331"/>
                    <a:pt x="50627" y="819053"/>
                    <a:pt x="63029" y="816762"/>
                  </a:cubicBezTo>
                  <a:cubicBezTo>
                    <a:pt x="81522" y="822069"/>
                    <a:pt x="91131" y="802627"/>
                    <a:pt x="107109" y="800951"/>
                  </a:cubicBezTo>
                  <a:cubicBezTo>
                    <a:pt x="109400" y="900397"/>
                    <a:pt x="109121" y="999843"/>
                    <a:pt x="111914" y="1099289"/>
                  </a:cubicBezTo>
                  <a:cubicBezTo>
                    <a:pt x="116328" y="1253876"/>
                    <a:pt x="95600" y="1407123"/>
                    <a:pt x="77276" y="1560314"/>
                  </a:cubicBezTo>
                  <a:cubicBezTo>
                    <a:pt x="66717" y="1648698"/>
                    <a:pt x="66437" y="1736468"/>
                    <a:pt x="96103" y="1822002"/>
                  </a:cubicBezTo>
                  <a:cubicBezTo>
                    <a:pt x="107556" y="1846752"/>
                    <a:pt x="157335" y="1866362"/>
                    <a:pt x="186163" y="1857367"/>
                  </a:cubicBezTo>
                  <a:cubicBezTo>
                    <a:pt x="186722" y="1853065"/>
                    <a:pt x="187225" y="1848763"/>
                    <a:pt x="187783" y="1844517"/>
                  </a:cubicBezTo>
                  <a:cubicBezTo>
                    <a:pt x="187783" y="1844517"/>
                    <a:pt x="187783" y="1844517"/>
                    <a:pt x="187783" y="1844517"/>
                  </a:cubicBezTo>
                  <a:cubicBezTo>
                    <a:pt x="195047" y="1778201"/>
                    <a:pt x="203147" y="1711997"/>
                    <a:pt x="209293" y="1645570"/>
                  </a:cubicBezTo>
                  <a:cubicBezTo>
                    <a:pt x="228512" y="1438186"/>
                    <a:pt x="262312" y="1233205"/>
                    <a:pt x="309186" y="1030291"/>
                  </a:cubicBezTo>
                  <a:cubicBezTo>
                    <a:pt x="310582" y="1024146"/>
                    <a:pt x="310023" y="1017218"/>
                    <a:pt x="319130" y="1010793"/>
                  </a:cubicBezTo>
                  <a:cubicBezTo>
                    <a:pt x="328851" y="1079623"/>
                    <a:pt x="338684" y="1146721"/>
                    <a:pt x="347791" y="1213875"/>
                  </a:cubicBezTo>
                  <a:cubicBezTo>
                    <a:pt x="358406" y="1292091"/>
                    <a:pt x="368350" y="1370362"/>
                    <a:pt x="378630" y="1448634"/>
                  </a:cubicBezTo>
                  <a:cubicBezTo>
                    <a:pt x="379468" y="1455059"/>
                    <a:pt x="381144" y="1461595"/>
                    <a:pt x="380864" y="1467964"/>
                  </a:cubicBezTo>
                  <a:cubicBezTo>
                    <a:pt x="375166" y="1596964"/>
                    <a:pt x="397178" y="1723394"/>
                    <a:pt x="415391" y="1850216"/>
                  </a:cubicBezTo>
                  <a:cubicBezTo>
                    <a:pt x="415280" y="1850439"/>
                    <a:pt x="415224" y="1850719"/>
                    <a:pt x="415112" y="1850942"/>
                  </a:cubicBezTo>
                  <a:cubicBezTo>
                    <a:pt x="444443" y="1856920"/>
                    <a:pt x="520424" y="1837366"/>
                    <a:pt x="536905" y="1818482"/>
                  </a:cubicBezTo>
                  <a:cubicBezTo>
                    <a:pt x="537966" y="1817309"/>
                    <a:pt x="537576" y="1815019"/>
                    <a:pt x="537408" y="1813175"/>
                  </a:cubicBezTo>
                  <a:cubicBezTo>
                    <a:pt x="535955" y="1808985"/>
                    <a:pt x="533330" y="1804795"/>
                    <a:pt x="533162" y="1800549"/>
                  </a:cubicBezTo>
                  <a:cubicBezTo>
                    <a:pt x="527743" y="1664062"/>
                    <a:pt x="522938" y="1527520"/>
                    <a:pt x="517351" y="1391033"/>
                  </a:cubicBezTo>
                  <a:cubicBezTo>
                    <a:pt x="509753" y="1206723"/>
                    <a:pt x="528245" y="1023475"/>
                    <a:pt x="538358" y="839891"/>
                  </a:cubicBezTo>
                  <a:lnTo>
                    <a:pt x="538358" y="839891"/>
                  </a:lnTo>
                  <a:lnTo>
                    <a:pt x="538358" y="839891"/>
                  </a:lnTo>
                  <a:cubicBezTo>
                    <a:pt x="538358" y="824248"/>
                    <a:pt x="538358" y="808605"/>
                    <a:pt x="538358" y="791398"/>
                  </a:cubicBezTo>
                  <a:cubicBezTo>
                    <a:pt x="552045" y="794526"/>
                    <a:pt x="565007" y="797431"/>
                    <a:pt x="577968" y="800393"/>
                  </a:cubicBezTo>
                  <a:cubicBezTo>
                    <a:pt x="577968" y="800393"/>
                    <a:pt x="577968" y="800393"/>
                    <a:pt x="577968" y="800393"/>
                  </a:cubicBezTo>
                  <a:cubicBezTo>
                    <a:pt x="577968" y="800393"/>
                    <a:pt x="577968" y="800393"/>
                    <a:pt x="577968" y="800393"/>
                  </a:cubicBezTo>
                  <a:cubicBezTo>
                    <a:pt x="609143" y="805086"/>
                    <a:pt x="621546" y="790001"/>
                    <a:pt x="621546" y="760335"/>
                  </a:cubicBezTo>
                  <a:cubicBezTo>
                    <a:pt x="621546" y="749273"/>
                    <a:pt x="624172" y="738267"/>
                    <a:pt x="625121" y="727149"/>
                  </a:cubicBezTo>
                  <a:cubicBezTo>
                    <a:pt x="631043" y="657984"/>
                    <a:pt x="647301" y="589880"/>
                    <a:pt x="643502" y="519654"/>
                  </a:cubicBezTo>
                  <a:close/>
                </a:path>
              </a:pathLst>
            </a:custGeom>
            <a:solidFill>
              <a:srgbClr val="0C3F5F"/>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sp>
        <p:nvSpPr>
          <p:cNvPr id="66" name="TextBox 65">
            <a:extLst>
              <a:ext uri="{FF2B5EF4-FFF2-40B4-BE49-F238E27FC236}">
                <a16:creationId xmlns:a16="http://schemas.microsoft.com/office/drawing/2014/main" id="{D95D4E8A-DD71-4660-A08E-F71D11B043E1}"/>
              </a:ext>
            </a:extLst>
          </p:cNvPr>
          <p:cNvSpPr txBox="1"/>
          <p:nvPr/>
        </p:nvSpPr>
        <p:spPr>
          <a:xfrm>
            <a:off x="1012125" y="2715309"/>
            <a:ext cx="5878611"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85000"/>
                    <a:lumOff val="15000"/>
                  </a:prstClr>
                </a:solidFill>
                <a:effectLst/>
                <a:uLnTx/>
                <a:uFillTx/>
                <a:latin typeface="Arial"/>
                <a:cs typeface="Arial" pitchFamily="34" charset="0"/>
              </a:rPr>
              <a:t>Get a modern PowerPoint  Presentation that is beautifully designed. I hope and I believe that this Template will your Time, Money and Reputation. Easy to change colors, photos and Text. You can simply impress your audience and add a unique zing and appeal to your Presentations.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200" b="0" i="0" u="none" strike="noStrike" kern="1200" cap="none" spc="0" normalizeH="0" baseline="0" noProof="0">
              <a:ln>
                <a:noFill/>
              </a:ln>
              <a:solidFill>
                <a:prstClr val="black">
                  <a:lumMod val="85000"/>
                  <a:lumOff val="15000"/>
                </a:prstClr>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85000"/>
                    <a:lumOff val="15000"/>
                  </a:prstClr>
                </a:solidFill>
                <a:effectLst/>
                <a:uLnTx/>
                <a:uFillTx/>
                <a:latin typeface="Arial"/>
                <a:cs typeface="Arial" pitchFamily="34" charset="0"/>
              </a:rPr>
              <a:t>You can simply impress your audience and add a unique zing and appeal to your Presentations. Easy to change colors, photos and Text.</a:t>
            </a:r>
          </a:p>
        </p:txBody>
      </p:sp>
      <p:sp>
        <p:nvSpPr>
          <p:cNvPr id="67" name="Rounded Rectangular Callout 31">
            <a:extLst>
              <a:ext uri="{FF2B5EF4-FFF2-40B4-BE49-F238E27FC236}">
                <a16:creationId xmlns:a16="http://schemas.microsoft.com/office/drawing/2014/main" id="{96015DEF-77AA-4F96-B750-9F619D510E09}"/>
              </a:ext>
            </a:extLst>
          </p:cNvPr>
          <p:cNvSpPr/>
          <p:nvPr/>
        </p:nvSpPr>
        <p:spPr>
          <a:xfrm flipH="1">
            <a:off x="2227849" y="4363594"/>
            <a:ext cx="648072" cy="443458"/>
          </a:xfrm>
          <a:prstGeom prst="wedgeRoundRectCallout">
            <a:avLst>
              <a:gd name="adj1" fmla="val 49715"/>
              <a:gd name="adj2" fmla="val 100036"/>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lumMod val="85000"/>
                  <a:lumOff val="15000"/>
                </a:prstClr>
              </a:solidFill>
              <a:effectLst/>
              <a:uLnTx/>
              <a:uFillTx/>
              <a:latin typeface="Arial"/>
              <a:cs typeface="+mn-cs"/>
            </a:endParaRPr>
          </a:p>
        </p:txBody>
      </p:sp>
      <p:grpSp>
        <p:nvGrpSpPr>
          <p:cNvPr id="68" name="그룹 6">
            <a:extLst>
              <a:ext uri="{FF2B5EF4-FFF2-40B4-BE49-F238E27FC236}">
                <a16:creationId xmlns:a16="http://schemas.microsoft.com/office/drawing/2014/main" id="{77A1605A-4DF3-4688-B2A7-5C85267AA655}"/>
              </a:ext>
            </a:extLst>
          </p:cNvPr>
          <p:cNvGrpSpPr/>
          <p:nvPr/>
        </p:nvGrpSpPr>
        <p:grpSpPr>
          <a:xfrm>
            <a:off x="1200622" y="4817903"/>
            <a:ext cx="1387252" cy="1320245"/>
            <a:chOff x="1730330" y="5175558"/>
            <a:chExt cx="1742087" cy="1320245"/>
          </a:xfrm>
        </p:grpSpPr>
        <p:sp>
          <p:nvSpPr>
            <p:cNvPr id="69" name="TextBox 68">
              <a:extLst>
                <a:ext uri="{FF2B5EF4-FFF2-40B4-BE49-F238E27FC236}">
                  <a16:creationId xmlns:a16="http://schemas.microsoft.com/office/drawing/2014/main" id="{5A456025-1C65-4C1E-9D1D-C37934A13E2F}"/>
                </a:ext>
              </a:extLst>
            </p:cNvPr>
            <p:cNvSpPr txBox="1"/>
            <p:nvPr/>
          </p:nvSpPr>
          <p:spPr>
            <a:xfrm>
              <a:off x="1730331" y="5387807"/>
              <a:ext cx="1733335"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85000"/>
                      <a:lumOff val="15000"/>
                    </a:prstClr>
                  </a:solidFill>
                  <a:effectLst/>
                  <a:uLnTx/>
                  <a:uFillTx/>
                  <a:latin typeface="Arial"/>
                  <a:cs typeface="Arial" pitchFamily="34" charset="0"/>
                </a:rPr>
                <a:t>You can simply impress your audience and add a unique zing and appeal to your Presentations. </a:t>
              </a:r>
            </a:p>
          </p:txBody>
        </p:sp>
        <p:sp>
          <p:nvSpPr>
            <p:cNvPr id="70" name="TextBox 69">
              <a:extLst>
                <a:ext uri="{FF2B5EF4-FFF2-40B4-BE49-F238E27FC236}">
                  <a16:creationId xmlns:a16="http://schemas.microsoft.com/office/drawing/2014/main" id="{14BFF54C-C00A-4D6B-88DC-FAA11CF7400A}"/>
                </a:ext>
              </a:extLst>
            </p:cNvPr>
            <p:cNvSpPr txBox="1"/>
            <p:nvPr/>
          </p:nvSpPr>
          <p:spPr>
            <a:xfrm>
              <a:off x="1730330" y="5175558"/>
              <a:ext cx="174208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85000"/>
                      <a:lumOff val="15000"/>
                    </a:prstClr>
                  </a:solidFill>
                  <a:effectLst/>
                  <a:uLnTx/>
                  <a:uFillTx/>
                  <a:latin typeface="Arial"/>
                  <a:cs typeface="+mn-cs"/>
                </a:rPr>
                <a:t>VALUE</a:t>
              </a:r>
            </a:p>
          </p:txBody>
        </p:sp>
      </p:grpSp>
      <p:sp>
        <p:nvSpPr>
          <p:cNvPr id="71" name="Rounded Rectangular Callout 31">
            <a:extLst>
              <a:ext uri="{FF2B5EF4-FFF2-40B4-BE49-F238E27FC236}">
                <a16:creationId xmlns:a16="http://schemas.microsoft.com/office/drawing/2014/main" id="{7BDF42F4-DF99-427F-B217-78470F87574F}"/>
              </a:ext>
            </a:extLst>
          </p:cNvPr>
          <p:cNvSpPr/>
          <p:nvPr/>
        </p:nvSpPr>
        <p:spPr>
          <a:xfrm flipH="1">
            <a:off x="4198369" y="4363594"/>
            <a:ext cx="648072" cy="443458"/>
          </a:xfrm>
          <a:prstGeom prst="wedgeRoundRectCallout">
            <a:avLst>
              <a:gd name="adj1" fmla="val 49715"/>
              <a:gd name="adj2" fmla="val 100036"/>
              <a:gd name="adj3" fmla="val 166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lumMod val="85000"/>
                  <a:lumOff val="15000"/>
                </a:prstClr>
              </a:solidFill>
              <a:effectLst/>
              <a:uLnTx/>
              <a:uFillTx/>
              <a:latin typeface="Arial"/>
              <a:cs typeface="+mn-cs"/>
            </a:endParaRPr>
          </a:p>
        </p:txBody>
      </p:sp>
      <p:grpSp>
        <p:nvGrpSpPr>
          <p:cNvPr id="72" name="그룹 6">
            <a:extLst>
              <a:ext uri="{FF2B5EF4-FFF2-40B4-BE49-F238E27FC236}">
                <a16:creationId xmlns:a16="http://schemas.microsoft.com/office/drawing/2014/main" id="{5F433616-045B-42BE-A30A-2C038BC3FBE0}"/>
              </a:ext>
            </a:extLst>
          </p:cNvPr>
          <p:cNvGrpSpPr/>
          <p:nvPr/>
        </p:nvGrpSpPr>
        <p:grpSpPr>
          <a:xfrm>
            <a:off x="3171142" y="4817903"/>
            <a:ext cx="1387252" cy="1320245"/>
            <a:chOff x="1730330" y="5175558"/>
            <a:chExt cx="1742087" cy="1320245"/>
          </a:xfrm>
        </p:grpSpPr>
        <p:sp>
          <p:nvSpPr>
            <p:cNvPr id="73" name="TextBox 72">
              <a:extLst>
                <a:ext uri="{FF2B5EF4-FFF2-40B4-BE49-F238E27FC236}">
                  <a16:creationId xmlns:a16="http://schemas.microsoft.com/office/drawing/2014/main" id="{AA932BD1-6250-46B7-9AFD-3D18109123A9}"/>
                </a:ext>
              </a:extLst>
            </p:cNvPr>
            <p:cNvSpPr txBox="1"/>
            <p:nvPr/>
          </p:nvSpPr>
          <p:spPr>
            <a:xfrm>
              <a:off x="1730331" y="5387807"/>
              <a:ext cx="1733335"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85000"/>
                      <a:lumOff val="15000"/>
                    </a:prstClr>
                  </a:solidFill>
                  <a:effectLst/>
                  <a:uLnTx/>
                  <a:uFillTx/>
                  <a:latin typeface="Arial"/>
                  <a:cs typeface="Arial" pitchFamily="34" charset="0"/>
                </a:rPr>
                <a:t>You can simply impress your audience and add a unique zing and appeal to your Presentations. </a:t>
              </a:r>
            </a:p>
          </p:txBody>
        </p:sp>
        <p:sp>
          <p:nvSpPr>
            <p:cNvPr id="74" name="TextBox 73">
              <a:extLst>
                <a:ext uri="{FF2B5EF4-FFF2-40B4-BE49-F238E27FC236}">
                  <a16:creationId xmlns:a16="http://schemas.microsoft.com/office/drawing/2014/main" id="{629CB435-7684-4B24-ADDA-F37F53F2D19D}"/>
                </a:ext>
              </a:extLst>
            </p:cNvPr>
            <p:cNvSpPr txBox="1"/>
            <p:nvPr/>
          </p:nvSpPr>
          <p:spPr>
            <a:xfrm>
              <a:off x="1730330" y="5175558"/>
              <a:ext cx="174208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85000"/>
                      <a:lumOff val="15000"/>
                    </a:prstClr>
                  </a:solidFill>
                  <a:effectLst/>
                  <a:uLnTx/>
                  <a:uFillTx/>
                  <a:latin typeface="Arial"/>
                  <a:cs typeface="+mn-cs"/>
                </a:rPr>
                <a:t>VALUE</a:t>
              </a:r>
            </a:p>
          </p:txBody>
        </p:sp>
      </p:grpSp>
      <p:sp>
        <p:nvSpPr>
          <p:cNvPr id="75" name="Rounded Rectangular Callout 31">
            <a:extLst>
              <a:ext uri="{FF2B5EF4-FFF2-40B4-BE49-F238E27FC236}">
                <a16:creationId xmlns:a16="http://schemas.microsoft.com/office/drawing/2014/main" id="{6F62523A-1C31-4C41-8030-0B4A77634240}"/>
              </a:ext>
            </a:extLst>
          </p:cNvPr>
          <p:cNvSpPr/>
          <p:nvPr/>
        </p:nvSpPr>
        <p:spPr>
          <a:xfrm flipH="1">
            <a:off x="6168889" y="4363594"/>
            <a:ext cx="648072" cy="443458"/>
          </a:xfrm>
          <a:prstGeom prst="wedgeRoundRectCallout">
            <a:avLst>
              <a:gd name="adj1" fmla="val 49715"/>
              <a:gd name="adj2" fmla="val 100036"/>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lumMod val="85000"/>
                  <a:lumOff val="15000"/>
                </a:prstClr>
              </a:solidFill>
              <a:effectLst/>
              <a:uLnTx/>
              <a:uFillTx/>
              <a:latin typeface="Arial"/>
              <a:cs typeface="+mn-cs"/>
            </a:endParaRPr>
          </a:p>
        </p:txBody>
      </p:sp>
      <p:grpSp>
        <p:nvGrpSpPr>
          <p:cNvPr id="76" name="그룹 6">
            <a:extLst>
              <a:ext uri="{FF2B5EF4-FFF2-40B4-BE49-F238E27FC236}">
                <a16:creationId xmlns:a16="http://schemas.microsoft.com/office/drawing/2014/main" id="{873C2A5D-C52A-4F28-8E20-821AAC0A4E89}"/>
              </a:ext>
            </a:extLst>
          </p:cNvPr>
          <p:cNvGrpSpPr/>
          <p:nvPr/>
        </p:nvGrpSpPr>
        <p:grpSpPr>
          <a:xfrm>
            <a:off x="5141662" y="4817903"/>
            <a:ext cx="1387252" cy="1320245"/>
            <a:chOff x="1730330" y="5175558"/>
            <a:chExt cx="1742087" cy="1320245"/>
          </a:xfrm>
        </p:grpSpPr>
        <p:sp>
          <p:nvSpPr>
            <p:cNvPr id="77" name="TextBox 76">
              <a:extLst>
                <a:ext uri="{FF2B5EF4-FFF2-40B4-BE49-F238E27FC236}">
                  <a16:creationId xmlns:a16="http://schemas.microsoft.com/office/drawing/2014/main" id="{2CD8C285-E8E9-4B95-83F2-27CBEC0C7E0F}"/>
                </a:ext>
              </a:extLst>
            </p:cNvPr>
            <p:cNvSpPr txBox="1"/>
            <p:nvPr/>
          </p:nvSpPr>
          <p:spPr>
            <a:xfrm>
              <a:off x="1730331" y="5387807"/>
              <a:ext cx="1733335"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85000"/>
                      <a:lumOff val="15000"/>
                    </a:prstClr>
                  </a:solidFill>
                  <a:effectLst/>
                  <a:uLnTx/>
                  <a:uFillTx/>
                  <a:latin typeface="Arial"/>
                  <a:cs typeface="Arial" pitchFamily="34" charset="0"/>
                </a:rPr>
                <a:t>You can simply impress your audience and add a unique zing and appeal to your Presentations. </a:t>
              </a:r>
            </a:p>
          </p:txBody>
        </p:sp>
        <p:sp>
          <p:nvSpPr>
            <p:cNvPr id="78" name="TextBox 77">
              <a:extLst>
                <a:ext uri="{FF2B5EF4-FFF2-40B4-BE49-F238E27FC236}">
                  <a16:creationId xmlns:a16="http://schemas.microsoft.com/office/drawing/2014/main" id="{1BBB3314-08CA-406B-9713-048AE8D3ED44}"/>
                </a:ext>
              </a:extLst>
            </p:cNvPr>
            <p:cNvSpPr txBox="1"/>
            <p:nvPr/>
          </p:nvSpPr>
          <p:spPr>
            <a:xfrm>
              <a:off x="1730330" y="5175558"/>
              <a:ext cx="174208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85000"/>
                      <a:lumOff val="15000"/>
                    </a:prstClr>
                  </a:solidFill>
                  <a:effectLst/>
                  <a:uLnTx/>
                  <a:uFillTx/>
                  <a:latin typeface="Arial"/>
                  <a:cs typeface="+mn-cs"/>
                </a:rPr>
                <a:t>VALUE</a:t>
              </a:r>
            </a:p>
          </p:txBody>
        </p:sp>
      </p:grpSp>
      <p:sp>
        <p:nvSpPr>
          <p:cNvPr id="79" name="Round Same Side Corner Rectangle 36">
            <a:extLst>
              <a:ext uri="{FF2B5EF4-FFF2-40B4-BE49-F238E27FC236}">
                <a16:creationId xmlns:a16="http://schemas.microsoft.com/office/drawing/2014/main" id="{8A6CB42D-2583-4C0E-866C-9864B5F7B4F3}"/>
              </a:ext>
            </a:extLst>
          </p:cNvPr>
          <p:cNvSpPr/>
          <p:nvPr/>
        </p:nvSpPr>
        <p:spPr>
          <a:xfrm>
            <a:off x="2391929" y="4447092"/>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80" name="자유형 176">
            <a:extLst>
              <a:ext uri="{FF2B5EF4-FFF2-40B4-BE49-F238E27FC236}">
                <a16:creationId xmlns:a16="http://schemas.microsoft.com/office/drawing/2014/main" id="{820B2251-C2A4-4272-B52A-CC0A8A218277}"/>
              </a:ext>
            </a:extLst>
          </p:cNvPr>
          <p:cNvSpPr/>
          <p:nvPr/>
        </p:nvSpPr>
        <p:spPr>
          <a:xfrm>
            <a:off x="6373267" y="4414890"/>
            <a:ext cx="311293" cy="326724"/>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81" name="Rectangle 9">
            <a:extLst>
              <a:ext uri="{FF2B5EF4-FFF2-40B4-BE49-F238E27FC236}">
                <a16:creationId xmlns:a16="http://schemas.microsoft.com/office/drawing/2014/main" id="{78DFAC95-58E4-4866-9B5B-E3A071A19311}"/>
              </a:ext>
            </a:extLst>
          </p:cNvPr>
          <p:cNvSpPr/>
          <p:nvPr/>
        </p:nvSpPr>
        <p:spPr>
          <a:xfrm>
            <a:off x="4387418" y="4414890"/>
            <a:ext cx="328016" cy="32748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2" name="Text Placeholder 10">
            <a:extLst>
              <a:ext uri="{FF2B5EF4-FFF2-40B4-BE49-F238E27FC236}">
                <a16:creationId xmlns:a16="http://schemas.microsoft.com/office/drawing/2014/main" id="{8A906B42-D08F-479E-B53D-4CD4D4ABD8E9}"/>
              </a:ext>
            </a:extLst>
          </p:cNvPr>
          <p:cNvSpPr txBox="1">
            <a:spLocks/>
          </p:cNvSpPr>
          <p:nvPr/>
        </p:nvSpPr>
        <p:spPr>
          <a:xfrm>
            <a:off x="1012125" y="1810028"/>
            <a:ext cx="5878611" cy="82449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ts val="3000"/>
              </a:lnSpc>
              <a:spcBef>
                <a:spcPct val="20000"/>
              </a:spcBef>
              <a:spcAft>
                <a:spcPts val="0"/>
              </a:spcAft>
              <a:buClrTx/>
              <a:buSzTx/>
              <a:buFont typeface="Arial" pitchFamily="34" charset="0"/>
              <a:buNone/>
              <a:tabLst/>
              <a:defRPr/>
            </a:pPr>
            <a:r>
              <a:rPr kumimoji="0" lang="en-US" altLang="ko-KR" sz="2800" b="0" i="0" u="none" strike="noStrike" kern="1200" cap="none" spc="0" normalizeH="0" baseline="0" noProof="0">
                <a:ln>
                  <a:noFill/>
                </a:ln>
                <a:solidFill>
                  <a:srgbClr val="7344AE"/>
                </a:solidFill>
                <a:effectLst/>
                <a:uLnTx/>
                <a:uFillTx/>
                <a:latin typeface="Arial"/>
                <a:cs typeface="Arial" pitchFamily="34" charset="0"/>
              </a:rPr>
              <a:t>We Create Quality Professional </a:t>
            </a:r>
            <a:endParaRPr kumimoji="0" lang="ko-KR" altLang="en-US" sz="2800" b="0" i="0" u="none" strike="noStrike" kern="1200" cap="none" spc="0" normalizeH="0" baseline="0" noProof="0">
              <a:ln>
                <a:noFill/>
              </a:ln>
              <a:solidFill>
                <a:srgbClr val="7344AE"/>
              </a:solidFill>
              <a:effectLst/>
              <a:uLnTx/>
              <a:uFillTx/>
              <a:latin typeface="Arial"/>
              <a:cs typeface="Arial" pitchFamily="34" charset="0"/>
            </a:endParaRPr>
          </a:p>
          <a:p>
            <a:pPr marL="0" marR="0" lvl="0" indent="0" algn="l" defTabSz="914400" rtl="0" eaLnBrk="1" fontAlgn="auto" latinLnBrk="1" hangingPunct="1">
              <a:lnSpc>
                <a:spcPts val="3000"/>
              </a:lnSpc>
              <a:spcBef>
                <a:spcPct val="20000"/>
              </a:spcBef>
              <a:spcAft>
                <a:spcPts val="0"/>
              </a:spcAft>
              <a:buClrTx/>
              <a:buSzTx/>
              <a:buFont typeface="Arial" pitchFamily="34" charset="0"/>
              <a:buNone/>
              <a:tabLst/>
              <a:defRPr/>
            </a:pPr>
            <a:r>
              <a:rPr kumimoji="0" lang="en-US" altLang="ko-KR" sz="2800" b="0" i="0" u="none" strike="noStrike" kern="1200" cap="none" spc="0" normalizeH="0" baseline="0" noProof="0">
                <a:ln>
                  <a:noFill/>
                </a:ln>
                <a:solidFill>
                  <a:srgbClr val="7344AE"/>
                </a:solidFill>
                <a:effectLst/>
                <a:uLnTx/>
                <a:uFillTx/>
                <a:latin typeface="Arial"/>
                <a:cs typeface="Arial" pitchFamily="34" charset="0"/>
              </a:rPr>
              <a:t>PPT Presentation </a:t>
            </a:r>
          </a:p>
        </p:txBody>
      </p:sp>
    </p:spTree>
    <p:extLst>
      <p:ext uri="{BB962C8B-B14F-4D97-AF65-F5344CB8AC3E}">
        <p14:creationId xmlns:p14="http://schemas.microsoft.com/office/powerpoint/2010/main" val="2737942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dirty="0"/>
              <a:t>Infographic Style</a:t>
            </a:r>
          </a:p>
        </p:txBody>
      </p:sp>
      <p:grpSp>
        <p:nvGrpSpPr>
          <p:cNvPr id="3" name="그룹 2">
            <a:extLst>
              <a:ext uri="{FF2B5EF4-FFF2-40B4-BE49-F238E27FC236}">
                <a16:creationId xmlns:a16="http://schemas.microsoft.com/office/drawing/2014/main" id="{D93EEF6D-D667-4C48-97B1-0A8151F28CB4}"/>
              </a:ext>
            </a:extLst>
          </p:cNvPr>
          <p:cNvGrpSpPr/>
          <p:nvPr/>
        </p:nvGrpSpPr>
        <p:grpSpPr>
          <a:xfrm>
            <a:off x="0" y="1836787"/>
            <a:ext cx="6117187" cy="4015832"/>
            <a:chOff x="0" y="1716267"/>
            <a:chExt cx="6117187" cy="4015832"/>
          </a:xfrm>
          <a:solidFill>
            <a:schemeClr val="tx1">
              <a:lumMod val="75000"/>
              <a:lumOff val="25000"/>
            </a:schemeClr>
          </a:solidFill>
        </p:grpSpPr>
        <p:sp>
          <p:nvSpPr>
            <p:cNvPr id="4" name="직사각형 3">
              <a:extLst>
                <a:ext uri="{FF2B5EF4-FFF2-40B4-BE49-F238E27FC236}">
                  <a16:creationId xmlns:a16="http://schemas.microsoft.com/office/drawing/2014/main" id="{020FC2A6-36C9-47F5-9CFE-857843EAE21B}"/>
                </a:ext>
              </a:extLst>
            </p:cNvPr>
            <p:cNvSpPr/>
            <p:nvPr/>
          </p:nvSpPr>
          <p:spPr>
            <a:xfrm>
              <a:off x="0" y="5372099"/>
              <a:ext cx="2340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 name="직사각형 4">
              <a:extLst>
                <a:ext uri="{FF2B5EF4-FFF2-40B4-BE49-F238E27FC236}">
                  <a16:creationId xmlns:a16="http://schemas.microsoft.com/office/drawing/2014/main" id="{A038F402-08E2-490F-B583-DB78347771FB}"/>
                </a:ext>
              </a:extLst>
            </p:cNvPr>
            <p:cNvSpPr/>
            <p:nvPr/>
          </p:nvSpPr>
          <p:spPr>
            <a:xfrm>
              <a:off x="1980000" y="4292099"/>
              <a:ext cx="360000" cy="14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 name="직사각형 5">
              <a:extLst>
                <a:ext uri="{FF2B5EF4-FFF2-40B4-BE49-F238E27FC236}">
                  <a16:creationId xmlns:a16="http://schemas.microsoft.com/office/drawing/2014/main" id="{8A217F4B-305A-4AD1-9FB6-42BE2E663FC6}"/>
                </a:ext>
              </a:extLst>
            </p:cNvPr>
            <p:cNvSpPr/>
            <p:nvPr/>
          </p:nvSpPr>
          <p:spPr>
            <a:xfrm>
              <a:off x="2340000" y="4292099"/>
              <a:ext cx="1440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 name="직사각형 6">
              <a:extLst>
                <a:ext uri="{FF2B5EF4-FFF2-40B4-BE49-F238E27FC236}">
                  <a16:creationId xmlns:a16="http://schemas.microsoft.com/office/drawing/2014/main" id="{A6C3BB72-3210-487C-8776-61E9EC3A1796}"/>
                </a:ext>
              </a:extLst>
            </p:cNvPr>
            <p:cNvSpPr/>
            <p:nvPr/>
          </p:nvSpPr>
          <p:spPr>
            <a:xfrm>
              <a:off x="3780000" y="3211128"/>
              <a:ext cx="360000" cy="14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 name="직사각형 7">
              <a:extLst>
                <a:ext uri="{FF2B5EF4-FFF2-40B4-BE49-F238E27FC236}">
                  <a16:creationId xmlns:a16="http://schemas.microsoft.com/office/drawing/2014/main" id="{616EE6BD-6D07-4D3B-93C0-A3F2B0B1CEFD}"/>
                </a:ext>
              </a:extLst>
            </p:cNvPr>
            <p:cNvSpPr/>
            <p:nvPr/>
          </p:nvSpPr>
          <p:spPr>
            <a:xfrm>
              <a:off x="4140000" y="3211446"/>
              <a:ext cx="1440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9" name="직사각형 8">
              <a:extLst>
                <a:ext uri="{FF2B5EF4-FFF2-40B4-BE49-F238E27FC236}">
                  <a16:creationId xmlns:a16="http://schemas.microsoft.com/office/drawing/2014/main" id="{2B18B2B4-A000-4BFE-B7D4-763187E0D826}"/>
                </a:ext>
              </a:extLst>
            </p:cNvPr>
            <p:cNvSpPr/>
            <p:nvPr/>
          </p:nvSpPr>
          <p:spPr>
            <a:xfrm>
              <a:off x="5580000" y="2131446"/>
              <a:ext cx="360000" cy="14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 name="이등변 삼각형 9">
              <a:extLst>
                <a:ext uri="{FF2B5EF4-FFF2-40B4-BE49-F238E27FC236}">
                  <a16:creationId xmlns:a16="http://schemas.microsoft.com/office/drawing/2014/main" id="{C22DAC8F-4607-4C84-A705-4CE3050C77BF}"/>
                </a:ext>
              </a:extLst>
            </p:cNvPr>
            <p:cNvSpPr/>
            <p:nvPr/>
          </p:nvSpPr>
          <p:spPr>
            <a:xfrm>
              <a:off x="5402812" y="1716267"/>
              <a:ext cx="714375" cy="41938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sp>
        <p:nvSpPr>
          <p:cNvPr id="11" name="자유형: 도형 10">
            <a:extLst>
              <a:ext uri="{FF2B5EF4-FFF2-40B4-BE49-F238E27FC236}">
                <a16:creationId xmlns:a16="http://schemas.microsoft.com/office/drawing/2014/main" id="{2B7D55D5-181E-4C6C-B8B6-CFF22E945C82}"/>
              </a:ext>
            </a:extLst>
          </p:cNvPr>
          <p:cNvSpPr/>
          <p:nvPr/>
        </p:nvSpPr>
        <p:spPr>
          <a:xfrm>
            <a:off x="-19050" y="1809750"/>
            <a:ext cx="5800725" cy="3867150"/>
          </a:xfrm>
          <a:custGeom>
            <a:avLst/>
            <a:gdLst>
              <a:gd name="connsiteX0" fmla="*/ 0 w 5800725"/>
              <a:gd name="connsiteY0" fmla="*/ 3829050 h 3838575"/>
              <a:gd name="connsiteX1" fmla="*/ 2171700 w 5800725"/>
              <a:gd name="connsiteY1" fmla="*/ 3838575 h 3838575"/>
              <a:gd name="connsiteX2" fmla="*/ 2181225 w 5800725"/>
              <a:gd name="connsiteY2" fmla="*/ 2809875 h 3838575"/>
              <a:gd name="connsiteX3" fmla="*/ 3990975 w 5800725"/>
              <a:gd name="connsiteY3" fmla="*/ 2762250 h 3838575"/>
              <a:gd name="connsiteX4" fmla="*/ 3981450 w 5800725"/>
              <a:gd name="connsiteY4" fmla="*/ 1685925 h 3838575"/>
              <a:gd name="connsiteX5" fmla="*/ 5800725 w 5800725"/>
              <a:gd name="connsiteY5" fmla="*/ 1676400 h 3838575"/>
              <a:gd name="connsiteX6" fmla="*/ 5781675 w 5800725"/>
              <a:gd name="connsiteY6" fmla="*/ 0 h 3838575"/>
              <a:gd name="connsiteX7" fmla="*/ 5781675 w 5800725"/>
              <a:gd name="connsiteY7" fmla="*/ 0 h 3838575"/>
              <a:gd name="connsiteX0" fmla="*/ 0 w 5800725"/>
              <a:gd name="connsiteY0" fmla="*/ 3829050 h 3838575"/>
              <a:gd name="connsiteX1" fmla="*/ 2171700 w 5800725"/>
              <a:gd name="connsiteY1" fmla="*/ 3838575 h 3838575"/>
              <a:gd name="connsiteX2" fmla="*/ 2176145 w 5800725"/>
              <a:gd name="connsiteY2" fmla="*/ 2756535 h 3838575"/>
              <a:gd name="connsiteX3" fmla="*/ 3990975 w 5800725"/>
              <a:gd name="connsiteY3" fmla="*/ 2762250 h 3838575"/>
              <a:gd name="connsiteX4" fmla="*/ 3981450 w 5800725"/>
              <a:gd name="connsiteY4" fmla="*/ 1685925 h 3838575"/>
              <a:gd name="connsiteX5" fmla="*/ 5800725 w 5800725"/>
              <a:gd name="connsiteY5" fmla="*/ 1676400 h 3838575"/>
              <a:gd name="connsiteX6" fmla="*/ 5781675 w 5800725"/>
              <a:gd name="connsiteY6" fmla="*/ 0 h 3838575"/>
              <a:gd name="connsiteX7" fmla="*/ 5781675 w 5800725"/>
              <a:gd name="connsiteY7" fmla="*/ 0 h 3838575"/>
              <a:gd name="connsiteX0" fmla="*/ 0 w 5800725"/>
              <a:gd name="connsiteY0" fmla="*/ 3829050 h 3838575"/>
              <a:gd name="connsiteX1" fmla="*/ 2171700 w 5800725"/>
              <a:gd name="connsiteY1" fmla="*/ 3838575 h 3838575"/>
              <a:gd name="connsiteX2" fmla="*/ 2176145 w 5800725"/>
              <a:gd name="connsiteY2" fmla="*/ 2756535 h 3838575"/>
              <a:gd name="connsiteX3" fmla="*/ 3990975 w 5800725"/>
              <a:gd name="connsiteY3" fmla="*/ 2762250 h 3838575"/>
              <a:gd name="connsiteX4" fmla="*/ 3981450 w 5800725"/>
              <a:gd name="connsiteY4" fmla="*/ 1685925 h 3838575"/>
              <a:gd name="connsiteX5" fmla="*/ 5800725 w 5800725"/>
              <a:gd name="connsiteY5" fmla="*/ 1676400 h 3838575"/>
              <a:gd name="connsiteX6" fmla="*/ 5781675 w 5800725"/>
              <a:gd name="connsiteY6" fmla="*/ 0 h 3838575"/>
              <a:gd name="connsiteX7" fmla="*/ 5781675 w 5800725"/>
              <a:gd name="connsiteY7" fmla="*/ 0 h 3838575"/>
              <a:gd name="connsiteX0" fmla="*/ 0 w 5800725"/>
              <a:gd name="connsiteY0" fmla="*/ 3857625 h 3867150"/>
              <a:gd name="connsiteX1" fmla="*/ 2171700 w 5800725"/>
              <a:gd name="connsiteY1" fmla="*/ 3867150 h 3867150"/>
              <a:gd name="connsiteX2" fmla="*/ 2176145 w 5800725"/>
              <a:gd name="connsiteY2" fmla="*/ 2785110 h 3867150"/>
              <a:gd name="connsiteX3" fmla="*/ 3990975 w 5800725"/>
              <a:gd name="connsiteY3" fmla="*/ 2790825 h 3867150"/>
              <a:gd name="connsiteX4" fmla="*/ 3981450 w 5800725"/>
              <a:gd name="connsiteY4" fmla="*/ 1714500 h 3867150"/>
              <a:gd name="connsiteX5" fmla="*/ 5800725 w 5800725"/>
              <a:gd name="connsiteY5" fmla="*/ 1704975 h 3867150"/>
              <a:gd name="connsiteX6" fmla="*/ 5781675 w 5800725"/>
              <a:gd name="connsiteY6" fmla="*/ 28575 h 3867150"/>
              <a:gd name="connsiteX7" fmla="*/ 5772150 w 5800725"/>
              <a:gd name="connsiteY7" fmla="*/ 0 h 386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0725" h="3867150">
                <a:moveTo>
                  <a:pt x="0" y="3857625"/>
                </a:moveTo>
                <a:lnTo>
                  <a:pt x="2171700" y="3867150"/>
                </a:lnTo>
                <a:cubicBezTo>
                  <a:pt x="2173182" y="3506470"/>
                  <a:pt x="2174663" y="3145790"/>
                  <a:pt x="2176145" y="2785110"/>
                </a:cubicBezTo>
                <a:lnTo>
                  <a:pt x="3990975" y="2790825"/>
                </a:lnTo>
                <a:lnTo>
                  <a:pt x="3981450" y="1714500"/>
                </a:lnTo>
                <a:lnTo>
                  <a:pt x="5800725" y="1704975"/>
                </a:lnTo>
                <a:lnTo>
                  <a:pt x="5781675" y="28575"/>
                </a:lnTo>
                <a:lnTo>
                  <a:pt x="5772150" y="0"/>
                </a:lnTo>
              </a:path>
            </a:pathLst>
          </a:cu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2" name="타원 11">
            <a:extLst>
              <a:ext uri="{FF2B5EF4-FFF2-40B4-BE49-F238E27FC236}">
                <a16:creationId xmlns:a16="http://schemas.microsoft.com/office/drawing/2014/main" id="{C329E328-AE26-405E-BE01-43B252877E38}"/>
              </a:ext>
            </a:extLst>
          </p:cNvPr>
          <p:cNvSpPr/>
          <p:nvPr/>
        </p:nvSpPr>
        <p:spPr>
          <a:xfrm>
            <a:off x="1888349" y="5380690"/>
            <a:ext cx="498902" cy="498900"/>
          </a:xfrm>
          <a:prstGeom prst="ellipse">
            <a:avLst/>
          </a:prstGeom>
          <a:solidFill>
            <a:schemeClr val="accent5"/>
          </a:solidFill>
          <a:ln w="149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3" name="타원 12">
            <a:extLst>
              <a:ext uri="{FF2B5EF4-FFF2-40B4-BE49-F238E27FC236}">
                <a16:creationId xmlns:a16="http://schemas.microsoft.com/office/drawing/2014/main" id="{8165A59F-9AB2-42C1-B14D-1119B331DBFA}"/>
              </a:ext>
            </a:extLst>
          </p:cNvPr>
          <p:cNvSpPr/>
          <p:nvPr/>
        </p:nvSpPr>
        <p:spPr>
          <a:xfrm>
            <a:off x="1888349" y="4319516"/>
            <a:ext cx="498902" cy="498900"/>
          </a:xfrm>
          <a:prstGeom prst="ellipse">
            <a:avLst/>
          </a:prstGeom>
          <a:solidFill>
            <a:schemeClr val="accent4"/>
          </a:solidFill>
          <a:ln w="149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4" name="타원 13">
            <a:extLst>
              <a:ext uri="{FF2B5EF4-FFF2-40B4-BE49-F238E27FC236}">
                <a16:creationId xmlns:a16="http://schemas.microsoft.com/office/drawing/2014/main" id="{A96B0684-F80F-4658-BFEA-8D00F9AFEE38}"/>
              </a:ext>
            </a:extLst>
          </p:cNvPr>
          <p:cNvSpPr/>
          <p:nvPr/>
        </p:nvSpPr>
        <p:spPr>
          <a:xfrm>
            <a:off x="3706950" y="4319516"/>
            <a:ext cx="498902" cy="498900"/>
          </a:xfrm>
          <a:prstGeom prst="ellipse">
            <a:avLst/>
          </a:prstGeom>
          <a:solidFill>
            <a:schemeClr val="accent3"/>
          </a:solidFill>
          <a:ln w="149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5" name="타원 14">
            <a:extLst>
              <a:ext uri="{FF2B5EF4-FFF2-40B4-BE49-F238E27FC236}">
                <a16:creationId xmlns:a16="http://schemas.microsoft.com/office/drawing/2014/main" id="{F3EE0E18-BD42-4855-95C1-76CA4E6BA7A3}"/>
              </a:ext>
            </a:extLst>
          </p:cNvPr>
          <p:cNvSpPr/>
          <p:nvPr/>
        </p:nvSpPr>
        <p:spPr>
          <a:xfrm>
            <a:off x="3706950" y="3249937"/>
            <a:ext cx="498902" cy="498900"/>
          </a:xfrm>
          <a:prstGeom prst="ellipse">
            <a:avLst/>
          </a:prstGeom>
          <a:solidFill>
            <a:schemeClr val="accent2"/>
          </a:solidFill>
          <a:ln w="149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6" name="타원 15">
            <a:extLst>
              <a:ext uri="{FF2B5EF4-FFF2-40B4-BE49-F238E27FC236}">
                <a16:creationId xmlns:a16="http://schemas.microsoft.com/office/drawing/2014/main" id="{B7860B74-9F52-4B66-AE51-6E969B0DBBB1}"/>
              </a:ext>
            </a:extLst>
          </p:cNvPr>
          <p:cNvSpPr/>
          <p:nvPr/>
        </p:nvSpPr>
        <p:spPr>
          <a:xfrm>
            <a:off x="5510548" y="3249937"/>
            <a:ext cx="498902" cy="498900"/>
          </a:xfrm>
          <a:prstGeom prst="ellipse">
            <a:avLst/>
          </a:prstGeom>
          <a:ln w="149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17" name="그룹 16">
            <a:extLst>
              <a:ext uri="{FF2B5EF4-FFF2-40B4-BE49-F238E27FC236}">
                <a16:creationId xmlns:a16="http://schemas.microsoft.com/office/drawing/2014/main" id="{E6605EE1-5785-49FC-9528-30A60043A627}"/>
              </a:ext>
            </a:extLst>
          </p:cNvPr>
          <p:cNvGrpSpPr/>
          <p:nvPr/>
        </p:nvGrpSpPr>
        <p:grpSpPr>
          <a:xfrm>
            <a:off x="6954148" y="3109216"/>
            <a:ext cx="1972189" cy="1236222"/>
            <a:chOff x="6508186" y="2464758"/>
            <a:chExt cx="1972189" cy="1236222"/>
          </a:xfrm>
        </p:grpSpPr>
        <p:grpSp>
          <p:nvGrpSpPr>
            <p:cNvPr id="18" name="Group 39">
              <a:extLst>
                <a:ext uri="{FF2B5EF4-FFF2-40B4-BE49-F238E27FC236}">
                  <a16:creationId xmlns:a16="http://schemas.microsoft.com/office/drawing/2014/main" id="{E9D368AE-1FBE-4CD5-88F7-FFFE80FB0713}"/>
                </a:ext>
              </a:extLst>
            </p:cNvPr>
            <p:cNvGrpSpPr/>
            <p:nvPr/>
          </p:nvGrpSpPr>
          <p:grpSpPr>
            <a:xfrm>
              <a:off x="7155823" y="2464758"/>
              <a:ext cx="1324552" cy="1236222"/>
              <a:chOff x="1113220" y="4149080"/>
              <a:chExt cx="1516195" cy="1236222"/>
            </a:xfrm>
          </p:grpSpPr>
          <p:sp>
            <p:nvSpPr>
              <p:cNvPr id="22" name="TextBox 21">
                <a:extLst>
                  <a:ext uri="{FF2B5EF4-FFF2-40B4-BE49-F238E27FC236}">
                    <a16:creationId xmlns:a16="http://schemas.microsoft.com/office/drawing/2014/main" id="{2A540875-6A2B-4467-92FE-EEDD3CD3785D}"/>
                  </a:ext>
                </a:extLst>
              </p:cNvPr>
              <p:cNvSpPr txBox="1"/>
              <p:nvPr/>
            </p:nvSpPr>
            <p:spPr>
              <a:xfrm>
                <a:off x="1113220" y="4149080"/>
                <a:ext cx="15161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23" name="TextBox 22">
                <a:extLst>
                  <a:ext uri="{FF2B5EF4-FFF2-40B4-BE49-F238E27FC236}">
                    <a16:creationId xmlns:a16="http://schemas.microsoft.com/office/drawing/2014/main" id="{9E079CD0-E392-482C-A4FC-8877B571F9D7}"/>
                  </a:ext>
                </a:extLst>
              </p:cNvPr>
              <p:cNvSpPr txBox="1"/>
              <p:nvPr/>
            </p:nvSpPr>
            <p:spPr>
              <a:xfrm>
                <a:off x="1113220" y="4369639"/>
                <a:ext cx="151619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nvGrpSpPr>
            <p:cNvPr id="19" name="Group 42">
              <a:extLst>
                <a:ext uri="{FF2B5EF4-FFF2-40B4-BE49-F238E27FC236}">
                  <a16:creationId xmlns:a16="http://schemas.microsoft.com/office/drawing/2014/main" id="{A5AA7ECC-2AB0-4C04-97CA-FC1B38C27095}"/>
                </a:ext>
              </a:extLst>
            </p:cNvPr>
            <p:cNvGrpSpPr/>
            <p:nvPr/>
          </p:nvGrpSpPr>
          <p:grpSpPr>
            <a:xfrm>
              <a:off x="6508186" y="2522470"/>
              <a:ext cx="566802" cy="566802"/>
              <a:chOff x="465585" y="4206791"/>
              <a:chExt cx="566802" cy="566802"/>
            </a:xfrm>
          </p:grpSpPr>
          <p:sp>
            <p:nvSpPr>
              <p:cNvPr id="20" name="Oval 43">
                <a:extLst>
                  <a:ext uri="{FF2B5EF4-FFF2-40B4-BE49-F238E27FC236}">
                    <a16:creationId xmlns:a16="http://schemas.microsoft.com/office/drawing/2014/main" id="{58B640A5-3DDA-4912-8EAF-7D15FF318AEB}"/>
                  </a:ext>
                </a:extLst>
              </p:cNvPr>
              <p:cNvSpPr/>
              <p:nvPr/>
            </p:nvSpPr>
            <p:spPr>
              <a:xfrm>
                <a:off x="465585" y="4206791"/>
                <a:ext cx="566802" cy="5668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1" name="TextBox 20">
                <a:extLst>
                  <a:ext uri="{FF2B5EF4-FFF2-40B4-BE49-F238E27FC236}">
                    <a16:creationId xmlns:a16="http://schemas.microsoft.com/office/drawing/2014/main" id="{89A99B7E-E220-4FDA-B809-37616D8F1E44}"/>
                  </a:ext>
                </a:extLst>
              </p:cNvPr>
              <p:cNvSpPr txBox="1"/>
              <p:nvPr/>
            </p:nvSpPr>
            <p:spPr>
              <a:xfrm>
                <a:off x="465585" y="4340806"/>
                <a:ext cx="56680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a:ln>
                      <a:noFill/>
                    </a:ln>
                    <a:solidFill>
                      <a:prstClr val="white"/>
                    </a:solidFill>
                    <a:effectLst/>
                    <a:uLnTx/>
                    <a:uFillTx/>
                    <a:latin typeface="Arial"/>
                    <a:cs typeface="Arial" pitchFamily="34" charset="0"/>
                  </a:rPr>
                  <a:t>01</a:t>
                </a:r>
                <a:endParaRPr kumimoji="0" lang="ko-KR" altLang="en-US" sz="2000" b="1" i="0" u="none" strike="noStrike" kern="1200" cap="none" spc="0" normalizeH="0" baseline="0" noProof="0">
                  <a:ln>
                    <a:noFill/>
                  </a:ln>
                  <a:solidFill>
                    <a:prstClr val="white"/>
                  </a:solidFill>
                  <a:effectLst/>
                  <a:uLnTx/>
                  <a:uFillTx/>
                  <a:latin typeface="Arial"/>
                  <a:cs typeface="Arial" pitchFamily="34" charset="0"/>
                </a:endParaRPr>
              </a:p>
            </p:txBody>
          </p:sp>
        </p:grpSp>
      </p:grpSp>
      <p:grpSp>
        <p:nvGrpSpPr>
          <p:cNvPr id="24" name="그룹 23">
            <a:extLst>
              <a:ext uri="{FF2B5EF4-FFF2-40B4-BE49-F238E27FC236}">
                <a16:creationId xmlns:a16="http://schemas.microsoft.com/office/drawing/2014/main" id="{88552DA5-DED8-4569-8837-5B46BF9DA352}"/>
              </a:ext>
            </a:extLst>
          </p:cNvPr>
          <p:cNvGrpSpPr/>
          <p:nvPr/>
        </p:nvGrpSpPr>
        <p:grpSpPr>
          <a:xfrm>
            <a:off x="9456324" y="3109216"/>
            <a:ext cx="1972189" cy="1236222"/>
            <a:chOff x="9636311" y="2464758"/>
            <a:chExt cx="1972189" cy="1236222"/>
          </a:xfrm>
        </p:grpSpPr>
        <p:grpSp>
          <p:nvGrpSpPr>
            <p:cNvPr id="25" name="Group 51">
              <a:extLst>
                <a:ext uri="{FF2B5EF4-FFF2-40B4-BE49-F238E27FC236}">
                  <a16:creationId xmlns:a16="http://schemas.microsoft.com/office/drawing/2014/main" id="{9899945B-F542-41CD-AC4E-8B0853E4EFA4}"/>
                </a:ext>
              </a:extLst>
            </p:cNvPr>
            <p:cNvGrpSpPr/>
            <p:nvPr/>
          </p:nvGrpSpPr>
          <p:grpSpPr>
            <a:xfrm>
              <a:off x="10283948" y="2464758"/>
              <a:ext cx="1324552" cy="1236222"/>
              <a:chOff x="1113220" y="4149080"/>
              <a:chExt cx="1516195" cy="1236222"/>
            </a:xfrm>
          </p:grpSpPr>
          <p:sp>
            <p:nvSpPr>
              <p:cNvPr id="29" name="TextBox 28">
                <a:extLst>
                  <a:ext uri="{FF2B5EF4-FFF2-40B4-BE49-F238E27FC236}">
                    <a16:creationId xmlns:a16="http://schemas.microsoft.com/office/drawing/2014/main" id="{99E67A9C-116E-45F7-A9B7-74CF8ED3108D}"/>
                  </a:ext>
                </a:extLst>
              </p:cNvPr>
              <p:cNvSpPr txBox="1"/>
              <p:nvPr/>
            </p:nvSpPr>
            <p:spPr>
              <a:xfrm>
                <a:off x="1113220" y="4149080"/>
                <a:ext cx="15161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30" name="TextBox 29">
                <a:extLst>
                  <a:ext uri="{FF2B5EF4-FFF2-40B4-BE49-F238E27FC236}">
                    <a16:creationId xmlns:a16="http://schemas.microsoft.com/office/drawing/2014/main" id="{D8ADD03A-C97D-48AB-AC34-DCD97E4212C3}"/>
                  </a:ext>
                </a:extLst>
              </p:cNvPr>
              <p:cNvSpPr txBox="1"/>
              <p:nvPr/>
            </p:nvSpPr>
            <p:spPr>
              <a:xfrm>
                <a:off x="1113220" y="4369639"/>
                <a:ext cx="151619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nvGrpSpPr>
            <p:cNvPr id="26" name="Group 54">
              <a:extLst>
                <a:ext uri="{FF2B5EF4-FFF2-40B4-BE49-F238E27FC236}">
                  <a16:creationId xmlns:a16="http://schemas.microsoft.com/office/drawing/2014/main" id="{05916886-3E97-4208-9F32-A717E9DAB90A}"/>
                </a:ext>
              </a:extLst>
            </p:cNvPr>
            <p:cNvGrpSpPr/>
            <p:nvPr/>
          </p:nvGrpSpPr>
          <p:grpSpPr>
            <a:xfrm>
              <a:off x="9636311" y="2522470"/>
              <a:ext cx="566802" cy="566802"/>
              <a:chOff x="465585" y="4206791"/>
              <a:chExt cx="566802" cy="566802"/>
            </a:xfrm>
          </p:grpSpPr>
          <p:sp>
            <p:nvSpPr>
              <p:cNvPr id="27" name="Oval 55">
                <a:extLst>
                  <a:ext uri="{FF2B5EF4-FFF2-40B4-BE49-F238E27FC236}">
                    <a16:creationId xmlns:a16="http://schemas.microsoft.com/office/drawing/2014/main" id="{BFD9BEA5-EF67-4217-8A98-48C64EDDCC0E}"/>
                  </a:ext>
                </a:extLst>
              </p:cNvPr>
              <p:cNvSpPr/>
              <p:nvPr/>
            </p:nvSpPr>
            <p:spPr>
              <a:xfrm>
                <a:off x="465585" y="4206791"/>
                <a:ext cx="566802" cy="5668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8" name="TextBox 27">
                <a:extLst>
                  <a:ext uri="{FF2B5EF4-FFF2-40B4-BE49-F238E27FC236}">
                    <a16:creationId xmlns:a16="http://schemas.microsoft.com/office/drawing/2014/main" id="{9478E640-FDD9-4621-A346-EFD9C2B30FDA}"/>
                  </a:ext>
                </a:extLst>
              </p:cNvPr>
              <p:cNvSpPr txBox="1"/>
              <p:nvPr/>
            </p:nvSpPr>
            <p:spPr>
              <a:xfrm>
                <a:off x="465585" y="4340806"/>
                <a:ext cx="56680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a:ln>
                      <a:noFill/>
                    </a:ln>
                    <a:solidFill>
                      <a:prstClr val="white"/>
                    </a:solidFill>
                    <a:effectLst/>
                    <a:uLnTx/>
                    <a:uFillTx/>
                    <a:latin typeface="Arial"/>
                    <a:cs typeface="Arial" pitchFamily="34" charset="0"/>
                  </a:rPr>
                  <a:t>02</a:t>
                </a:r>
                <a:endParaRPr kumimoji="0" lang="ko-KR" altLang="en-US" sz="2000" b="1" i="0" u="none" strike="noStrike" kern="1200" cap="none" spc="0" normalizeH="0" baseline="0" noProof="0">
                  <a:ln>
                    <a:noFill/>
                  </a:ln>
                  <a:solidFill>
                    <a:prstClr val="white"/>
                  </a:solidFill>
                  <a:effectLst/>
                  <a:uLnTx/>
                  <a:uFillTx/>
                  <a:latin typeface="Arial"/>
                  <a:cs typeface="Arial" pitchFamily="34" charset="0"/>
                </a:endParaRPr>
              </a:p>
            </p:txBody>
          </p:sp>
        </p:grpSp>
      </p:grpSp>
      <p:grpSp>
        <p:nvGrpSpPr>
          <p:cNvPr id="31" name="그룹 30">
            <a:extLst>
              <a:ext uri="{FF2B5EF4-FFF2-40B4-BE49-F238E27FC236}">
                <a16:creationId xmlns:a16="http://schemas.microsoft.com/office/drawing/2014/main" id="{2EC6BF6E-69C1-4690-ABC0-978278F524FE}"/>
              </a:ext>
            </a:extLst>
          </p:cNvPr>
          <p:cNvGrpSpPr/>
          <p:nvPr/>
        </p:nvGrpSpPr>
        <p:grpSpPr>
          <a:xfrm>
            <a:off x="6954148" y="4813519"/>
            <a:ext cx="1972189" cy="1236222"/>
            <a:chOff x="6508186" y="2464758"/>
            <a:chExt cx="1972189" cy="1236222"/>
          </a:xfrm>
        </p:grpSpPr>
        <p:grpSp>
          <p:nvGrpSpPr>
            <p:cNvPr id="32" name="Group 39">
              <a:extLst>
                <a:ext uri="{FF2B5EF4-FFF2-40B4-BE49-F238E27FC236}">
                  <a16:creationId xmlns:a16="http://schemas.microsoft.com/office/drawing/2014/main" id="{5CF715D7-0D77-4621-B5D5-A161457C8552}"/>
                </a:ext>
              </a:extLst>
            </p:cNvPr>
            <p:cNvGrpSpPr/>
            <p:nvPr/>
          </p:nvGrpSpPr>
          <p:grpSpPr>
            <a:xfrm>
              <a:off x="7155823" y="2464758"/>
              <a:ext cx="1324552" cy="1236222"/>
              <a:chOff x="1113220" y="4149080"/>
              <a:chExt cx="1516195" cy="1236222"/>
            </a:xfrm>
          </p:grpSpPr>
          <p:sp>
            <p:nvSpPr>
              <p:cNvPr id="36" name="TextBox 35">
                <a:extLst>
                  <a:ext uri="{FF2B5EF4-FFF2-40B4-BE49-F238E27FC236}">
                    <a16:creationId xmlns:a16="http://schemas.microsoft.com/office/drawing/2014/main" id="{0D625C04-D6F1-4E67-AA1B-8B7069DB13DC}"/>
                  </a:ext>
                </a:extLst>
              </p:cNvPr>
              <p:cNvSpPr txBox="1"/>
              <p:nvPr/>
            </p:nvSpPr>
            <p:spPr>
              <a:xfrm>
                <a:off x="1113220" y="4149080"/>
                <a:ext cx="15161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37" name="TextBox 36">
                <a:extLst>
                  <a:ext uri="{FF2B5EF4-FFF2-40B4-BE49-F238E27FC236}">
                    <a16:creationId xmlns:a16="http://schemas.microsoft.com/office/drawing/2014/main" id="{3C635227-FED2-41FD-AD9B-47F182951253}"/>
                  </a:ext>
                </a:extLst>
              </p:cNvPr>
              <p:cNvSpPr txBox="1"/>
              <p:nvPr/>
            </p:nvSpPr>
            <p:spPr>
              <a:xfrm>
                <a:off x="1113220" y="4369639"/>
                <a:ext cx="151619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nvGrpSpPr>
            <p:cNvPr id="33" name="Group 42">
              <a:extLst>
                <a:ext uri="{FF2B5EF4-FFF2-40B4-BE49-F238E27FC236}">
                  <a16:creationId xmlns:a16="http://schemas.microsoft.com/office/drawing/2014/main" id="{AD4BA062-693F-4033-B401-3AA0A1EBDB25}"/>
                </a:ext>
              </a:extLst>
            </p:cNvPr>
            <p:cNvGrpSpPr/>
            <p:nvPr/>
          </p:nvGrpSpPr>
          <p:grpSpPr>
            <a:xfrm>
              <a:off x="6508186" y="2522470"/>
              <a:ext cx="566802" cy="566802"/>
              <a:chOff x="465585" y="4206791"/>
              <a:chExt cx="566802" cy="566802"/>
            </a:xfrm>
          </p:grpSpPr>
          <p:sp>
            <p:nvSpPr>
              <p:cNvPr id="34" name="Oval 43">
                <a:extLst>
                  <a:ext uri="{FF2B5EF4-FFF2-40B4-BE49-F238E27FC236}">
                    <a16:creationId xmlns:a16="http://schemas.microsoft.com/office/drawing/2014/main" id="{349D0989-EC46-418E-A2BC-37B1AE8D26CC}"/>
                  </a:ext>
                </a:extLst>
              </p:cNvPr>
              <p:cNvSpPr/>
              <p:nvPr/>
            </p:nvSpPr>
            <p:spPr>
              <a:xfrm>
                <a:off x="465585" y="4206791"/>
                <a:ext cx="566802" cy="5668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35" name="TextBox 34">
                <a:extLst>
                  <a:ext uri="{FF2B5EF4-FFF2-40B4-BE49-F238E27FC236}">
                    <a16:creationId xmlns:a16="http://schemas.microsoft.com/office/drawing/2014/main" id="{6D7CE963-A0E5-4D96-8C1B-FBE3373681C9}"/>
                  </a:ext>
                </a:extLst>
              </p:cNvPr>
              <p:cNvSpPr txBox="1"/>
              <p:nvPr/>
            </p:nvSpPr>
            <p:spPr>
              <a:xfrm>
                <a:off x="465585" y="4340806"/>
                <a:ext cx="56680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a:ln>
                      <a:noFill/>
                    </a:ln>
                    <a:solidFill>
                      <a:prstClr val="white"/>
                    </a:solidFill>
                    <a:effectLst/>
                    <a:uLnTx/>
                    <a:uFillTx/>
                    <a:latin typeface="Arial"/>
                    <a:cs typeface="Arial" pitchFamily="34" charset="0"/>
                  </a:rPr>
                  <a:t>04</a:t>
                </a:r>
                <a:endParaRPr kumimoji="0" lang="ko-KR" altLang="en-US" sz="2000" b="1" i="0" u="none" strike="noStrike" kern="1200" cap="none" spc="0" normalizeH="0" baseline="0" noProof="0">
                  <a:ln>
                    <a:noFill/>
                  </a:ln>
                  <a:solidFill>
                    <a:prstClr val="white"/>
                  </a:solidFill>
                  <a:effectLst/>
                  <a:uLnTx/>
                  <a:uFillTx/>
                  <a:latin typeface="Arial"/>
                  <a:cs typeface="Arial" pitchFamily="34" charset="0"/>
                </a:endParaRPr>
              </a:p>
            </p:txBody>
          </p:sp>
        </p:grpSp>
      </p:grpSp>
      <p:grpSp>
        <p:nvGrpSpPr>
          <p:cNvPr id="38" name="그룹 37">
            <a:extLst>
              <a:ext uri="{FF2B5EF4-FFF2-40B4-BE49-F238E27FC236}">
                <a16:creationId xmlns:a16="http://schemas.microsoft.com/office/drawing/2014/main" id="{30210DB4-2E77-414B-8962-B8ACA8EB6F46}"/>
              </a:ext>
            </a:extLst>
          </p:cNvPr>
          <p:cNvGrpSpPr/>
          <p:nvPr/>
        </p:nvGrpSpPr>
        <p:grpSpPr>
          <a:xfrm>
            <a:off x="9456324" y="4813519"/>
            <a:ext cx="1972189" cy="1236222"/>
            <a:chOff x="9636311" y="2464758"/>
            <a:chExt cx="1972189" cy="1236222"/>
          </a:xfrm>
        </p:grpSpPr>
        <p:grpSp>
          <p:nvGrpSpPr>
            <p:cNvPr id="39" name="Group 51">
              <a:extLst>
                <a:ext uri="{FF2B5EF4-FFF2-40B4-BE49-F238E27FC236}">
                  <a16:creationId xmlns:a16="http://schemas.microsoft.com/office/drawing/2014/main" id="{B4118C25-9304-49CB-8E8C-F463EDB63608}"/>
                </a:ext>
              </a:extLst>
            </p:cNvPr>
            <p:cNvGrpSpPr/>
            <p:nvPr/>
          </p:nvGrpSpPr>
          <p:grpSpPr>
            <a:xfrm>
              <a:off x="10283948" y="2464758"/>
              <a:ext cx="1324552" cy="1236222"/>
              <a:chOff x="1113220" y="4149080"/>
              <a:chExt cx="1516195" cy="1236222"/>
            </a:xfrm>
          </p:grpSpPr>
          <p:sp>
            <p:nvSpPr>
              <p:cNvPr id="43" name="TextBox 42">
                <a:extLst>
                  <a:ext uri="{FF2B5EF4-FFF2-40B4-BE49-F238E27FC236}">
                    <a16:creationId xmlns:a16="http://schemas.microsoft.com/office/drawing/2014/main" id="{3800E972-DC11-42F7-8271-0FD0DB45F7AC}"/>
                  </a:ext>
                </a:extLst>
              </p:cNvPr>
              <p:cNvSpPr txBox="1"/>
              <p:nvPr/>
            </p:nvSpPr>
            <p:spPr>
              <a:xfrm>
                <a:off x="1113220" y="4149080"/>
                <a:ext cx="15161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44" name="TextBox 43">
                <a:extLst>
                  <a:ext uri="{FF2B5EF4-FFF2-40B4-BE49-F238E27FC236}">
                    <a16:creationId xmlns:a16="http://schemas.microsoft.com/office/drawing/2014/main" id="{14DF6A35-6CA3-46A8-90DD-3414FDC5F99F}"/>
                  </a:ext>
                </a:extLst>
              </p:cNvPr>
              <p:cNvSpPr txBox="1"/>
              <p:nvPr/>
            </p:nvSpPr>
            <p:spPr>
              <a:xfrm>
                <a:off x="1113220" y="4369639"/>
                <a:ext cx="151619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nvGrpSpPr>
            <p:cNvPr id="40" name="Group 54">
              <a:extLst>
                <a:ext uri="{FF2B5EF4-FFF2-40B4-BE49-F238E27FC236}">
                  <a16:creationId xmlns:a16="http://schemas.microsoft.com/office/drawing/2014/main" id="{85FF202A-B203-4D82-8765-472DA7FD3247}"/>
                </a:ext>
              </a:extLst>
            </p:cNvPr>
            <p:cNvGrpSpPr/>
            <p:nvPr/>
          </p:nvGrpSpPr>
          <p:grpSpPr>
            <a:xfrm>
              <a:off x="9636311" y="2522470"/>
              <a:ext cx="566802" cy="566802"/>
              <a:chOff x="465585" y="4206791"/>
              <a:chExt cx="566802" cy="566802"/>
            </a:xfrm>
          </p:grpSpPr>
          <p:sp>
            <p:nvSpPr>
              <p:cNvPr id="41" name="Oval 55">
                <a:extLst>
                  <a:ext uri="{FF2B5EF4-FFF2-40B4-BE49-F238E27FC236}">
                    <a16:creationId xmlns:a16="http://schemas.microsoft.com/office/drawing/2014/main" id="{DC18DB63-F6F7-4240-B5F1-B4F90FB52141}"/>
                  </a:ext>
                </a:extLst>
              </p:cNvPr>
              <p:cNvSpPr/>
              <p:nvPr/>
            </p:nvSpPr>
            <p:spPr>
              <a:xfrm>
                <a:off x="465585" y="4206791"/>
                <a:ext cx="566802" cy="5668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2" name="TextBox 41">
                <a:extLst>
                  <a:ext uri="{FF2B5EF4-FFF2-40B4-BE49-F238E27FC236}">
                    <a16:creationId xmlns:a16="http://schemas.microsoft.com/office/drawing/2014/main" id="{F8BEA92F-CFCE-45CB-9504-34CE4939D73F}"/>
                  </a:ext>
                </a:extLst>
              </p:cNvPr>
              <p:cNvSpPr txBox="1"/>
              <p:nvPr/>
            </p:nvSpPr>
            <p:spPr>
              <a:xfrm>
                <a:off x="465585" y="4340806"/>
                <a:ext cx="56680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a:ln>
                      <a:noFill/>
                    </a:ln>
                    <a:solidFill>
                      <a:prstClr val="white"/>
                    </a:solidFill>
                    <a:effectLst/>
                    <a:uLnTx/>
                    <a:uFillTx/>
                    <a:latin typeface="Arial"/>
                    <a:cs typeface="Arial" pitchFamily="34" charset="0"/>
                  </a:rPr>
                  <a:t>03</a:t>
                </a:r>
                <a:endParaRPr kumimoji="0" lang="ko-KR" altLang="en-US" sz="2000" b="1" i="0" u="none" strike="noStrike" kern="1200" cap="none" spc="0" normalizeH="0" baseline="0" noProof="0">
                  <a:ln>
                    <a:noFill/>
                  </a:ln>
                  <a:solidFill>
                    <a:prstClr val="white"/>
                  </a:solidFill>
                  <a:effectLst/>
                  <a:uLnTx/>
                  <a:uFillTx/>
                  <a:latin typeface="Arial"/>
                  <a:cs typeface="Arial" pitchFamily="34" charset="0"/>
                </a:endParaRPr>
              </a:p>
            </p:txBody>
          </p:sp>
        </p:grpSp>
      </p:grpSp>
      <p:grpSp>
        <p:nvGrpSpPr>
          <p:cNvPr id="45" name="그룹 44">
            <a:extLst>
              <a:ext uri="{FF2B5EF4-FFF2-40B4-BE49-F238E27FC236}">
                <a16:creationId xmlns:a16="http://schemas.microsoft.com/office/drawing/2014/main" id="{49CD1E17-D4BD-4FB0-8512-AD80F8354589}"/>
              </a:ext>
            </a:extLst>
          </p:cNvPr>
          <p:cNvGrpSpPr/>
          <p:nvPr/>
        </p:nvGrpSpPr>
        <p:grpSpPr>
          <a:xfrm>
            <a:off x="4520603" y="4813519"/>
            <a:ext cx="1972189" cy="1236222"/>
            <a:chOff x="6508186" y="2464758"/>
            <a:chExt cx="1972189" cy="1236222"/>
          </a:xfrm>
        </p:grpSpPr>
        <p:grpSp>
          <p:nvGrpSpPr>
            <p:cNvPr id="46" name="Group 39">
              <a:extLst>
                <a:ext uri="{FF2B5EF4-FFF2-40B4-BE49-F238E27FC236}">
                  <a16:creationId xmlns:a16="http://schemas.microsoft.com/office/drawing/2014/main" id="{BCF21006-0D64-4E8C-B3F9-F69E4339D4E7}"/>
                </a:ext>
              </a:extLst>
            </p:cNvPr>
            <p:cNvGrpSpPr/>
            <p:nvPr/>
          </p:nvGrpSpPr>
          <p:grpSpPr>
            <a:xfrm>
              <a:off x="7155823" y="2464758"/>
              <a:ext cx="1324552" cy="1236222"/>
              <a:chOff x="1113220" y="4149080"/>
              <a:chExt cx="1516195" cy="1236222"/>
            </a:xfrm>
          </p:grpSpPr>
          <p:sp>
            <p:nvSpPr>
              <p:cNvPr id="50" name="TextBox 49">
                <a:extLst>
                  <a:ext uri="{FF2B5EF4-FFF2-40B4-BE49-F238E27FC236}">
                    <a16:creationId xmlns:a16="http://schemas.microsoft.com/office/drawing/2014/main" id="{D61E1232-E023-48B9-84C8-0B070AA6C300}"/>
                  </a:ext>
                </a:extLst>
              </p:cNvPr>
              <p:cNvSpPr txBox="1"/>
              <p:nvPr/>
            </p:nvSpPr>
            <p:spPr>
              <a:xfrm>
                <a:off x="1113220" y="4149080"/>
                <a:ext cx="15161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51" name="TextBox 50">
                <a:extLst>
                  <a:ext uri="{FF2B5EF4-FFF2-40B4-BE49-F238E27FC236}">
                    <a16:creationId xmlns:a16="http://schemas.microsoft.com/office/drawing/2014/main" id="{2A756073-C140-4414-86E2-772353600A19}"/>
                  </a:ext>
                </a:extLst>
              </p:cNvPr>
              <p:cNvSpPr txBox="1"/>
              <p:nvPr/>
            </p:nvSpPr>
            <p:spPr>
              <a:xfrm>
                <a:off x="1113220" y="4369639"/>
                <a:ext cx="151619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nvGrpSpPr>
            <p:cNvPr id="47" name="Group 42">
              <a:extLst>
                <a:ext uri="{FF2B5EF4-FFF2-40B4-BE49-F238E27FC236}">
                  <a16:creationId xmlns:a16="http://schemas.microsoft.com/office/drawing/2014/main" id="{DE5CE28F-3EAD-4368-BFA0-081A49091593}"/>
                </a:ext>
              </a:extLst>
            </p:cNvPr>
            <p:cNvGrpSpPr/>
            <p:nvPr/>
          </p:nvGrpSpPr>
          <p:grpSpPr>
            <a:xfrm>
              <a:off x="6508186" y="2522470"/>
              <a:ext cx="566802" cy="566802"/>
              <a:chOff x="465585" y="4206791"/>
              <a:chExt cx="566802" cy="566802"/>
            </a:xfrm>
          </p:grpSpPr>
          <p:sp>
            <p:nvSpPr>
              <p:cNvPr id="48" name="Oval 43">
                <a:extLst>
                  <a:ext uri="{FF2B5EF4-FFF2-40B4-BE49-F238E27FC236}">
                    <a16:creationId xmlns:a16="http://schemas.microsoft.com/office/drawing/2014/main" id="{AA8E7675-C658-4343-954E-A70D0C129506}"/>
                  </a:ext>
                </a:extLst>
              </p:cNvPr>
              <p:cNvSpPr/>
              <p:nvPr/>
            </p:nvSpPr>
            <p:spPr>
              <a:xfrm>
                <a:off x="465585" y="4206791"/>
                <a:ext cx="566802" cy="566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9" name="TextBox 48">
                <a:extLst>
                  <a:ext uri="{FF2B5EF4-FFF2-40B4-BE49-F238E27FC236}">
                    <a16:creationId xmlns:a16="http://schemas.microsoft.com/office/drawing/2014/main" id="{BC37946A-430A-4636-BDA3-B96DC1E54B44}"/>
                  </a:ext>
                </a:extLst>
              </p:cNvPr>
              <p:cNvSpPr txBox="1"/>
              <p:nvPr/>
            </p:nvSpPr>
            <p:spPr>
              <a:xfrm>
                <a:off x="465585" y="4340806"/>
                <a:ext cx="56680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a:ln>
                      <a:noFill/>
                    </a:ln>
                    <a:solidFill>
                      <a:prstClr val="white"/>
                    </a:solidFill>
                    <a:effectLst/>
                    <a:uLnTx/>
                    <a:uFillTx/>
                    <a:latin typeface="Arial"/>
                    <a:cs typeface="Arial" pitchFamily="34" charset="0"/>
                  </a:rPr>
                  <a:t>05</a:t>
                </a:r>
                <a:endParaRPr kumimoji="0" lang="ko-KR" altLang="en-US" sz="2000" b="1" i="0" u="none" strike="noStrike" kern="1200" cap="none" spc="0" normalizeH="0" baseline="0" noProof="0">
                  <a:ln>
                    <a:noFill/>
                  </a:ln>
                  <a:solidFill>
                    <a:prstClr val="white"/>
                  </a:solidFill>
                  <a:effectLst/>
                  <a:uLnTx/>
                  <a:uFillTx/>
                  <a:latin typeface="Arial"/>
                  <a:cs typeface="Arial" pitchFamily="34" charset="0"/>
                </a:endParaRPr>
              </a:p>
            </p:txBody>
          </p:sp>
        </p:grpSp>
      </p:grpSp>
      <p:sp>
        <p:nvSpPr>
          <p:cNvPr id="52" name="TextBox 51">
            <a:extLst>
              <a:ext uri="{FF2B5EF4-FFF2-40B4-BE49-F238E27FC236}">
                <a16:creationId xmlns:a16="http://schemas.microsoft.com/office/drawing/2014/main" id="{14F06ED2-4CA3-46D6-A7C2-2CA1BAA0576C}"/>
              </a:ext>
            </a:extLst>
          </p:cNvPr>
          <p:cNvSpPr txBox="1"/>
          <p:nvPr/>
        </p:nvSpPr>
        <p:spPr>
          <a:xfrm>
            <a:off x="6778531" y="1814397"/>
            <a:ext cx="4760518"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2400" b="0" i="0" u="none" strike="noStrike" kern="1200" cap="none" spc="0" normalizeH="0" baseline="0" noProof="0">
                <a:ln>
                  <a:noFill/>
                </a:ln>
                <a:solidFill>
                  <a:srgbClr val="FF5030"/>
                </a:solidFill>
                <a:effectLst/>
                <a:uLnTx/>
                <a:uFillTx/>
                <a:latin typeface="Arial"/>
                <a:cs typeface="Arial" pitchFamily="34" charset="0"/>
              </a:rPr>
              <a:t>ALLPPT</a:t>
            </a:r>
            <a:r>
              <a:rPr kumimoji="0" lang="en-GB" altLang="ko-KR" sz="2400" b="0" i="0" u="none" strike="noStrike" kern="1200" cap="none" spc="0" normalizeH="0" baseline="0" noProof="0">
                <a:ln>
                  <a:noFill/>
                </a:ln>
                <a:solidFill>
                  <a:prstClr val="black">
                    <a:lumMod val="75000"/>
                    <a:lumOff val="25000"/>
                  </a:prstClr>
                </a:solidFill>
                <a:effectLst/>
                <a:uLnTx/>
                <a:uFillTx/>
                <a:latin typeface="Arial"/>
                <a:cs typeface="Arial" pitchFamily="34" charset="0"/>
              </a:rPr>
              <a:t> Layout Clean Text Slide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2400" b="0" i="0" u="none" strike="noStrike" kern="1200" cap="none" spc="0" normalizeH="0" baseline="0" noProof="0">
                <a:ln>
                  <a:noFill/>
                </a:ln>
                <a:solidFill>
                  <a:prstClr val="black">
                    <a:lumMod val="75000"/>
                    <a:lumOff val="25000"/>
                  </a:prstClr>
                </a:solidFill>
                <a:effectLst/>
                <a:uLnTx/>
                <a:uFillTx/>
                <a:latin typeface="Arial"/>
                <a:cs typeface="Arial" pitchFamily="34" charset="0"/>
              </a:rPr>
              <a:t>for your Presentation</a:t>
            </a:r>
            <a:endParaRPr kumimoji="0" lang="ko-KR" altLang="en-US" sz="24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Tree>
    <p:extLst>
      <p:ext uri="{BB962C8B-B14F-4D97-AF65-F5344CB8AC3E}">
        <p14:creationId xmlns:p14="http://schemas.microsoft.com/office/powerpoint/2010/main" val="3375372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50F8DB-50B5-4BE0-9088-21FC9A7684D0}"/>
              </a:ext>
            </a:extLst>
          </p:cNvPr>
          <p:cNvSpPr txBox="1"/>
          <p:nvPr/>
        </p:nvSpPr>
        <p:spPr>
          <a:xfrm>
            <a:off x="677974" y="3838025"/>
            <a:ext cx="452777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lumMod val="75000"/>
                    <a:lumOff val="25000"/>
                  </a:prstClr>
                </a:solidFill>
                <a:effectLst/>
                <a:uLnTx/>
                <a:uFillTx/>
                <a:latin typeface="Arial"/>
                <a:cs typeface="Arial" pitchFamily="34" charset="0"/>
              </a:rPr>
              <a:t>Get a modern PowerPoint  Presentation that is beautifully designed. Easy to change colors, photos and Text.</a:t>
            </a:r>
            <a:endParaRPr kumimoji="0" lang="ko-KR" altLang="en-US" sz="14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3" name="TextBox 2">
            <a:extLst>
              <a:ext uri="{FF2B5EF4-FFF2-40B4-BE49-F238E27FC236}">
                <a16:creationId xmlns:a16="http://schemas.microsoft.com/office/drawing/2014/main" id="{2AE90CF5-D458-4A20-841E-963440D75766}"/>
              </a:ext>
            </a:extLst>
          </p:cNvPr>
          <p:cNvSpPr txBox="1"/>
          <p:nvPr/>
        </p:nvSpPr>
        <p:spPr>
          <a:xfrm>
            <a:off x="677973" y="549833"/>
            <a:ext cx="3568440" cy="156966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800" b="1" i="0" u="none" strike="noStrike" kern="1200" cap="none" spc="0" normalizeH="0" baseline="0" noProof="0">
                <a:ln>
                  <a:noFill/>
                </a:ln>
                <a:solidFill>
                  <a:srgbClr val="7344AE"/>
                </a:solidFill>
                <a:effectLst/>
                <a:uLnTx/>
                <a:uFillTx/>
                <a:latin typeface="Arial"/>
                <a:cs typeface="Arial" pitchFamily="34" charset="0"/>
              </a:rPr>
              <a:t>AWESOME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4800" b="1" i="0" u="none" strike="noStrike" kern="1200" cap="none" spc="0" normalizeH="0" baseline="0" noProof="0">
                <a:ln>
                  <a:noFill/>
                </a:ln>
                <a:solidFill>
                  <a:prstClr val="black"/>
                </a:solidFill>
                <a:effectLst/>
                <a:uLnTx/>
                <a:uFillTx/>
                <a:latin typeface="Arial"/>
                <a:cs typeface="Arial" pitchFamily="34" charset="0"/>
              </a:rPr>
              <a:t>S</a:t>
            </a:r>
            <a:r>
              <a:rPr kumimoji="0" lang="en-US" altLang="ko-KR" sz="4800" b="1" i="0" u="none" strike="noStrike" kern="1200" cap="none" spc="0" normalizeH="0" baseline="0" noProof="0">
                <a:ln>
                  <a:noFill/>
                </a:ln>
                <a:solidFill>
                  <a:prstClr val="black"/>
                </a:solidFill>
                <a:effectLst/>
                <a:uLnTx/>
                <a:uFillTx/>
                <a:latin typeface="Arial"/>
                <a:cs typeface="Arial" pitchFamily="34" charset="0"/>
              </a:rPr>
              <a:t>LIDE</a:t>
            </a:r>
            <a:endParaRPr kumimoji="0" lang="ko-KR" altLang="en-US" sz="4800" b="1" i="0" u="none" strike="noStrike" kern="1200" cap="none" spc="0" normalizeH="0" baseline="0" noProof="0">
              <a:ln>
                <a:noFill/>
              </a:ln>
              <a:solidFill>
                <a:prstClr val="black"/>
              </a:solidFill>
              <a:effectLst/>
              <a:uLnTx/>
              <a:uFillTx/>
              <a:latin typeface="Arial"/>
              <a:cs typeface="Arial" pitchFamily="34" charset="0"/>
            </a:endParaRPr>
          </a:p>
        </p:txBody>
      </p:sp>
      <p:sp>
        <p:nvSpPr>
          <p:cNvPr id="4" name="TextBox 3">
            <a:extLst>
              <a:ext uri="{FF2B5EF4-FFF2-40B4-BE49-F238E27FC236}">
                <a16:creationId xmlns:a16="http://schemas.microsoft.com/office/drawing/2014/main" id="{2F24A57B-F351-4121-8010-98822F187FB3}"/>
              </a:ext>
            </a:extLst>
          </p:cNvPr>
          <p:cNvSpPr txBox="1"/>
          <p:nvPr/>
        </p:nvSpPr>
        <p:spPr>
          <a:xfrm>
            <a:off x="688601" y="2997637"/>
            <a:ext cx="3568439" cy="43088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1100" b="0" i="0" u="none" strike="noStrike" kern="1200" cap="none" spc="0" normalizeH="0" baseline="0" noProof="0">
                <a:ln>
                  <a:noFill/>
                </a:ln>
                <a:solidFill>
                  <a:prstClr val="black"/>
                </a:solidFill>
                <a:effectLst/>
                <a:uLnTx/>
                <a:uFillTx/>
                <a:latin typeface="Arial"/>
                <a:cs typeface="Arial" pitchFamily="34" charset="0"/>
              </a:rPr>
              <a:t>L</a:t>
            </a:r>
            <a:r>
              <a:rPr kumimoji="0" lang="en-US" altLang="ko-KR" sz="1100" b="0" i="0" u="none" strike="noStrike" kern="1200" cap="none" spc="0" normalizeH="0" baseline="0" noProof="0">
                <a:ln>
                  <a:noFill/>
                </a:ln>
                <a:solidFill>
                  <a:prstClr val="black"/>
                </a:solidFill>
                <a:effectLst/>
                <a:uLnTx/>
                <a:uFillTx/>
                <a:latin typeface="Arial"/>
                <a:cs typeface="Arial" pitchFamily="34" charset="0"/>
              </a:rPr>
              <a:t>OREM IPSUM DOLOR SIT AMET,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a:ln>
                  <a:noFill/>
                </a:ln>
                <a:solidFill>
                  <a:prstClr val="black"/>
                </a:solidFill>
                <a:effectLst/>
                <a:uLnTx/>
                <a:uFillTx/>
                <a:latin typeface="Arial"/>
                <a:cs typeface="Arial" pitchFamily="34" charset="0"/>
              </a:rPr>
              <a:t>CU USU AGAM INTEGRE IMPEDIT.</a:t>
            </a:r>
            <a:endParaRPr kumimoji="0" lang="ko-KR" altLang="en-US" sz="1100" b="0" i="0" u="none" strike="noStrike" kern="1200" cap="none" spc="0" normalizeH="0" baseline="0" noProof="0">
              <a:ln>
                <a:noFill/>
              </a:ln>
              <a:solidFill>
                <a:prstClr val="black"/>
              </a:solidFill>
              <a:effectLst/>
              <a:uLnTx/>
              <a:uFillTx/>
              <a:latin typeface="Arial"/>
              <a:cs typeface="Arial" pitchFamily="34" charset="0"/>
            </a:endParaRPr>
          </a:p>
        </p:txBody>
      </p:sp>
      <p:sp>
        <p:nvSpPr>
          <p:cNvPr id="5" name="TextBox 4">
            <a:extLst>
              <a:ext uri="{FF2B5EF4-FFF2-40B4-BE49-F238E27FC236}">
                <a16:creationId xmlns:a16="http://schemas.microsoft.com/office/drawing/2014/main" id="{02BC7A62-CB3C-44FA-8479-DC9105E8108F}"/>
              </a:ext>
            </a:extLst>
          </p:cNvPr>
          <p:cNvSpPr txBox="1"/>
          <p:nvPr/>
        </p:nvSpPr>
        <p:spPr>
          <a:xfrm>
            <a:off x="677971" y="2236815"/>
            <a:ext cx="3568440"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2400" b="0" i="0" u="none" strike="noStrike" kern="1200" cap="none" spc="0" normalizeH="0" baseline="0" noProof="0">
                <a:ln>
                  <a:noFill/>
                </a:ln>
                <a:solidFill>
                  <a:prstClr val="black"/>
                </a:solidFill>
                <a:effectLst/>
                <a:uLnTx/>
                <a:uFillTx/>
                <a:latin typeface="Arial"/>
                <a:cs typeface="Arial" pitchFamily="34" charset="0"/>
              </a:rPr>
              <a:t>L</a:t>
            </a:r>
            <a:r>
              <a:rPr kumimoji="0" lang="en-US" altLang="ko-KR" sz="2400" b="0" i="0" u="none" strike="noStrike" kern="1200" cap="none" spc="0" normalizeH="0" baseline="0" noProof="0">
                <a:ln>
                  <a:noFill/>
                </a:ln>
                <a:solidFill>
                  <a:prstClr val="black"/>
                </a:solidFill>
                <a:effectLst/>
                <a:uLnTx/>
                <a:uFillTx/>
                <a:latin typeface="Arial"/>
                <a:cs typeface="Arial" pitchFamily="34" charset="0"/>
              </a:rPr>
              <a:t>OREM IPSUM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prstClr val="black"/>
                </a:solidFill>
                <a:effectLst/>
                <a:uLnTx/>
                <a:uFillTx/>
                <a:latin typeface="Arial"/>
                <a:cs typeface="Arial" pitchFamily="34" charset="0"/>
              </a:rPr>
              <a:t>DOLOR SIT AMET, </a:t>
            </a:r>
            <a:endParaRPr kumimoji="0" lang="ko-KR" altLang="en-US" sz="2400" b="0" i="0" u="none" strike="noStrike" kern="1200" cap="none" spc="0" normalizeH="0" baseline="0" noProof="0">
              <a:ln>
                <a:noFill/>
              </a:ln>
              <a:solidFill>
                <a:prstClr val="black"/>
              </a:solidFill>
              <a:effectLst/>
              <a:uLnTx/>
              <a:uFillTx/>
              <a:latin typeface="Arial"/>
              <a:cs typeface="Arial" pitchFamily="34" charset="0"/>
            </a:endParaRPr>
          </a:p>
        </p:txBody>
      </p:sp>
      <p:sp>
        <p:nvSpPr>
          <p:cNvPr id="6" name="Rounded Rectangle 2">
            <a:extLst>
              <a:ext uri="{FF2B5EF4-FFF2-40B4-BE49-F238E27FC236}">
                <a16:creationId xmlns:a16="http://schemas.microsoft.com/office/drawing/2014/main" id="{6B09DE55-41D5-4AE1-9656-1D0F9386D524}"/>
              </a:ext>
            </a:extLst>
          </p:cNvPr>
          <p:cNvSpPr>
            <a:spLocks noChangeAspect="1"/>
          </p:cNvSpPr>
          <p:nvPr/>
        </p:nvSpPr>
        <p:spPr>
          <a:xfrm>
            <a:off x="3050102" y="5265407"/>
            <a:ext cx="566911" cy="720000"/>
          </a:xfrm>
          <a:custGeom>
            <a:avLst/>
            <a:gdLst/>
            <a:ahLst/>
            <a:cxnLst/>
            <a:rect l="l" t="t" r="r" b="b"/>
            <a:pathLst>
              <a:path w="3061657" h="3888432">
                <a:moveTo>
                  <a:pt x="414828" y="3226712"/>
                </a:moveTo>
                <a:lnTo>
                  <a:pt x="2646828" y="3226712"/>
                </a:lnTo>
                <a:lnTo>
                  <a:pt x="2646828" y="3406712"/>
                </a:lnTo>
                <a:lnTo>
                  <a:pt x="414828" y="3406712"/>
                </a:lnTo>
                <a:close/>
                <a:moveTo>
                  <a:pt x="2247150" y="1785874"/>
                </a:moveTo>
                <a:lnTo>
                  <a:pt x="2535180" y="1785874"/>
                </a:lnTo>
                <a:cubicBezTo>
                  <a:pt x="2574949" y="1785874"/>
                  <a:pt x="2607189" y="1818114"/>
                  <a:pt x="2607189" y="1857883"/>
                </a:cubicBezTo>
                <a:lnTo>
                  <a:pt x="2607189" y="2145913"/>
                </a:lnTo>
                <a:cubicBezTo>
                  <a:pt x="2607189" y="2185682"/>
                  <a:pt x="2574949" y="2217922"/>
                  <a:pt x="2535180" y="2217922"/>
                </a:cubicBezTo>
                <a:lnTo>
                  <a:pt x="2247150" y="2217922"/>
                </a:lnTo>
                <a:cubicBezTo>
                  <a:pt x="2207381" y="2217922"/>
                  <a:pt x="2175141" y="2185682"/>
                  <a:pt x="2175141" y="2145913"/>
                </a:cubicBezTo>
                <a:lnTo>
                  <a:pt x="2175141" y="1857883"/>
                </a:lnTo>
                <a:cubicBezTo>
                  <a:pt x="2175141" y="1818114"/>
                  <a:pt x="2207381" y="1785874"/>
                  <a:pt x="2247150" y="1785874"/>
                </a:cubicBezTo>
                <a:close/>
                <a:moveTo>
                  <a:pt x="1693748" y="1785874"/>
                </a:moveTo>
                <a:lnTo>
                  <a:pt x="1981778" y="1785874"/>
                </a:lnTo>
                <a:cubicBezTo>
                  <a:pt x="2021547" y="1785874"/>
                  <a:pt x="2053787" y="1818114"/>
                  <a:pt x="2053787" y="1857883"/>
                </a:cubicBezTo>
                <a:lnTo>
                  <a:pt x="2053787" y="2145913"/>
                </a:lnTo>
                <a:cubicBezTo>
                  <a:pt x="2053787" y="2185682"/>
                  <a:pt x="2021547" y="2217922"/>
                  <a:pt x="1981778" y="2217922"/>
                </a:cubicBezTo>
                <a:lnTo>
                  <a:pt x="1693748" y="2217922"/>
                </a:lnTo>
                <a:cubicBezTo>
                  <a:pt x="1653979" y="2217922"/>
                  <a:pt x="1621739" y="2185682"/>
                  <a:pt x="1621739" y="2145913"/>
                </a:cubicBezTo>
                <a:lnTo>
                  <a:pt x="1621739" y="1857883"/>
                </a:lnTo>
                <a:cubicBezTo>
                  <a:pt x="1621739" y="1818114"/>
                  <a:pt x="1653979" y="1785874"/>
                  <a:pt x="1693748" y="1785874"/>
                </a:cubicBezTo>
                <a:close/>
                <a:moveTo>
                  <a:pt x="1140346" y="1785874"/>
                </a:moveTo>
                <a:lnTo>
                  <a:pt x="1428376" y="1785874"/>
                </a:lnTo>
                <a:cubicBezTo>
                  <a:pt x="1468145" y="1785874"/>
                  <a:pt x="1500385" y="1818114"/>
                  <a:pt x="1500385" y="1857883"/>
                </a:cubicBezTo>
                <a:lnTo>
                  <a:pt x="1500385" y="2145913"/>
                </a:lnTo>
                <a:cubicBezTo>
                  <a:pt x="1500385" y="2185682"/>
                  <a:pt x="1468145" y="2217922"/>
                  <a:pt x="1428376" y="2217922"/>
                </a:cubicBezTo>
                <a:lnTo>
                  <a:pt x="1140346" y="2217922"/>
                </a:lnTo>
                <a:cubicBezTo>
                  <a:pt x="1100577" y="2217922"/>
                  <a:pt x="1068337" y="2185682"/>
                  <a:pt x="1068337" y="2145913"/>
                </a:cubicBezTo>
                <a:lnTo>
                  <a:pt x="1068337" y="1857883"/>
                </a:lnTo>
                <a:cubicBezTo>
                  <a:pt x="1068337" y="1818114"/>
                  <a:pt x="1100577" y="1785874"/>
                  <a:pt x="1140346" y="1785874"/>
                </a:cubicBezTo>
                <a:close/>
                <a:moveTo>
                  <a:pt x="586944" y="1785874"/>
                </a:moveTo>
                <a:lnTo>
                  <a:pt x="874974" y="1785874"/>
                </a:lnTo>
                <a:cubicBezTo>
                  <a:pt x="914743" y="1785874"/>
                  <a:pt x="946983" y="1818114"/>
                  <a:pt x="946983" y="1857883"/>
                </a:cubicBezTo>
                <a:lnTo>
                  <a:pt x="946983" y="2145913"/>
                </a:lnTo>
                <a:cubicBezTo>
                  <a:pt x="946983" y="2185682"/>
                  <a:pt x="914743" y="2217922"/>
                  <a:pt x="874974" y="2217922"/>
                </a:cubicBezTo>
                <a:lnTo>
                  <a:pt x="586944" y="2217922"/>
                </a:lnTo>
                <a:cubicBezTo>
                  <a:pt x="547175" y="2217922"/>
                  <a:pt x="514935" y="2185682"/>
                  <a:pt x="514935" y="2145913"/>
                </a:cubicBezTo>
                <a:lnTo>
                  <a:pt x="514935" y="1857883"/>
                </a:lnTo>
                <a:cubicBezTo>
                  <a:pt x="514935" y="1818114"/>
                  <a:pt x="547175" y="1785874"/>
                  <a:pt x="586944" y="1785874"/>
                </a:cubicBezTo>
                <a:close/>
                <a:moveTo>
                  <a:pt x="2243400" y="1201426"/>
                </a:moveTo>
                <a:lnTo>
                  <a:pt x="2531430" y="1201426"/>
                </a:lnTo>
                <a:cubicBezTo>
                  <a:pt x="2571199" y="1201426"/>
                  <a:pt x="2603439" y="1233666"/>
                  <a:pt x="2603439" y="1273435"/>
                </a:cubicBezTo>
                <a:lnTo>
                  <a:pt x="2603439" y="1561465"/>
                </a:lnTo>
                <a:cubicBezTo>
                  <a:pt x="2603439" y="1601234"/>
                  <a:pt x="2571199" y="1633474"/>
                  <a:pt x="2531430" y="1633474"/>
                </a:cubicBezTo>
                <a:lnTo>
                  <a:pt x="2243400" y="1633474"/>
                </a:lnTo>
                <a:cubicBezTo>
                  <a:pt x="2203631" y="1633474"/>
                  <a:pt x="2171391" y="1601234"/>
                  <a:pt x="2171391" y="1561465"/>
                </a:cubicBezTo>
                <a:lnTo>
                  <a:pt x="2171391" y="1273435"/>
                </a:lnTo>
                <a:cubicBezTo>
                  <a:pt x="2171391" y="1233666"/>
                  <a:pt x="2203631" y="1201426"/>
                  <a:pt x="2243400" y="1201426"/>
                </a:cubicBezTo>
                <a:close/>
                <a:moveTo>
                  <a:pt x="1689998" y="1201426"/>
                </a:moveTo>
                <a:lnTo>
                  <a:pt x="1978028" y="1201426"/>
                </a:lnTo>
                <a:cubicBezTo>
                  <a:pt x="2017797" y="1201426"/>
                  <a:pt x="2050037" y="1233666"/>
                  <a:pt x="2050037" y="1273435"/>
                </a:cubicBezTo>
                <a:lnTo>
                  <a:pt x="2050037" y="1561465"/>
                </a:lnTo>
                <a:cubicBezTo>
                  <a:pt x="2050037" y="1601234"/>
                  <a:pt x="2017797" y="1633474"/>
                  <a:pt x="1978028" y="1633474"/>
                </a:cubicBezTo>
                <a:lnTo>
                  <a:pt x="1689998" y="1633474"/>
                </a:lnTo>
                <a:cubicBezTo>
                  <a:pt x="1650229" y="1633474"/>
                  <a:pt x="1617989" y="1601234"/>
                  <a:pt x="1617989" y="1561465"/>
                </a:cubicBezTo>
                <a:lnTo>
                  <a:pt x="1617989" y="1273435"/>
                </a:lnTo>
                <a:cubicBezTo>
                  <a:pt x="1617989" y="1233666"/>
                  <a:pt x="1650229" y="1201426"/>
                  <a:pt x="1689998" y="1201426"/>
                </a:cubicBezTo>
                <a:close/>
                <a:moveTo>
                  <a:pt x="1136596" y="1201426"/>
                </a:moveTo>
                <a:lnTo>
                  <a:pt x="1424626" y="1201426"/>
                </a:lnTo>
                <a:cubicBezTo>
                  <a:pt x="1464395" y="1201426"/>
                  <a:pt x="1496635" y="1233666"/>
                  <a:pt x="1496635" y="1273435"/>
                </a:cubicBezTo>
                <a:lnTo>
                  <a:pt x="1496635" y="1561465"/>
                </a:lnTo>
                <a:cubicBezTo>
                  <a:pt x="1496635" y="1601234"/>
                  <a:pt x="1464395" y="1633474"/>
                  <a:pt x="1424626" y="1633474"/>
                </a:cubicBezTo>
                <a:lnTo>
                  <a:pt x="1136596" y="1633474"/>
                </a:lnTo>
                <a:cubicBezTo>
                  <a:pt x="1096827" y="1633474"/>
                  <a:pt x="1064587" y="1601234"/>
                  <a:pt x="1064587" y="1561465"/>
                </a:cubicBezTo>
                <a:lnTo>
                  <a:pt x="1064587" y="1273435"/>
                </a:lnTo>
                <a:cubicBezTo>
                  <a:pt x="1064587" y="1233666"/>
                  <a:pt x="1096827" y="1201426"/>
                  <a:pt x="1136596" y="1201426"/>
                </a:cubicBezTo>
                <a:close/>
                <a:moveTo>
                  <a:pt x="583194" y="1201426"/>
                </a:moveTo>
                <a:lnTo>
                  <a:pt x="871224" y="1201426"/>
                </a:lnTo>
                <a:cubicBezTo>
                  <a:pt x="910993" y="1201426"/>
                  <a:pt x="943233" y="1233666"/>
                  <a:pt x="943233" y="1273435"/>
                </a:cubicBezTo>
                <a:lnTo>
                  <a:pt x="943233" y="1561465"/>
                </a:lnTo>
                <a:cubicBezTo>
                  <a:pt x="943233" y="1601234"/>
                  <a:pt x="910993" y="1633474"/>
                  <a:pt x="871224" y="1633474"/>
                </a:cubicBezTo>
                <a:lnTo>
                  <a:pt x="583194" y="1633474"/>
                </a:lnTo>
                <a:cubicBezTo>
                  <a:pt x="543425" y="1633474"/>
                  <a:pt x="511185" y="1601234"/>
                  <a:pt x="511185" y="1561465"/>
                </a:cubicBezTo>
                <a:lnTo>
                  <a:pt x="511185" y="1273435"/>
                </a:lnTo>
                <a:cubicBezTo>
                  <a:pt x="511185" y="1233666"/>
                  <a:pt x="543425" y="1201426"/>
                  <a:pt x="583194" y="1201426"/>
                </a:cubicBezTo>
                <a:close/>
                <a:moveTo>
                  <a:pt x="2226002" y="616978"/>
                </a:moveTo>
                <a:lnTo>
                  <a:pt x="2514032" y="616978"/>
                </a:lnTo>
                <a:cubicBezTo>
                  <a:pt x="2553801" y="616978"/>
                  <a:pt x="2586041" y="649218"/>
                  <a:pt x="2586041" y="688987"/>
                </a:cubicBezTo>
                <a:lnTo>
                  <a:pt x="2586041" y="977017"/>
                </a:lnTo>
                <a:cubicBezTo>
                  <a:pt x="2586041" y="1016786"/>
                  <a:pt x="2553801" y="1049026"/>
                  <a:pt x="2514032" y="1049026"/>
                </a:cubicBezTo>
                <a:lnTo>
                  <a:pt x="2226002" y="1049026"/>
                </a:lnTo>
                <a:cubicBezTo>
                  <a:pt x="2186233" y="1049026"/>
                  <a:pt x="2153993" y="1016786"/>
                  <a:pt x="2153993" y="977017"/>
                </a:cubicBezTo>
                <a:lnTo>
                  <a:pt x="2153993" y="688987"/>
                </a:lnTo>
                <a:cubicBezTo>
                  <a:pt x="2153993" y="649218"/>
                  <a:pt x="2186233" y="616978"/>
                  <a:pt x="2226002" y="616978"/>
                </a:cubicBezTo>
                <a:close/>
                <a:moveTo>
                  <a:pt x="1672600" y="616978"/>
                </a:moveTo>
                <a:lnTo>
                  <a:pt x="1960630" y="616978"/>
                </a:lnTo>
                <a:cubicBezTo>
                  <a:pt x="2000399" y="616978"/>
                  <a:pt x="2032639" y="649218"/>
                  <a:pt x="2032639" y="688987"/>
                </a:cubicBezTo>
                <a:lnTo>
                  <a:pt x="2032639" y="977017"/>
                </a:lnTo>
                <a:cubicBezTo>
                  <a:pt x="2032639" y="1016786"/>
                  <a:pt x="2000399" y="1049026"/>
                  <a:pt x="1960630" y="1049026"/>
                </a:cubicBezTo>
                <a:lnTo>
                  <a:pt x="1672600" y="1049026"/>
                </a:lnTo>
                <a:cubicBezTo>
                  <a:pt x="1632831" y="1049026"/>
                  <a:pt x="1600591" y="1016786"/>
                  <a:pt x="1600591" y="977017"/>
                </a:cubicBezTo>
                <a:lnTo>
                  <a:pt x="1600591" y="688987"/>
                </a:lnTo>
                <a:cubicBezTo>
                  <a:pt x="1600591" y="649218"/>
                  <a:pt x="1632831" y="616978"/>
                  <a:pt x="1672600" y="616978"/>
                </a:cubicBezTo>
                <a:close/>
                <a:moveTo>
                  <a:pt x="1119198" y="616978"/>
                </a:moveTo>
                <a:lnTo>
                  <a:pt x="1407228" y="616978"/>
                </a:lnTo>
                <a:cubicBezTo>
                  <a:pt x="1446997" y="616978"/>
                  <a:pt x="1479237" y="649218"/>
                  <a:pt x="1479237" y="688987"/>
                </a:cubicBezTo>
                <a:lnTo>
                  <a:pt x="1479237" y="977017"/>
                </a:lnTo>
                <a:cubicBezTo>
                  <a:pt x="1479237" y="1016786"/>
                  <a:pt x="1446997" y="1049026"/>
                  <a:pt x="1407228" y="1049026"/>
                </a:cubicBezTo>
                <a:lnTo>
                  <a:pt x="1119198" y="1049026"/>
                </a:lnTo>
                <a:cubicBezTo>
                  <a:pt x="1079429" y="1049026"/>
                  <a:pt x="1047189" y="1016786"/>
                  <a:pt x="1047189" y="977017"/>
                </a:cubicBezTo>
                <a:lnTo>
                  <a:pt x="1047189" y="688987"/>
                </a:lnTo>
                <a:cubicBezTo>
                  <a:pt x="1047189" y="649218"/>
                  <a:pt x="1079429" y="616978"/>
                  <a:pt x="1119198" y="616978"/>
                </a:cubicBezTo>
                <a:close/>
                <a:moveTo>
                  <a:pt x="565796" y="616978"/>
                </a:moveTo>
                <a:lnTo>
                  <a:pt x="853826" y="616978"/>
                </a:lnTo>
                <a:cubicBezTo>
                  <a:pt x="893595" y="616978"/>
                  <a:pt x="925835" y="649218"/>
                  <a:pt x="925835" y="688987"/>
                </a:cubicBezTo>
                <a:lnTo>
                  <a:pt x="925835" y="977017"/>
                </a:lnTo>
                <a:cubicBezTo>
                  <a:pt x="925835" y="1016786"/>
                  <a:pt x="893595" y="1049026"/>
                  <a:pt x="853826" y="1049026"/>
                </a:cubicBezTo>
                <a:lnTo>
                  <a:pt x="565796" y="1049026"/>
                </a:lnTo>
                <a:cubicBezTo>
                  <a:pt x="526027" y="1049026"/>
                  <a:pt x="493787" y="1016786"/>
                  <a:pt x="493787" y="977017"/>
                </a:cubicBezTo>
                <a:lnTo>
                  <a:pt x="493787" y="688987"/>
                </a:lnTo>
                <a:cubicBezTo>
                  <a:pt x="493787" y="649218"/>
                  <a:pt x="526027" y="616978"/>
                  <a:pt x="565796" y="616978"/>
                </a:cubicBezTo>
                <a:close/>
                <a:moveTo>
                  <a:pt x="306692" y="360040"/>
                </a:moveTo>
                <a:lnTo>
                  <a:pt x="306692" y="3528392"/>
                </a:lnTo>
                <a:lnTo>
                  <a:pt x="2754964" y="3528392"/>
                </a:lnTo>
                <a:lnTo>
                  <a:pt x="2754964" y="360040"/>
                </a:lnTo>
                <a:close/>
                <a:moveTo>
                  <a:pt x="223685" y="0"/>
                </a:moveTo>
                <a:lnTo>
                  <a:pt x="2837972" y="0"/>
                </a:lnTo>
                <a:cubicBezTo>
                  <a:pt x="2961510" y="0"/>
                  <a:pt x="3061657" y="100147"/>
                  <a:pt x="3061657" y="223685"/>
                </a:cubicBezTo>
                <a:lnTo>
                  <a:pt x="3061657" y="3664747"/>
                </a:lnTo>
                <a:cubicBezTo>
                  <a:pt x="3061657" y="3788285"/>
                  <a:pt x="2961510" y="3888432"/>
                  <a:pt x="2837972" y="3888432"/>
                </a:cubicBezTo>
                <a:lnTo>
                  <a:pt x="223685" y="3888432"/>
                </a:lnTo>
                <a:cubicBezTo>
                  <a:pt x="100147" y="3888432"/>
                  <a:pt x="0" y="3788285"/>
                  <a:pt x="0" y="3664747"/>
                </a:cubicBezTo>
                <a:lnTo>
                  <a:pt x="0" y="223685"/>
                </a:lnTo>
                <a:cubicBezTo>
                  <a:pt x="0" y="100147"/>
                  <a:pt x="100147" y="0"/>
                  <a:pt x="22368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7" name="Rounded Rectangle 2">
            <a:extLst>
              <a:ext uri="{FF2B5EF4-FFF2-40B4-BE49-F238E27FC236}">
                <a16:creationId xmlns:a16="http://schemas.microsoft.com/office/drawing/2014/main" id="{EE2C05DE-C523-46B9-BB1B-EDD965A739CF}"/>
              </a:ext>
            </a:extLst>
          </p:cNvPr>
          <p:cNvSpPr>
            <a:spLocks noChangeAspect="1"/>
          </p:cNvSpPr>
          <p:nvPr/>
        </p:nvSpPr>
        <p:spPr>
          <a:xfrm>
            <a:off x="794927" y="5265407"/>
            <a:ext cx="400799" cy="720000"/>
          </a:xfrm>
          <a:custGeom>
            <a:avLst/>
            <a:gdLst/>
            <a:ahLst/>
            <a:cxnLst/>
            <a:rect l="l" t="t" r="r" b="b"/>
            <a:pathLst>
              <a:path w="2160240" h="3880673">
                <a:moveTo>
                  <a:pt x="816120" y="3545649"/>
                </a:moveTo>
                <a:cubicBezTo>
                  <a:pt x="802865" y="3545649"/>
                  <a:pt x="792120" y="3556394"/>
                  <a:pt x="792120" y="3569649"/>
                </a:cubicBezTo>
                <a:lnTo>
                  <a:pt x="792120" y="3665649"/>
                </a:lnTo>
                <a:cubicBezTo>
                  <a:pt x="792120" y="3678904"/>
                  <a:pt x="802865" y="3689649"/>
                  <a:pt x="816120" y="3689649"/>
                </a:cubicBezTo>
                <a:lnTo>
                  <a:pt x="1344120" y="3689649"/>
                </a:lnTo>
                <a:cubicBezTo>
                  <a:pt x="1357375" y="3689649"/>
                  <a:pt x="1368120" y="3678904"/>
                  <a:pt x="1368120" y="3665649"/>
                </a:cubicBezTo>
                <a:lnTo>
                  <a:pt x="1368120" y="3569649"/>
                </a:lnTo>
                <a:cubicBezTo>
                  <a:pt x="1368120" y="3556394"/>
                  <a:pt x="1357375" y="3545649"/>
                  <a:pt x="1344120" y="3545649"/>
                </a:cubicBezTo>
                <a:close/>
                <a:moveTo>
                  <a:pt x="1458489" y="1982610"/>
                </a:moveTo>
                <a:lnTo>
                  <a:pt x="1698487" y="1982610"/>
                </a:lnTo>
                <a:cubicBezTo>
                  <a:pt x="1731625" y="1982610"/>
                  <a:pt x="1758488" y="2009473"/>
                  <a:pt x="1758488" y="2042611"/>
                </a:cubicBezTo>
                <a:lnTo>
                  <a:pt x="1758488" y="2282649"/>
                </a:lnTo>
                <a:cubicBezTo>
                  <a:pt x="1758488" y="2315787"/>
                  <a:pt x="1731625" y="2342650"/>
                  <a:pt x="1698487" y="2342650"/>
                </a:cubicBezTo>
                <a:lnTo>
                  <a:pt x="1458489" y="2342650"/>
                </a:lnTo>
                <a:cubicBezTo>
                  <a:pt x="1425351" y="2342650"/>
                  <a:pt x="1398488" y="2315787"/>
                  <a:pt x="1398488" y="2282649"/>
                </a:cubicBezTo>
                <a:lnTo>
                  <a:pt x="1398488" y="2042611"/>
                </a:lnTo>
                <a:cubicBezTo>
                  <a:pt x="1398488" y="2009473"/>
                  <a:pt x="1425351" y="1982610"/>
                  <a:pt x="1458489" y="1982610"/>
                </a:cubicBezTo>
                <a:close/>
                <a:moveTo>
                  <a:pt x="946089" y="1982610"/>
                </a:moveTo>
                <a:lnTo>
                  <a:pt x="1186087" y="1982610"/>
                </a:lnTo>
                <a:cubicBezTo>
                  <a:pt x="1219225" y="1982610"/>
                  <a:pt x="1246088" y="2009473"/>
                  <a:pt x="1246088" y="2042611"/>
                </a:cubicBezTo>
                <a:lnTo>
                  <a:pt x="1246088" y="2282649"/>
                </a:lnTo>
                <a:cubicBezTo>
                  <a:pt x="1246088" y="2315787"/>
                  <a:pt x="1219225" y="2342650"/>
                  <a:pt x="1186087" y="2342650"/>
                </a:cubicBezTo>
                <a:lnTo>
                  <a:pt x="946089" y="2342650"/>
                </a:lnTo>
                <a:cubicBezTo>
                  <a:pt x="912951" y="2342650"/>
                  <a:pt x="886088" y="2315787"/>
                  <a:pt x="886088" y="2282649"/>
                </a:cubicBezTo>
                <a:lnTo>
                  <a:pt x="886088" y="2042611"/>
                </a:lnTo>
                <a:cubicBezTo>
                  <a:pt x="886088" y="2009473"/>
                  <a:pt x="912951" y="1982610"/>
                  <a:pt x="946089" y="1982610"/>
                </a:cubicBezTo>
                <a:close/>
                <a:moveTo>
                  <a:pt x="434129" y="1982610"/>
                </a:moveTo>
                <a:lnTo>
                  <a:pt x="674127" y="1982610"/>
                </a:lnTo>
                <a:cubicBezTo>
                  <a:pt x="707265" y="1982610"/>
                  <a:pt x="734128" y="2009473"/>
                  <a:pt x="734128" y="2042611"/>
                </a:cubicBezTo>
                <a:lnTo>
                  <a:pt x="734128" y="2282649"/>
                </a:lnTo>
                <a:cubicBezTo>
                  <a:pt x="734128" y="2315787"/>
                  <a:pt x="707265" y="2342650"/>
                  <a:pt x="674127" y="2342650"/>
                </a:cubicBezTo>
                <a:lnTo>
                  <a:pt x="434129" y="2342650"/>
                </a:lnTo>
                <a:cubicBezTo>
                  <a:pt x="400991" y="2342650"/>
                  <a:pt x="374128" y="2315787"/>
                  <a:pt x="374128" y="2282649"/>
                </a:cubicBezTo>
                <a:lnTo>
                  <a:pt x="374128" y="2042611"/>
                </a:lnTo>
                <a:cubicBezTo>
                  <a:pt x="374128" y="2009473"/>
                  <a:pt x="400991" y="1982610"/>
                  <a:pt x="434129" y="1982610"/>
                </a:cubicBezTo>
                <a:close/>
                <a:moveTo>
                  <a:pt x="1458489" y="1434014"/>
                </a:moveTo>
                <a:lnTo>
                  <a:pt x="1698487" y="1434014"/>
                </a:lnTo>
                <a:cubicBezTo>
                  <a:pt x="1731625" y="1434014"/>
                  <a:pt x="1758488" y="1460877"/>
                  <a:pt x="1758488" y="1494015"/>
                </a:cubicBezTo>
                <a:lnTo>
                  <a:pt x="1758488" y="1734053"/>
                </a:lnTo>
                <a:cubicBezTo>
                  <a:pt x="1758488" y="1767191"/>
                  <a:pt x="1731625" y="1794054"/>
                  <a:pt x="1698487" y="1794054"/>
                </a:cubicBezTo>
                <a:lnTo>
                  <a:pt x="1458489" y="1794054"/>
                </a:lnTo>
                <a:cubicBezTo>
                  <a:pt x="1425351" y="1794054"/>
                  <a:pt x="1398488" y="1767191"/>
                  <a:pt x="1398488" y="1734053"/>
                </a:cubicBezTo>
                <a:lnTo>
                  <a:pt x="1398488" y="1494015"/>
                </a:lnTo>
                <a:cubicBezTo>
                  <a:pt x="1398488" y="1460877"/>
                  <a:pt x="1425351" y="1434014"/>
                  <a:pt x="1458489" y="1434014"/>
                </a:cubicBezTo>
                <a:close/>
                <a:moveTo>
                  <a:pt x="946089" y="1434014"/>
                </a:moveTo>
                <a:lnTo>
                  <a:pt x="1186087" y="1434014"/>
                </a:lnTo>
                <a:cubicBezTo>
                  <a:pt x="1219225" y="1434014"/>
                  <a:pt x="1246088" y="1460877"/>
                  <a:pt x="1246088" y="1494015"/>
                </a:cubicBezTo>
                <a:lnTo>
                  <a:pt x="1246088" y="1734053"/>
                </a:lnTo>
                <a:cubicBezTo>
                  <a:pt x="1246088" y="1767191"/>
                  <a:pt x="1219225" y="1794054"/>
                  <a:pt x="1186087" y="1794054"/>
                </a:cubicBezTo>
                <a:lnTo>
                  <a:pt x="946089" y="1794054"/>
                </a:lnTo>
                <a:cubicBezTo>
                  <a:pt x="912951" y="1794054"/>
                  <a:pt x="886088" y="1767191"/>
                  <a:pt x="886088" y="1734053"/>
                </a:cubicBezTo>
                <a:lnTo>
                  <a:pt x="886088" y="1494015"/>
                </a:lnTo>
                <a:cubicBezTo>
                  <a:pt x="886088" y="1460877"/>
                  <a:pt x="912951" y="1434014"/>
                  <a:pt x="946089" y="1434014"/>
                </a:cubicBezTo>
                <a:close/>
                <a:moveTo>
                  <a:pt x="434129" y="1434014"/>
                </a:moveTo>
                <a:lnTo>
                  <a:pt x="674127" y="1434014"/>
                </a:lnTo>
                <a:cubicBezTo>
                  <a:pt x="707265" y="1434014"/>
                  <a:pt x="734128" y="1460877"/>
                  <a:pt x="734128" y="1494015"/>
                </a:cubicBezTo>
                <a:lnTo>
                  <a:pt x="734128" y="1734053"/>
                </a:lnTo>
                <a:cubicBezTo>
                  <a:pt x="734128" y="1767191"/>
                  <a:pt x="707265" y="1794054"/>
                  <a:pt x="674127" y="1794054"/>
                </a:cubicBezTo>
                <a:lnTo>
                  <a:pt x="434129" y="1794054"/>
                </a:lnTo>
                <a:cubicBezTo>
                  <a:pt x="400991" y="1794054"/>
                  <a:pt x="374128" y="1767191"/>
                  <a:pt x="374128" y="1734053"/>
                </a:cubicBezTo>
                <a:lnTo>
                  <a:pt x="374128" y="1494015"/>
                </a:lnTo>
                <a:cubicBezTo>
                  <a:pt x="374128" y="1460877"/>
                  <a:pt x="400991" y="1434014"/>
                  <a:pt x="434129" y="1434014"/>
                </a:cubicBezTo>
                <a:close/>
                <a:moveTo>
                  <a:pt x="1458489" y="885417"/>
                </a:moveTo>
                <a:lnTo>
                  <a:pt x="1698487" y="885417"/>
                </a:lnTo>
                <a:cubicBezTo>
                  <a:pt x="1731625" y="885417"/>
                  <a:pt x="1758488" y="912280"/>
                  <a:pt x="1758488" y="945418"/>
                </a:cubicBezTo>
                <a:lnTo>
                  <a:pt x="1758488" y="1185456"/>
                </a:lnTo>
                <a:cubicBezTo>
                  <a:pt x="1758488" y="1218594"/>
                  <a:pt x="1731625" y="1245457"/>
                  <a:pt x="1698487" y="1245457"/>
                </a:cubicBezTo>
                <a:lnTo>
                  <a:pt x="1458489" y="1245457"/>
                </a:lnTo>
                <a:cubicBezTo>
                  <a:pt x="1425351" y="1245457"/>
                  <a:pt x="1398488" y="1218594"/>
                  <a:pt x="1398488" y="1185456"/>
                </a:cubicBezTo>
                <a:lnTo>
                  <a:pt x="1398488" y="945418"/>
                </a:lnTo>
                <a:cubicBezTo>
                  <a:pt x="1398488" y="912280"/>
                  <a:pt x="1425351" y="885417"/>
                  <a:pt x="1458489" y="885417"/>
                </a:cubicBezTo>
                <a:close/>
                <a:moveTo>
                  <a:pt x="946089" y="885417"/>
                </a:moveTo>
                <a:lnTo>
                  <a:pt x="1186087" y="885417"/>
                </a:lnTo>
                <a:cubicBezTo>
                  <a:pt x="1219225" y="885417"/>
                  <a:pt x="1246088" y="912280"/>
                  <a:pt x="1246088" y="945418"/>
                </a:cubicBezTo>
                <a:lnTo>
                  <a:pt x="1246088" y="1185456"/>
                </a:lnTo>
                <a:cubicBezTo>
                  <a:pt x="1246088" y="1218594"/>
                  <a:pt x="1219225" y="1245457"/>
                  <a:pt x="1186087" y="1245457"/>
                </a:cubicBezTo>
                <a:lnTo>
                  <a:pt x="946089" y="1245457"/>
                </a:lnTo>
                <a:cubicBezTo>
                  <a:pt x="912951" y="1245457"/>
                  <a:pt x="886088" y="1218594"/>
                  <a:pt x="886088" y="1185456"/>
                </a:cubicBezTo>
                <a:lnTo>
                  <a:pt x="886088" y="945418"/>
                </a:lnTo>
                <a:cubicBezTo>
                  <a:pt x="886088" y="912280"/>
                  <a:pt x="912951" y="885417"/>
                  <a:pt x="946089" y="885417"/>
                </a:cubicBezTo>
                <a:close/>
                <a:moveTo>
                  <a:pt x="434129" y="885417"/>
                </a:moveTo>
                <a:lnTo>
                  <a:pt x="674127" y="885417"/>
                </a:lnTo>
                <a:cubicBezTo>
                  <a:pt x="707265" y="885417"/>
                  <a:pt x="734128" y="912280"/>
                  <a:pt x="734128" y="945418"/>
                </a:cubicBezTo>
                <a:lnTo>
                  <a:pt x="734128" y="1185456"/>
                </a:lnTo>
                <a:cubicBezTo>
                  <a:pt x="734128" y="1218594"/>
                  <a:pt x="707265" y="1245457"/>
                  <a:pt x="674127" y="1245457"/>
                </a:cubicBezTo>
                <a:lnTo>
                  <a:pt x="434129" y="1245457"/>
                </a:lnTo>
                <a:cubicBezTo>
                  <a:pt x="400991" y="1245457"/>
                  <a:pt x="374128" y="1218594"/>
                  <a:pt x="374128" y="1185456"/>
                </a:cubicBezTo>
                <a:lnTo>
                  <a:pt x="374128" y="945418"/>
                </a:lnTo>
                <a:cubicBezTo>
                  <a:pt x="374128" y="912280"/>
                  <a:pt x="400991" y="885417"/>
                  <a:pt x="434129" y="885417"/>
                </a:cubicBezTo>
                <a:close/>
                <a:moveTo>
                  <a:pt x="216024" y="608188"/>
                </a:moveTo>
                <a:lnTo>
                  <a:pt x="216024" y="3272484"/>
                </a:lnTo>
                <a:lnTo>
                  <a:pt x="1944216" y="3272484"/>
                </a:lnTo>
                <a:lnTo>
                  <a:pt x="1944216" y="608188"/>
                </a:lnTo>
                <a:close/>
                <a:moveTo>
                  <a:pt x="912102" y="305289"/>
                </a:moveTo>
                <a:cubicBezTo>
                  <a:pt x="905473" y="305289"/>
                  <a:pt x="900100" y="310662"/>
                  <a:pt x="900100" y="317291"/>
                </a:cubicBezTo>
                <a:lnTo>
                  <a:pt x="900100" y="365295"/>
                </a:lnTo>
                <a:cubicBezTo>
                  <a:pt x="900100" y="371924"/>
                  <a:pt x="905473" y="377297"/>
                  <a:pt x="912102" y="377297"/>
                </a:cubicBezTo>
                <a:lnTo>
                  <a:pt x="1248138" y="377297"/>
                </a:lnTo>
                <a:cubicBezTo>
                  <a:pt x="1254767" y="377297"/>
                  <a:pt x="1260140" y="371924"/>
                  <a:pt x="1260140" y="365295"/>
                </a:cubicBezTo>
                <a:lnTo>
                  <a:pt x="1260140" y="317291"/>
                </a:lnTo>
                <a:cubicBezTo>
                  <a:pt x="1260140" y="310662"/>
                  <a:pt x="1254767" y="305289"/>
                  <a:pt x="1248138" y="305289"/>
                </a:cubicBezTo>
                <a:close/>
                <a:moveTo>
                  <a:pt x="278153" y="0"/>
                </a:moveTo>
                <a:lnTo>
                  <a:pt x="1882087" y="0"/>
                </a:lnTo>
                <a:cubicBezTo>
                  <a:pt x="2035707" y="0"/>
                  <a:pt x="2160240" y="124533"/>
                  <a:pt x="2160240" y="278153"/>
                </a:cubicBezTo>
                <a:lnTo>
                  <a:pt x="2160240" y="3602520"/>
                </a:lnTo>
                <a:cubicBezTo>
                  <a:pt x="2160240" y="3756140"/>
                  <a:pt x="2035707" y="3880673"/>
                  <a:pt x="1882087" y="3880673"/>
                </a:cubicBezTo>
                <a:lnTo>
                  <a:pt x="278153" y="3880673"/>
                </a:lnTo>
                <a:cubicBezTo>
                  <a:pt x="124533" y="3880673"/>
                  <a:pt x="0" y="3756140"/>
                  <a:pt x="0" y="3602520"/>
                </a:cubicBezTo>
                <a:lnTo>
                  <a:pt x="0" y="278153"/>
                </a:lnTo>
                <a:cubicBezTo>
                  <a:pt x="0" y="124533"/>
                  <a:pt x="124533" y="0"/>
                  <a:pt x="27815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8" name="TextBox 7">
            <a:extLst>
              <a:ext uri="{FF2B5EF4-FFF2-40B4-BE49-F238E27FC236}">
                <a16:creationId xmlns:a16="http://schemas.microsoft.com/office/drawing/2014/main" id="{3E3A8B7D-3AC0-4DA4-9B65-AFFAFB75A829}"/>
              </a:ext>
            </a:extLst>
          </p:cNvPr>
          <p:cNvSpPr txBox="1"/>
          <p:nvPr/>
        </p:nvSpPr>
        <p:spPr>
          <a:xfrm>
            <a:off x="1314218" y="5025242"/>
            <a:ext cx="145033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You can simply impress your audience and add a unique zing and appeal to your Presentations. </a:t>
            </a:r>
            <a:endParaRPr kumimoji="0" lang="ko-KR" altLang="en-US" sz="1200" b="0" i="0" u="none" strike="noStrike" kern="1200" cap="none" spc="0" normalizeH="0" baseline="0" noProof="0">
              <a:ln>
                <a:noFill/>
              </a:ln>
              <a:solidFill>
                <a:prstClr val="black"/>
              </a:solidFill>
              <a:effectLst/>
              <a:uLnTx/>
              <a:uFillTx/>
              <a:latin typeface="Arial"/>
              <a:cs typeface="Arial" pitchFamily="34" charset="0"/>
            </a:endParaRPr>
          </a:p>
        </p:txBody>
      </p:sp>
      <p:sp>
        <p:nvSpPr>
          <p:cNvPr id="9" name="TextBox 8">
            <a:extLst>
              <a:ext uri="{FF2B5EF4-FFF2-40B4-BE49-F238E27FC236}">
                <a16:creationId xmlns:a16="http://schemas.microsoft.com/office/drawing/2014/main" id="{B4193610-B227-4F7D-9AE5-9AFA632B9B4C}"/>
              </a:ext>
            </a:extLst>
          </p:cNvPr>
          <p:cNvSpPr txBox="1"/>
          <p:nvPr/>
        </p:nvSpPr>
        <p:spPr>
          <a:xfrm>
            <a:off x="3735506" y="5044658"/>
            <a:ext cx="145033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You can simply impress your audience and add a unique zing and appeal to your Presentations. </a:t>
            </a:r>
            <a:endParaRPr kumimoji="0" lang="ko-KR" altLang="en-US" sz="1200" b="0" i="0" u="none" strike="noStrike" kern="1200" cap="none" spc="0" normalizeH="0" baseline="0" noProof="0">
              <a:ln>
                <a:noFill/>
              </a:ln>
              <a:solidFill>
                <a:prstClr val="black"/>
              </a:solidFill>
              <a:effectLst/>
              <a:uLnTx/>
              <a:uFillTx/>
              <a:latin typeface="Arial"/>
              <a:cs typeface="Arial" pitchFamily="34" charset="0"/>
            </a:endParaRPr>
          </a:p>
        </p:txBody>
      </p:sp>
      <p:sp>
        <p:nvSpPr>
          <p:cNvPr id="11" name="Picture Placeholder 10">
            <a:extLst>
              <a:ext uri="{FF2B5EF4-FFF2-40B4-BE49-F238E27FC236}">
                <a16:creationId xmlns:a16="http://schemas.microsoft.com/office/drawing/2014/main" id="{71979895-57D8-892C-7BCF-E98FDEDF735A}"/>
              </a:ext>
            </a:extLst>
          </p:cNvPr>
          <p:cNvSpPr>
            <a:spLocks noGrp="1"/>
          </p:cNvSpPr>
          <p:nvPr>
            <p:ph type="pic" idx="16"/>
          </p:nvPr>
        </p:nvSpPr>
        <p:spPr/>
      </p:sp>
    </p:spTree>
    <p:extLst>
      <p:ext uri="{BB962C8B-B14F-4D97-AF65-F5344CB8AC3E}">
        <p14:creationId xmlns:p14="http://schemas.microsoft.com/office/powerpoint/2010/main" val="3977813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그룹 206">
            <a:extLst>
              <a:ext uri="{FF2B5EF4-FFF2-40B4-BE49-F238E27FC236}">
                <a16:creationId xmlns:a16="http://schemas.microsoft.com/office/drawing/2014/main" id="{583BFEF1-F0B4-4E63-8328-BF6E630B0AFB}"/>
              </a:ext>
            </a:extLst>
          </p:cNvPr>
          <p:cNvGrpSpPr/>
          <p:nvPr/>
        </p:nvGrpSpPr>
        <p:grpSpPr>
          <a:xfrm>
            <a:off x="2384108" y="992967"/>
            <a:ext cx="949887" cy="2690550"/>
            <a:chOff x="3516840" y="2421176"/>
            <a:chExt cx="788454" cy="2233292"/>
          </a:xfrm>
        </p:grpSpPr>
        <p:grpSp>
          <p:nvGrpSpPr>
            <p:cNvPr id="208" name="그룹 207">
              <a:extLst>
                <a:ext uri="{FF2B5EF4-FFF2-40B4-BE49-F238E27FC236}">
                  <a16:creationId xmlns:a16="http://schemas.microsoft.com/office/drawing/2014/main" id="{695364DB-4F59-4938-8C3F-ABEC4ACB8138}"/>
                </a:ext>
              </a:extLst>
            </p:cNvPr>
            <p:cNvGrpSpPr/>
            <p:nvPr/>
          </p:nvGrpSpPr>
          <p:grpSpPr>
            <a:xfrm rot="2331806">
              <a:off x="3516840" y="2421176"/>
              <a:ext cx="307049" cy="526715"/>
              <a:chOff x="8098131" y="3184710"/>
              <a:chExt cx="562013" cy="964082"/>
            </a:xfrm>
          </p:grpSpPr>
          <p:sp>
            <p:nvSpPr>
              <p:cNvPr id="220" name="자유형: 도형 219">
                <a:extLst>
                  <a:ext uri="{FF2B5EF4-FFF2-40B4-BE49-F238E27FC236}">
                    <a16:creationId xmlns:a16="http://schemas.microsoft.com/office/drawing/2014/main" id="{20CC4301-3138-40DE-98D5-63EA344B08EC}"/>
                  </a:ext>
                </a:extLst>
              </p:cNvPr>
              <p:cNvSpPr/>
              <p:nvPr/>
            </p:nvSpPr>
            <p:spPr>
              <a:xfrm>
                <a:off x="8098131" y="3184710"/>
                <a:ext cx="559526" cy="932604"/>
              </a:xfrm>
              <a:custGeom>
                <a:avLst/>
                <a:gdLst>
                  <a:gd name="connsiteX0" fmla="*/ 132045 w 559526"/>
                  <a:gd name="connsiteY0" fmla="*/ 790001 h 932604"/>
                  <a:gd name="connsiteX1" fmla="*/ 418767 w 559526"/>
                  <a:gd name="connsiteY1" fmla="*/ 790001 h 932604"/>
                  <a:gd name="connsiteX2" fmla="*/ 432799 w 559526"/>
                  <a:gd name="connsiteY2" fmla="*/ 804034 h 932604"/>
                  <a:gd name="connsiteX3" fmla="*/ 432799 w 559526"/>
                  <a:gd name="connsiteY3" fmla="*/ 918950 h 932604"/>
                  <a:gd name="connsiteX4" fmla="*/ 418767 w 559526"/>
                  <a:gd name="connsiteY4" fmla="*/ 932604 h 932604"/>
                  <a:gd name="connsiteX5" fmla="*/ 132045 w 559526"/>
                  <a:gd name="connsiteY5" fmla="*/ 932604 h 932604"/>
                  <a:gd name="connsiteX6" fmla="*/ 118012 w 559526"/>
                  <a:gd name="connsiteY6" fmla="*/ 918571 h 932604"/>
                  <a:gd name="connsiteX7" fmla="*/ 118012 w 559526"/>
                  <a:gd name="connsiteY7" fmla="*/ 804034 h 932604"/>
                  <a:gd name="connsiteX8" fmla="*/ 132045 w 559526"/>
                  <a:gd name="connsiteY8" fmla="*/ 790001 h 932604"/>
                  <a:gd name="connsiteX9" fmla="*/ 481344 w 559526"/>
                  <a:gd name="connsiteY9" fmla="*/ 63337 h 932604"/>
                  <a:gd name="connsiteX10" fmla="*/ 476035 w 559526"/>
                  <a:gd name="connsiteY10" fmla="*/ 67130 h 932604"/>
                  <a:gd name="connsiteX11" fmla="*/ 472242 w 559526"/>
                  <a:gd name="connsiteY11" fmla="*/ 96333 h 932604"/>
                  <a:gd name="connsiteX12" fmla="*/ 461243 w 559526"/>
                  <a:gd name="connsiteY12" fmla="*/ 167634 h 932604"/>
                  <a:gd name="connsiteX13" fmla="*/ 445314 w 559526"/>
                  <a:gd name="connsiteY13" fmla="*/ 233625 h 932604"/>
                  <a:gd name="connsiteX14" fmla="*/ 417628 w 559526"/>
                  <a:gd name="connsiteY14" fmla="*/ 304926 h 932604"/>
                  <a:gd name="connsiteX15" fmla="*/ 446831 w 559526"/>
                  <a:gd name="connsiteY15" fmla="*/ 291273 h 932604"/>
                  <a:gd name="connsiteX16" fmla="*/ 507134 w 559526"/>
                  <a:gd name="connsiteY16" fmla="*/ 218455 h 932604"/>
                  <a:gd name="connsiteX17" fmla="*/ 530269 w 559526"/>
                  <a:gd name="connsiteY17" fmla="*/ 143740 h 932604"/>
                  <a:gd name="connsiteX18" fmla="*/ 535579 w 559526"/>
                  <a:gd name="connsiteY18" fmla="*/ 69784 h 932604"/>
                  <a:gd name="connsiteX19" fmla="*/ 529510 w 559526"/>
                  <a:gd name="connsiteY19" fmla="*/ 63337 h 932604"/>
                  <a:gd name="connsiteX20" fmla="*/ 481344 w 559526"/>
                  <a:gd name="connsiteY20" fmla="*/ 63337 h 932604"/>
                  <a:gd name="connsiteX21" fmla="*/ 30024 w 559526"/>
                  <a:gd name="connsiteY21" fmla="*/ 62958 h 932604"/>
                  <a:gd name="connsiteX22" fmla="*/ 23955 w 559526"/>
                  <a:gd name="connsiteY22" fmla="*/ 69405 h 932604"/>
                  <a:gd name="connsiteX23" fmla="*/ 29644 w 559526"/>
                  <a:gd name="connsiteY23" fmla="*/ 143740 h 932604"/>
                  <a:gd name="connsiteX24" fmla="*/ 52779 w 559526"/>
                  <a:gd name="connsiteY24" fmla="*/ 218455 h 932604"/>
                  <a:gd name="connsiteX25" fmla="*/ 113082 w 559526"/>
                  <a:gd name="connsiteY25" fmla="*/ 291273 h 932604"/>
                  <a:gd name="connsiteX26" fmla="*/ 141906 w 559526"/>
                  <a:gd name="connsiteY26" fmla="*/ 304547 h 932604"/>
                  <a:gd name="connsiteX27" fmla="*/ 114219 w 559526"/>
                  <a:gd name="connsiteY27" fmla="*/ 233246 h 932604"/>
                  <a:gd name="connsiteX28" fmla="*/ 98291 w 559526"/>
                  <a:gd name="connsiteY28" fmla="*/ 167255 h 932604"/>
                  <a:gd name="connsiteX29" fmla="*/ 87292 w 559526"/>
                  <a:gd name="connsiteY29" fmla="*/ 95953 h 932604"/>
                  <a:gd name="connsiteX30" fmla="*/ 83499 w 559526"/>
                  <a:gd name="connsiteY30" fmla="*/ 66750 h 932604"/>
                  <a:gd name="connsiteX31" fmla="*/ 78190 w 559526"/>
                  <a:gd name="connsiteY31" fmla="*/ 62958 h 932604"/>
                  <a:gd name="connsiteX32" fmla="*/ 30024 w 559526"/>
                  <a:gd name="connsiteY32" fmla="*/ 62958 h 932604"/>
                  <a:gd name="connsiteX33" fmla="*/ 88430 w 559526"/>
                  <a:gd name="connsiteY33" fmla="*/ 0 h 932604"/>
                  <a:gd name="connsiteX34" fmla="*/ 278819 w 559526"/>
                  <a:gd name="connsiteY34" fmla="*/ 380 h 932604"/>
                  <a:gd name="connsiteX35" fmla="*/ 278819 w 559526"/>
                  <a:gd name="connsiteY35" fmla="*/ 759 h 932604"/>
                  <a:gd name="connsiteX36" fmla="*/ 471104 w 559526"/>
                  <a:gd name="connsiteY36" fmla="*/ 0 h 932604"/>
                  <a:gd name="connsiteX37" fmla="*/ 478310 w 559526"/>
                  <a:gd name="connsiteY37" fmla="*/ 7965 h 932604"/>
                  <a:gd name="connsiteX38" fmla="*/ 477931 w 559526"/>
                  <a:gd name="connsiteY38" fmla="*/ 30721 h 932604"/>
                  <a:gd name="connsiteX39" fmla="*/ 487413 w 559526"/>
                  <a:gd name="connsiteY39" fmla="*/ 40202 h 932604"/>
                  <a:gd name="connsiteX40" fmla="*/ 549611 w 559526"/>
                  <a:gd name="connsiteY40" fmla="*/ 39823 h 932604"/>
                  <a:gd name="connsiteX41" fmla="*/ 559093 w 559526"/>
                  <a:gd name="connsiteY41" fmla="*/ 48925 h 932604"/>
                  <a:gd name="connsiteX42" fmla="*/ 549232 w 559526"/>
                  <a:gd name="connsiteY42" fmla="*/ 159290 h 932604"/>
                  <a:gd name="connsiteX43" fmla="*/ 510927 w 559526"/>
                  <a:gd name="connsiteY43" fmla="*/ 255622 h 932604"/>
                  <a:gd name="connsiteX44" fmla="*/ 409664 w 559526"/>
                  <a:gd name="connsiteY44" fmla="*/ 332613 h 932604"/>
                  <a:gd name="connsiteX45" fmla="*/ 396769 w 559526"/>
                  <a:gd name="connsiteY45" fmla="*/ 338301 h 932604"/>
                  <a:gd name="connsiteX46" fmla="*/ 329640 w 559526"/>
                  <a:gd name="connsiteY46" fmla="*/ 400500 h 932604"/>
                  <a:gd name="connsiteX47" fmla="*/ 345189 w 559526"/>
                  <a:gd name="connsiteY47" fmla="*/ 423256 h 932604"/>
                  <a:gd name="connsiteX48" fmla="*/ 324330 w 559526"/>
                  <a:gd name="connsiteY48" fmla="*/ 437668 h 932604"/>
                  <a:gd name="connsiteX49" fmla="*/ 313331 w 559526"/>
                  <a:gd name="connsiteY49" fmla="*/ 437668 h 932604"/>
                  <a:gd name="connsiteX50" fmla="*/ 305367 w 559526"/>
                  <a:gd name="connsiteY50" fmla="*/ 445633 h 932604"/>
                  <a:gd name="connsiteX51" fmla="*/ 303850 w 559526"/>
                  <a:gd name="connsiteY51" fmla="*/ 477111 h 932604"/>
                  <a:gd name="connsiteX52" fmla="*/ 308780 w 559526"/>
                  <a:gd name="connsiteY52" fmla="*/ 573064 h 932604"/>
                  <a:gd name="connsiteX53" fmla="*/ 334570 w 559526"/>
                  <a:gd name="connsiteY53" fmla="*/ 684567 h 932604"/>
                  <a:gd name="connsiteX54" fmla="*/ 388046 w 559526"/>
                  <a:gd name="connsiteY54" fmla="*/ 775211 h 932604"/>
                  <a:gd name="connsiteX55" fmla="*/ 372117 w 559526"/>
                  <a:gd name="connsiteY55" fmla="*/ 780520 h 932604"/>
                  <a:gd name="connsiteX56" fmla="*/ 292472 w 559526"/>
                  <a:gd name="connsiteY56" fmla="*/ 780520 h 932604"/>
                  <a:gd name="connsiteX57" fmla="*/ 280715 w 559526"/>
                  <a:gd name="connsiteY57" fmla="*/ 780520 h 932604"/>
                  <a:gd name="connsiteX58" fmla="*/ 279198 w 559526"/>
                  <a:gd name="connsiteY58" fmla="*/ 780520 h 932604"/>
                  <a:gd name="connsiteX59" fmla="*/ 277681 w 559526"/>
                  <a:gd name="connsiteY59" fmla="*/ 780520 h 932604"/>
                  <a:gd name="connsiteX60" fmla="*/ 265924 w 559526"/>
                  <a:gd name="connsiteY60" fmla="*/ 780520 h 932604"/>
                  <a:gd name="connsiteX61" fmla="*/ 186279 w 559526"/>
                  <a:gd name="connsiteY61" fmla="*/ 780520 h 932604"/>
                  <a:gd name="connsiteX62" fmla="*/ 170350 w 559526"/>
                  <a:gd name="connsiteY62" fmla="*/ 775211 h 932604"/>
                  <a:gd name="connsiteX63" fmla="*/ 223826 w 559526"/>
                  <a:gd name="connsiteY63" fmla="*/ 684567 h 932604"/>
                  <a:gd name="connsiteX64" fmla="*/ 249616 w 559526"/>
                  <a:gd name="connsiteY64" fmla="*/ 573064 h 932604"/>
                  <a:gd name="connsiteX65" fmla="*/ 254546 w 559526"/>
                  <a:gd name="connsiteY65" fmla="*/ 477111 h 932604"/>
                  <a:gd name="connsiteX66" fmla="*/ 253029 w 559526"/>
                  <a:gd name="connsiteY66" fmla="*/ 445633 h 932604"/>
                  <a:gd name="connsiteX67" fmla="*/ 245065 w 559526"/>
                  <a:gd name="connsiteY67" fmla="*/ 437668 h 932604"/>
                  <a:gd name="connsiteX68" fmla="*/ 234066 w 559526"/>
                  <a:gd name="connsiteY68" fmla="*/ 437668 h 932604"/>
                  <a:gd name="connsiteX69" fmla="*/ 213207 w 559526"/>
                  <a:gd name="connsiteY69" fmla="*/ 423256 h 932604"/>
                  <a:gd name="connsiteX70" fmla="*/ 228757 w 559526"/>
                  <a:gd name="connsiteY70" fmla="*/ 400500 h 932604"/>
                  <a:gd name="connsiteX71" fmla="*/ 161627 w 559526"/>
                  <a:gd name="connsiteY71" fmla="*/ 338301 h 932604"/>
                  <a:gd name="connsiteX72" fmla="*/ 148732 w 559526"/>
                  <a:gd name="connsiteY72" fmla="*/ 332613 h 932604"/>
                  <a:gd name="connsiteX73" fmla="*/ 47470 w 559526"/>
                  <a:gd name="connsiteY73" fmla="*/ 255622 h 932604"/>
                  <a:gd name="connsiteX74" fmla="*/ 9164 w 559526"/>
                  <a:gd name="connsiteY74" fmla="*/ 159290 h 932604"/>
                  <a:gd name="connsiteX75" fmla="*/ 441 w 559526"/>
                  <a:gd name="connsiteY75" fmla="*/ 48925 h 932604"/>
                  <a:gd name="connsiteX76" fmla="*/ 9923 w 559526"/>
                  <a:gd name="connsiteY76" fmla="*/ 39823 h 932604"/>
                  <a:gd name="connsiteX77" fmla="*/ 72122 w 559526"/>
                  <a:gd name="connsiteY77" fmla="*/ 40202 h 932604"/>
                  <a:gd name="connsiteX78" fmla="*/ 81603 w 559526"/>
                  <a:gd name="connsiteY78" fmla="*/ 30721 h 932604"/>
                  <a:gd name="connsiteX79" fmla="*/ 81224 w 559526"/>
                  <a:gd name="connsiteY79" fmla="*/ 7965 h 932604"/>
                  <a:gd name="connsiteX80" fmla="*/ 88430 w 559526"/>
                  <a:gd name="connsiteY80" fmla="*/ 0 h 93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59526" h="932604">
                    <a:moveTo>
                      <a:pt x="132045" y="790001"/>
                    </a:moveTo>
                    <a:lnTo>
                      <a:pt x="418767" y="790001"/>
                    </a:lnTo>
                    <a:cubicBezTo>
                      <a:pt x="426352" y="790001"/>
                      <a:pt x="432799" y="796448"/>
                      <a:pt x="432799" y="804034"/>
                    </a:cubicBezTo>
                    <a:lnTo>
                      <a:pt x="432799" y="918950"/>
                    </a:lnTo>
                    <a:cubicBezTo>
                      <a:pt x="432799" y="926536"/>
                      <a:pt x="426731" y="932604"/>
                      <a:pt x="418767" y="932604"/>
                    </a:cubicBezTo>
                    <a:lnTo>
                      <a:pt x="132045" y="932604"/>
                    </a:lnTo>
                    <a:cubicBezTo>
                      <a:pt x="124460" y="932604"/>
                      <a:pt x="118012" y="926156"/>
                      <a:pt x="118012" y="918571"/>
                    </a:cubicBezTo>
                    <a:lnTo>
                      <a:pt x="118012" y="804034"/>
                    </a:lnTo>
                    <a:cubicBezTo>
                      <a:pt x="118012" y="796448"/>
                      <a:pt x="124460" y="790001"/>
                      <a:pt x="132045" y="790001"/>
                    </a:cubicBezTo>
                    <a:close/>
                    <a:moveTo>
                      <a:pt x="481344" y="63337"/>
                    </a:moveTo>
                    <a:cubicBezTo>
                      <a:pt x="478689" y="63337"/>
                      <a:pt x="476035" y="63337"/>
                      <a:pt x="476035" y="67130"/>
                    </a:cubicBezTo>
                    <a:cubicBezTo>
                      <a:pt x="476414" y="76990"/>
                      <a:pt x="472621" y="86472"/>
                      <a:pt x="472242" y="96333"/>
                    </a:cubicBezTo>
                    <a:cubicBezTo>
                      <a:pt x="471104" y="120605"/>
                      <a:pt x="465795" y="144119"/>
                      <a:pt x="461243" y="167634"/>
                    </a:cubicBezTo>
                    <a:cubicBezTo>
                      <a:pt x="457072" y="190010"/>
                      <a:pt x="451762" y="212007"/>
                      <a:pt x="445314" y="233625"/>
                    </a:cubicBezTo>
                    <a:cubicBezTo>
                      <a:pt x="438488" y="257519"/>
                      <a:pt x="429385" y="280654"/>
                      <a:pt x="417628" y="304926"/>
                    </a:cubicBezTo>
                    <a:cubicBezTo>
                      <a:pt x="430144" y="303409"/>
                      <a:pt x="438488" y="296583"/>
                      <a:pt x="446831" y="291273"/>
                    </a:cubicBezTo>
                    <a:cubicBezTo>
                      <a:pt x="474138" y="273448"/>
                      <a:pt x="493480" y="247658"/>
                      <a:pt x="507134" y="218455"/>
                    </a:cubicBezTo>
                    <a:cubicBezTo>
                      <a:pt x="518512" y="194561"/>
                      <a:pt x="525339" y="169530"/>
                      <a:pt x="530269" y="143740"/>
                    </a:cubicBezTo>
                    <a:cubicBezTo>
                      <a:pt x="534820" y="119088"/>
                      <a:pt x="536337" y="94436"/>
                      <a:pt x="535579" y="69784"/>
                    </a:cubicBezTo>
                    <a:cubicBezTo>
                      <a:pt x="535579" y="65233"/>
                      <a:pt x="534061" y="63337"/>
                      <a:pt x="529510" y="63337"/>
                    </a:cubicBezTo>
                    <a:cubicBezTo>
                      <a:pt x="513581" y="63337"/>
                      <a:pt x="497273" y="63337"/>
                      <a:pt x="481344" y="63337"/>
                    </a:cubicBezTo>
                    <a:close/>
                    <a:moveTo>
                      <a:pt x="30024" y="62958"/>
                    </a:moveTo>
                    <a:cubicBezTo>
                      <a:pt x="25473" y="62958"/>
                      <a:pt x="23955" y="64854"/>
                      <a:pt x="23955" y="69405"/>
                    </a:cubicBezTo>
                    <a:cubicBezTo>
                      <a:pt x="23955" y="94436"/>
                      <a:pt x="25093" y="119088"/>
                      <a:pt x="29644" y="143740"/>
                    </a:cubicBezTo>
                    <a:cubicBezTo>
                      <a:pt x="34575" y="169530"/>
                      <a:pt x="41781" y="194561"/>
                      <a:pt x="52779" y="218455"/>
                    </a:cubicBezTo>
                    <a:cubicBezTo>
                      <a:pt x="66433" y="247658"/>
                      <a:pt x="85775" y="273448"/>
                      <a:pt x="113082" y="291273"/>
                    </a:cubicBezTo>
                    <a:cubicBezTo>
                      <a:pt x="121426" y="296962"/>
                      <a:pt x="129769" y="303409"/>
                      <a:pt x="141906" y="304547"/>
                    </a:cubicBezTo>
                    <a:cubicBezTo>
                      <a:pt x="130148" y="280654"/>
                      <a:pt x="121046" y="257139"/>
                      <a:pt x="114219" y="233246"/>
                    </a:cubicBezTo>
                    <a:cubicBezTo>
                      <a:pt x="108152" y="211628"/>
                      <a:pt x="102462" y="189631"/>
                      <a:pt x="98291" y="167255"/>
                    </a:cubicBezTo>
                    <a:cubicBezTo>
                      <a:pt x="93740" y="143361"/>
                      <a:pt x="88430" y="119847"/>
                      <a:pt x="87292" y="95953"/>
                    </a:cubicBezTo>
                    <a:cubicBezTo>
                      <a:pt x="86913" y="86093"/>
                      <a:pt x="83120" y="76611"/>
                      <a:pt x="83499" y="66750"/>
                    </a:cubicBezTo>
                    <a:cubicBezTo>
                      <a:pt x="83499" y="62958"/>
                      <a:pt x="80844" y="62958"/>
                      <a:pt x="78190" y="62958"/>
                    </a:cubicBezTo>
                    <a:cubicBezTo>
                      <a:pt x="62261" y="62958"/>
                      <a:pt x="45952" y="63337"/>
                      <a:pt x="30024" y="62958"/>
                    </a:cubicBezTo>
                    <a:close/>
                    <a:moveTo>
                      <a:pt x="88430" y="0"/>
                    </a:moveTo>
                    <a:cubicBezTo>
                      <a:pt x="152146" y="0"/>
                      <a:pt x="215482" y="380"/>
                      <a:pt x="278819" y="380"/>
                    </a:cubicBezTo>
                    <a:cubicBezTo>
                      <a:pt x="278819" y="759"/>
                      <a:pt x="278819" y="759"/>
                      <a:pt x="278819" y="759"/>
                    </a:cubicBezTo>
                    <a:cubicBezTo>
                      <a:pt x="342155" y="380"/>
                      <a:pt x="407768" y="380"/>
                      <a:pt x="471104" y="0"/>
                    </a:cubicBezTo>
                    <a:cubicBezTo>
                      <a:pt x="476793" y="0"/>
                      <a:pt x="478689" y="2655"/>
                      <a:pt x="478310" y="7965"/>
                    </a:cubicBezTo>
                    <a:cubicBezTo>
                      <a:pt x="477931" y="15550"/>
                      <a:pt x="478310" y="23135"/>
                      <a:pt x="477931" y="30721"/>
                    </a:cubicBezTo>
                    <a:cubicBezTo>
                      <a:pt x="477552" y="37547"/>
                      <a:pt x="479827" y="40202"/>
                      <a:pt x="487413" y="40202"/>
                    </a:cubicBezTo>
                    <a:cubicBezTo>
                      <a:pt x="508272" y="39443"/>
                      <a:pt x="528752" y="40202"/>
                      <a:pt x="549611" y="39823"/>
                    </a:cubicBezTo>
                    <a:cubicBezTo>
                      <a:pt x="556438" y="39823"/>
                      <a:pt x="558714" y="42477"/>
                      <a:pt x="559093" y="48925"/>
                    </a:cubicBezTo>
                    <a:cubicBezTo>
                      <a:pt x="560610" y="86093"/>
                      <a:pt x="558334" y="122881"/>
                      <a:pt x="549232" y="159290"/>
                    </a:cubicBezTo>
                    <a:cubicBezTo>
                      <a:pt x="541647" y="193044"/>
                      <a:pt x="530648" y="226040"/>
                      <a:pt x="510927" y="255622"/>
                    </a:cubicBezTo>
                    <a:cubicBezTo>
                      <a:pt x="485895" y="292790"/>
                      <a:pt x="453279" y="319718"/>
                      <a:pt x="409664" y="332613"/>
                    </a:cubicBezTo>
                    <a:cubicBezTo>
                      <a:pt x="405113" y="333750"/>
                      <a:pt x="399803" y="334130"/>
                      <a:pt x="396769" y="338301"/>
                    </a:cubicBezTo>
                    <a:cubicBezTo>
                      <a:pt x="379702" y="364471"/>
                      <a:pt x="357705" y="385330"/>
                      <a:pt x="329640" y="400500"/>
                    </a:cubicBezTo>
                    <a:cubicBezTo>
                      <a:pt x="342535" y="405051"/>
                      <a:pt x="347086" y="411878"/>
                      <a:pt x="345189" y="423256"/>
                    </a:cubicBezTo>
                    <a:cubicBezTo>
                      <a:pt x="343672" y="432738"/>
                      <a:pt x="336467" y="437668"/>
                      <a:pt x="324330" y="437668"/>
                    </a:cubicBezTo>
                    <a:cubicBezTo>
                      <a:pt x="320538" y="437668"/>
                      <a:pt x="316745" y="438047"/>
                      <a:pt x="313331" y="437668"/>
                    </a:cubicBezTo>
                    <a:cubicBezTo>
                      <a:pt x="306884" y="436909"/>
                      <a:pt x="305367" y="439943"/>
                      <a:pt x="305367" y="445633"/>
                    </a:cubicBezTo>
                    <a:cubicBezTo>
                      <a:pt x="304988" y="456252"/>
                      <a:pt x="303850" y="466492"/>
                      <a:pt x="303850" y="477111"/>
                    </a:cubicBezTo>
                    <a:cubicBezTo>
                      <a:pt x="303850" y="508969"/>
                      <a:pt x="305367" y="541206"/>
                      <a:pt x="308780" y="573064"/>
                    </a:cubicBezTo>
                    <a:cubicBezTo>
                      <a:pt x="312952" y="611370"/>
                      <a:pt x="321675" y="648537"/>
                      <a:pt x="334570" y="684567"/>
                    </a:cubicBezTo>
                    <a:cubicBezTo>
                      <a:pt x="346327" y="717942"/>
                      <a:pt x="364532" y="748283"/>
                      <a:pt x="388046" y="775211"/>
                    </a:cubicBezTo>
                    <a:cubicBezTo>
                      <a:pt x="384254" y="781279"/>
                      <a:pt x="377806" y="780520"/>
                      <a:pt x="372117" y="780520"/>
                    </a:cubicBezTo>
                    <a:cubicBezTo>
                      <a:pt x="345569" y="780520"/>
                      <a:pt x="319020" y="780520"/>
                      <a:pt x="292472" y="780520"/>
                    </a:cubicBezTo>
                    <a:cubicBezTo>
                      <a:pt x="288680" y="780520"/>
                      <a:pt x="284508" y="780520"/>
                      <a:pt x="280715" y="780520"/>
                    </a:cubicBezTo>
                    <a:cubicBezTo>
                      <a:pt x="280336" y="780520"/>
                      <a:pt x="279578" y="780520"/>
                      <a:pt x="279198" y="780520"/>
                    </a:cubicBezTo>
                    <a:cubicBezTo>
                      <a:pt x="278819" y="780520"/>
                      <a:pt x="278061" y="780520"/>
                      <a:pt x="277681" y="780520"/>
                    </a:cubicBezTo>
                    <a:cubicBezTo>
                      <a:pt x="273889" y="780520"/>
                      <a:pt x="269716" y="780520"/>
                      <a:pt x="265924" y="780520"/>
                    </a:cubicBezTo>
                    <a:cubicBezTo>
                      <a:pt x="239376" y="780520"/>
                      <a:pt x="212827" y="780900"/>
                      <a:pt x="186279" y="780520"/>
                    </a:cubicBezTo>
                    <a:cubicBezTo>
                      <a:pt x="180590" y="780520"/>
                      <a:pt x="174143" y="781279"/>
                      <a:pt x="170350" y="775211"/>
                    </a:cubicBezTo>
                    <a:cubicBezTo>
                      <a:pt x="193864" y="748662"/>
                      <a:pt x="212069" y="717942"/>
                      <a:pt x="223826" y="684567"/>
                    </a:cubicBezTo>
                    <a:cubicBezTo>
                      <a:pt x="236721" y="648537"/>
                      <a:pt x="245444" y="611370"/>
                      <a:pt x="249616" y="573064"/>
                    </a:cubicBezTo>
                    <a:cubicBezTo>
                      <a:pt x="253408" y="541206"/>
                      <a:pt x="254546" y="509348"/>
                      <a:pt x="254546" y="477111"/>
                    </a:cubicBezTo>
                    <a:cubicBezTo>
                      <a:pt x="254546" y="466492"/>
                      <a:pt x="253408" y="456252"/>
                      <a:pt x="253029" y="445633"/>
                    </a:cubicBezTo>
                    <a:cubicBezTo>
                      <a:pt x="253029" y="439943"/>
                      <a:pt x="251133" y="436909"/>
                      <a:pt x="245065" y="437668"/>
                    </a:cubicBezTo>
                    <a:cubicBezTo>
                      <a:pt x="241272" y="438047"/>
                      <a:pt x="237859" y="437668"/>
                      <a:pt x="234066" y="437668"/>
                    </a:cubicBezTo>
                    <a:cubicBezTo>
                      <a:pt x="221930" y="437668"/>
                      <a:pt x="214724" y="432738"/>
                      <a:pt x="213207" y="423256"/>
                    </a:cubicBezTo>
                    <a:cubicBezTo>
                      <a:pt x="211690" y="411878"/>
                      <a:pt x="215862" y="405051"/>
                      <a:pt x="228757" y="400500"/>
                    </a:cubicBezTo>
                    <a:cubicBezTo>
                      <a:pt x="201070" y="385330"/>
                      <a:pt x="179073" y="364471"/>
                      <a:pt x="161627" y="338301"/>
                    </a:cubicBezTo>
                    <a:cubicBezTo>
                      <a:pt x="158593" y="334130"/>
                      <a:pt x="152904" y="333750"/>
                      <a:pt x="148732" y="332613"/>
                    </a:cubicBezTo>
                    <a:cubicBezTo>
                      <a:pt x="105118" y="320097"/>
                      <a:pt x="72501" y="293169"/>
                      <a:pt x="47470" y="255622"/>
                    </a:cubicBezTo>
                    <a:cubicBezTo>
                      <a:pt x="27748" y="226419"/>
                      <a:pt x="16749" y="193423"/>
                      <a:pt x="9164" y="159290"/>
                    </a:cubicBezTo>
                    <a:cubicBezTo>
                      <a:pt x="1200" y="122881"/>
                      <a:pt x="-1076" y="86093"/>
                      <a:pt x="441" y="48925"/>
                    </a:cubicBezTo>
                    <a:cubicBezTo>
                      <a:pt x="820" y="42477"/>
                      <a:pt x="3096" y="39823"/>
                      <a:pt x="9923" y="39823"/>
                    </a:cubicBezTo>
                    <a:cubicBezTo>
                      <a:pt x="30782" y="40202"/>
                      <a:pt x="51262" y="39823"/>
                      <a:pt x="72122" y="40202"/>
                    </a:cubicBezTo>
                    <a:cubicBezTo>
                      <a:pt x="79707" y="40581"/>
                      <a:pt x="81982" y="37926"/>
                      <a:pt x="81603" y="30721"/>
                    </a:cubicBezTo>
                    <a:cubicBezTo>
                      <a:pt x="81224" y="23135"/>
                      <a:pt x="81603" y="15550"/>
                      <a:pt x="81224" y="7965"/>
                    </a:cubicBezTo>
                    <a:cubicBezTo>
                      <a:pt x="80844" y="2655"/>
                      <a:pt x="82741" y="0"/>
                      <a:pt x="88430" y="0"/>
                    </a:cubicBezTo>
                    <a:close/>
                  </a:path>
                </a:pathLst>
              </a:custGeom>
              <a:solidFill>
                <a:schemeClr val="accent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1" name="Freeform: Shape 15">
                <a:extLst>
                  <a:ext uri="{FF2B5EF4-FFF2-40B4-BE49-F238E27FC236}">
                    <a16:creationId xmlns:a16="http://schemas.microsoft.com/office/drawing/2014/main" id="{7988F15A-4F05-4AA4-8303-51003B7F55B0}"/>
                  </a:ext>
                </a:extLst>
              </p:cNvPr>
              <p:cNvSpPr/>
              <p:nvPr/>
            </p:nvSpPr>
            <p:spPr>
              <a:xfrm>
                <a:off x="8263172" y="3991019"/>
                <a:ext cx="223765" cy="109986"/>
              </a:xfrm>
              <a:custGeom>
                <a:avLst/>
                <a:gdLst>
                  <a:gd name="connsiteX0" fmla="*/ 545782 w 561975"/>
                  <a:gd name="connsiteY0" fmla="*/ 280988 h 276225"/>
                  <a:gd name="connsiteX1" fmla="*/ 22860 w 561975"/>
                  <a:gd name="connsiteY1" fmla="*/ 280988 h 276225"/>
                  <a:gd name="connsiteX2" fmla="*/ 0 w 561975"/>
                  <a:gd name="connsiteY2" fmla="*/ 258127 h 276225"/>
                  <a:gd name="connsiteX3" fmla="*/ 0 w 561975"/>
                  <a:gd name="connsiteY3" fmla="*/ 22860 h 276225"/>
                  <a:gd name="connsiteX4" fmla="*/ 22860 w 561975"/>
                  <a:gd name="connsiteY4" fmla="*/ 0 h 276225"/>
                  <a:gd name="connsiteX5" fmla="*/ 545782 w 561975"/>
                  <a:gd name="connsiteY5" fmla="*/ 0 h 276225"/>
                  <a:gd name="connsiteX6" fmla="*/ 568643 w 561975"/>
                  <a:gd name="connsiteY6" fmla="*/ 22860 h 276225"/>
                  <a:gd name="connsiteX7" fmla="*/ 568643 w 561975"/>
                  <a:gd name="connsiteY7" fmla="*/ 258127 h 276225"/>
                  <a:gd name="connsiteX8" fmla="*/ 545782 w 561975"/>
                  <a:gd name="connsiteY8" fmla="*/ 28098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975" h="276225">
                    <a:moveTo>
                      <a:pt x="545782" y="280988"/>
                    </a:moveTo>
                    <a:lnTo>
                      <a:pt x="22860" y="280988"/>
                    </a:lnTo>
                    <a:cubicBezTo>
                      <a:pt x="9525" y="280988"/>
                      <a:pt x="0" y="270510"/>
                      <a:pt x="0" y="258127"/>
                    </a:cubicBezTo>
                    <a:lnTo>
                      <a:pt x="0" y="22860"/>
                    </a:lnTo>
                    <a:cubicBezTo>
                      <a:pt x="0" y="9525"/>
                      <a:pt x="10477" y="0"/>
                      <a:pt x="22860" y="0"/>
                    </a:cubicBezTo>
                    <a:lnTo>
                      <a:pt x="545782" y="0"/>
                    </a:lnTo>
                    <a:cubicBezTo>
                      <a:pt x="559118" y="0"/>
                      <a:pt x="568643" y="10477"/>
                      <a:pt x="568643" y="22860"/>
                    </a:cubicBezTo>
                    <a:lnTo>
                      <a:pt x="568643" y="258127"/>
                    </a:lnTo>
                    <a:cubicBezTo>
                      <a:pt x="569595" y="270510"/>
                      <a:pt x="559118" y="280988"/>
                      <a:pt x="545782" y="280988"/>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2" name="자유형: 도형 221">
                <a:extLst>
                  <a:ext uri="{FF2B5EF4-FFF2-40B4-BE49-F238E27FC236}">
                    <a16:creationId xmlns:a16="http://schemas.microsoft.com/office/drawing/2014/main" id="{39EFFDD0-01CE-496B-A816-0CCC8E4211C5}"/>
                  </a:ext>
                </a:extLst>
              </p:cNvPr>
              <p:cNvSpPr/>
              <p:nvPr/>
            </p:nvSpPr>
            <p:spPr>
              <a:xfrm>
                <a:off x="8206283" y="3185848"/>
                <a:ext cx="453861" cy="962944"/>
              </a:xfrm>
              <a:custGeom>
                <a:avLst/>
                <a:gdLst>
                  <a:gd name="connsiteX0" fmla="*/ 7206 w 453861"/>
                  <a:gd name="connsiteY0" fmla="*/ 929948 h 962944"/>
                  <a:gd name="connsiteX1" fmla="*/ 338680 w 453861"/>
                  <a:gd name="connsiteY1" fmla="*/ 929948 h 962944"/>
                  <a:gd name="connsiteX2" fmla="*/ 345887 w 453861"/>
                  <a:gd name="connsiteY2" fmla="*/ 937154 h 962944"/>
                  <a:gd name="connsiteX3" fmla="*/ 345887 w 453861"/>
                  <a:gd name="connsiteY3" fmla="*/ 955738 h 962944"/>
                  <a:gd name="connsiteX4" fmla="*/ 338680 w 453861"/>
                  <a:gd name="connsiteY4" fmla="*/ 962944 h 962944"/>
                  <a:gd name="connsiteX5" fmla="*/ 7206 w 453861"/>
                  <a:gd name="connsiteY5" fmla="*/ 962944 h 962944"/>
                  <a:gd name="connsiteX6" fmla="*/ 0 w 453861"/>
                  <a:gd name="connsiteY6" fmla="*/ 955738 h 962944"/>
                  <a:gd name="connsiteX7" fmla="*/ 0 w 453861"/>
                  <a:gd name="connsiteY7" fmla="*/ 937154 h 962944"/>
                  <a:gd name="connsiteX8" fmla="*/ 7206 w 453861"/>
                  <a:gd name="connsiteY8" fmla="*/ 929948 h 962944"/>
                  <a:gd name="connsiteX9" fmla="*/ 376051 w 453861"/>
                  <a:gd name="connsiteY9" fmla="*/ 62199 h 962944"/>
                  <a:gd name="connsiteX10" fmla="*/ 370741 w 453861"/>
                  <a:gd name="connsiteY10" fmla="*/ 65992 h 962944"/>
                  <a:gd name="connsiteX11" fmla="*/ 366948 w 453861"/>
                  <a:gd name="connsiteY11" fmla="*/ 95195 h 962944"/>
                  <a:gd name="connsiteX12" fmla="*/ 355950 w 453861"/>
                  <a:gd name="connsiteY12" fmla="*/ 166496 h 962944"/>
                  <a:gd name="connsiteX13" fmla="*/ 340021 w 453861"/>
                  <a:gd name="connsiteY13" fmla="*/ 232488 h 962944"/>
                  <a:gd name="connsiteX14" fmla="*/ 312335 w 453861"/>
                  <a:gd name="connsiteY14" fmla="*/ 303789 h 962944"/>
                  <a:gd name="connsiteX15" fmla="*/ 341159 w 453861"/>
                  <a:gd name="connsiteY15" fmla="*/ 290514 h 962944"/>
                  <a:gd name="connsiteX16" fmla="*/ 401461 w 453861"/>
                  <a:gd name="connsiteY16" fmla="*/ 217696 h 962944"/>
                  <a:gd name="connsiteX17" fmla="*/ 424596 w 453861"/>
                  <a:gd name="connsiteY17" fmla="*/ 142982 h 962944"/>
                  <a:gd name="connsiteX18" fmla="*/ 430285 w 453861"/>
                  <a:gd name="connsiteY18" fmla="*/ 68647 h 962944"/>
                  <a:gd name="connsiteX19" fmla="*/ 424217 w 453861"/>
                  <a:gd name="connsiteY19" fmla="*/ 62199 h 962944"/>
                  <a:gd name="connsiteX20" fmla="*/ 376051 w 453861"/>
                  <a:gd name="connsiteY20" fmla="*/ 62199 h 962944"/>
                  <a:gd name="connsiteX21" fmla="*/ 365431 w 453861"/>
                  <a:gd name="connsiteY21" fmla="*/ 0 h 962944"/>
                  <a:gd name="connsiteX22" fmla="*/ 372637 w 453861"/>
                  <a:gd name="connsiteY22" fmla="*/ 7965 h 962944"/>
                  <a:gd name="connsiteX23" fmla="*/ 372258 w 453861"/>
                  <a:gd name="connsiteY23" fmla="*/ 30721 h 962944"/>
                  <a:gd name="connsiteX24" fmla="*/ 381739 w 453861"/>
                  <a:gd name="connsiteY24" fmla="*/ 40202 h 962944"/>
                  <a:gd name="connsiteX25" fmla="*/ 443938 w 453861"/>
                  <a:gd name="connsiteY25" fmla="*/ 39823 h 962944"/>
                  <a:gd name="connsiteX26" fmla="*/ 453420 w 453861"/>
                  <a:gd name="connsiteY26" fmla="*/ 48925 h 962944"/>
                  <a:gd name="connsiteX27" fmla="*/ 444697 w 453861"/>
                  <a:gd name="connsiteY27" fmla="*/ 159290 h 962944"/>
                  <a:gd name="connsiteX28" fmla="*/ 406392 w 453861"/>
                  <a:gd name="connsiteY28" fmla="*/ 255622 h 962944"/>
                  <a:gd name="connsiteX29" fmla="*/ 305129 w 453861"/>
                  <a:gd name="connsiteY29" fmla="*/ 332613 h 962944"/>
                  <a:gd name="connsiteX30" fmla="*/ 292234 w 453861"/>
                  <a:gd name="connsiteY30" fmla="*/ 338301 h 962944"/>
                  <a:gd name="connsiteX31" fmla="*/ 225104 w 453861"/>
                  <a:gd name="connsiteY31" fmla="*/ 400500 h 962944"/>
                  <a:gd name="connsiteX32" fmla="*/ 240654 w 453861"/>
                  <a:gd name="connsiteY32" fmla="*/ 423256 h 962944"/>
                  <a:gd name="connsiteX33" fmla="*/ 219795 w 453861"/>
                  <a:gd name="connsiteY33" fmla="*/ 437668 h 962944"/>
                  <a:gd name="connsiteX34" fmla="*/ 208796 w 453861"/>
                  <a:gd name="connsiteY34" fmla="*/ 437668 h 962944"/>
                  <a:gd name="connsiteX35" fmla="*/ 200832 w 453861"/>
                  <a:gd name="connsiteY35" fmla="*/ 445633 h 962944"/>
                  <a:gd name="connsiteX36" fmla="*/ 199315 w 453861"/>
                  <a:gd name="connsiteY36" fmla="*/ 477111 h 962944"/>
                  <a:gd name="connsiteX37" fmla="*/ 204245 w 453861"/>
                  <a:gd name="connsiteY37" fmla="*/ 573064 h 962944"/>
                  <a:gd name="connsiteX38" fmla="*/ 230035 w 453861"/>
                  <a:gd name="connsiteY38" fmla="*/ 684567 h 962944"/>
                  <a:gd name="connsiteX39" fmla="*/ 283511 w 453861"/>
                  <a:gd name="connsiteY39" fmla="*/ 775211 h 962944"/>
                  <a:gd name="connsiteX40" fmla="*/ 283295 w 453861"/>
                  <a:gd name="connsiteY40" fmla="*/ 775282 h 962944"/>
                  <a:gd name="connsiteX41" fmla="*/ 286722 w 453861"/>
                  <a:gd name="connsiteY41" fmla="*/ 775968 h 962944"/>
                  <a:gd name="connsiteX42" fmla="*/ 299616 w 453861"/>
                  <a:gd name="connsiteY42" fmla="*/ 788862 h 962944"/>
                  <a:gd name="connsiteX43" fmla="*/ 44374 w 453861"/>
                  <a:gd name="connsiteY43" fmla="*/ 788483 h 962944"/>
                  <a:gd name="connsiteX44" fmla="*/ 62957 w 453861"/>
                  <a:gd name="connsiteY44" fmla="*/ 774830 h 962944"/>
                  <a:gd name="connsiteX45" fmla="*/ 74335 w 453861"/>
                  <a:gd name="connsiteY45" fmla="*/ 776347 h 962944"/>
                  <a:gd name="connsiteX46" fmla="*/ 172387 w 453861"/>
                  <a:gd name="connsiteY46" fmla="*/ 776347 h 962944"/>
                  <a:gd name="connsiteX47" fmla="*/ 172387 w 453861"/>
                  <a:gd name="connsiteY47" fmla="*/ 217317 h 962944"/>
                  <a:gd name="connsiteX48" fmla="*/ 172766 w 453861"/>
                  <a:gd name="connsiteY48" fmla="*/ 759 h 962944"/>
                  <a:gd name="connsiteX49" fmla="*/ 365431 w 453861"/>
                  <a:gd name="connsiteY49" fmla="*/ 0 h 9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53861" h="962944">
                    <a:moveTo>
                      <a:pt x="7206" y="929948"/>
                    </a:moveTo>
                    <a:lnTo>
                      <a:pt x="338680" y="929948"/>
                    </a:lnTo>
                    <a:cubicBezTo>
                      <a:pt x="342852" y="929948"/>
                      <a:pt x="345887" y="933361"/>
                      <a:pt x="345887" y="937154"/>
                    </a:cubicBezTo>
                    <a:lnTo>
                      <a:pt x="345887" y="955738"/>
                    </a:lnTo>
                    <a:cubicBezTo>
                      <a:pt x="345887" y="959910"/>
                      <a:pt x="342473" y="962944"/>
                      <a:pt x="338680" y="962944"/>
                    </a:cubicBezTo>
                    <a:lnTo>
                      <a:pt x="7206" y="962944"/>
                    </a:lnTo>
                    <a:cubicBezTo>
                      <a:pt x="3034" y="962944"/>
                      <a:pt x="0" y="959531"/>
                      <a:pt x="0" y="955738"/>
                    </a:cubicBezTo>
                    <a:lnTo>
                      <a:pt x="0" y="937154"/>
                    </a:lnTo>
                    <a:cubicBezTo>
                      <a:pt x="0" y="932982"/>
                      <a:pt x="3413" y="929948"/>
                      <a:pt x="7206" y="929948"/>
                    </a:cubicBezTo>
                    <a:close/>
                    <a:moveTo>
                      <a:pt x="376051" y="62199"/>
                    </a:moveTo>
                    <a:cubicBezTo>
                      <a:pt x="373396" y="62199"/>
                      <a:pt x="370741" y="62199"/>
                      <a:pt x="370741" y="65992"/>
                    </a:cubicBezTo>
                    <a:cubicBezTo>
                      <a:pt x="371120" y="75852"/>
                      <a:pt x="367327" y="85334"/>
                      <a:pt x="366948" y="95195"/>
                    </a:cubicBezTo>
                    <a:cubicBezTo>
                      <a:pt x="365810" y="119468"/>
                      <a:pt x="360501" y="142982"/>
                      <a:pt x="355950" y="166496"/>
                    </a:cubicBezTo>
                    <a:cubicBezTo>
                      <a:pt x="351778" y="188872"/>
                      <a:pt x="346468" y="210870"/>
                      <a:pt x="340021" y="232488"/>
                    </a:cubicBezTo>
                    <a:cubicBezTo>
                      <a:pt x="333194" y="256381"/>
                      <a:pt x="324092" y="279516"/>
                      <a:pt x="312335" y="303789"/>
                    </a:cubicBezTo>
                    <a:cubicBezTo>
                      <a:pt x="324850" y="302272"/>
                      <a:pt x="333573" y="295824"/>
                      <a:pt x="341159" y="290514"/>
                    </a:cubicBezTo>
                    <a:cubicBezTo>
                      <a:pt x="368465" y="272689"/>
                      <a:pt x="387808" y="246900"/>
                      <a:pt x="401461" y="217696"/>
                    </a:cubicBezTo>
                    <a:cubicBezTo>
                      <a:pt x="412839" y="193803"/>
                      <a:pt x="419666" y="168772"/>
                      <a:pt x="424596" y="142982"/>
                    </a:cubicBezTo>
                    <a:cubicBezTo>
                      <a:pt x="429147" y="118330"/>
                      <a:pt x="430285" y="93678"/>
                      <a:pt x="430285" y="68647"/>
                    </a:cubicBezTo>
                    <a:cubicBezTo>
                      <a:pt x="430285" y="64096"/>
                      <a:pt x="428768" y="62199"/>
                      <a:pt x="424217" y="62199"/>
                    </a:cubicBezTo>
                    <a:cubicBezTo>
                      <a:pt x="408288" y="62199"/>
                      <a:pt x="391980" y="62199"/>
                      <a:pt x="376051" y="62199"/>
                    </a:cubicBezTo>
                    <a:close/>
                    <a:moveTo>
                      <a:pt x="365431" y="0"/>
                    </a:moveTo>
                    <a:cubicBezTo>
                      <a:pt x="371120" y="0"/>
                      <a:pt x="373017" y="2655"/>
                      <a:pt x="372637" y="7965"/>
                    </a:cubicBezTo>
                    <a:cubicBezTo>
                      <a:pt x="372258" y="15550"/>
                      <a:pt x="372637" y="23135"/>
                      <a:pt x="372258" y="30721"/>
                    </a:cubicBezTo>
                    <a:cubicBezTo>
                      <a:pt x="371879" y="37547"/>
                      <a:pt x="374154" y="40202"/>
                      <a:pt x="381739" y="40202"/>
                    </a:cubicBezTo>
                    <a:cubicBezTo>
                      <a:pt x="402599" y="39443"/>
                      <a:pt x="423079" y="40202"/>
                      <a:pt x="443938" y="39823"/>
                    </a:cubicBezTo>
                    <a:cubicBezTo>
                      <a:pt x="450765" y="39823"/>
                      <a:pt x="453041" y="42477"/>
                      <a:pt x="453420" y="48925"/>
                    </a:cubicBezTo>
                    <a:cubicBezTo>
                      <a:pt x="454937" y="86093"/>
                      <a:pt x="452662" y="123260"/>
                      <a:pt x="444697" y="159290"/>
                    </a:cubicBezTo>
                    <a:cubicBezTo>
                      <a:pt x="437112" y="193044"/>
                      <a:pt x="426113" y="226040"/>
                      <a:pt x="406392" y="255622"/>
                    </a:cubicBezTo>
                    <a:cubicBezTo>
                      <a:pt x="381360" y="292790"/>
                      <a:pt x="348744" y="319718"/>
                      <a:pt x="305129" y="332613"/>
                    </a:cubicBezTo>
                    <a:cubicBezTo>
                      <a:pt x="300577" y="333750"/>
                      <a:pt x="295268" y="334130"/>
                      <a:pt x="292234" y="338301"/>
                    </a:cubicBezTo>
                    <a:cubicBezTo>
                      <a:pt x="275167" y="364471"/>
                      <a:pt x="253170" y="385330"/>
                      <a:pt x="225104" y="400500"/>
                    </a:cubicBezTo>
                    <a:cubicBezTo>
                      <a:pt x="237999" y="405051"/>
                      <a:pt x="242550" y="411878"/>
                      <a:pt x="240654" y="423256"/>
                    </a:cubicBezTo>
                    <a:cubicBezTo>
                      <a:pt x="239137" y="432738"/>
                      <a:pt x="231931" y="437668"/>
                      <a:pt x="219795" y="437668"/>
                    </a:cubicBezTo>
                    <a:cubicBezTo>
                      <a:pt x="216002" y="437668"/>
                      <a:pt x="212209" y="438047"/>
                      <a:pt x="208796" y="437668"/>
                    </a:cubicBezTo>
                    <a:cubicBezTo>
                      <a:pt x="202349" y="436909"/>
                      <a:pt x="200832" y="439943"/>
                      <a:pt x="200832" y="445633"/>
                    </a:cubicBezTo>
                    <a:cubicBezTo>
                      <a:pt x="200452" y="456252"/>
                      <a:pt x="199315" y="466492"/>
                      <a:pt x="199315" y="477111"/>
                    </a:cubicBezTo>
                    <a:cubicBezTo>
                      <a:pt x="199315" y="508969"/>
                      <a:pt x="200832" y="541206"/>
                      <a:pt x="204245" y="573064"/>
                    </a:cubicBezTo>
                    <a:cubicBezTo>
                      <a:pt x="208417" y="611370"/>
                      <a:pt x="217140" y="648537"/>
                      <a:pt x="230035" y="684567"/>
                    </a:cubicBezTo>
                    <a:cubicBezTo>
                      <a:pt x="241792" y="717942"/>
                      <a:pt x="259997" y="748283"/>
                      <a:pt x="283511" y="775211"/>
                    </a:cubicBezTo>
                    <a:lnTo>
                      <a:pt x="283295" y="775282"/>
                    </a:lnTo>
                    <a:lnTo>
                      <a:pt x="286722" y="775968"/>
                    </a:lnTo>
                    <a:cubicBezTo>
                      <a:pt x="296582" y="775589"/>
                      <a:pt x="300375" y="779760"/>
                      <a:pt x="299616" y="788862"/>
                    </a:cubicBezTo>
                    <a:cubicBezTo>
                      <a:pt x="214662" y="788862"/>
                      <a:pt x="129328" y="788862"/>
                      <a:pt x="44374" y="788483"/>
                    </a:cubicBezTo>
                    <a:cubicBezTo>
                      <a:pt x="43236" y="774072"/>
                      <a:pt x="54993" y="777106"/>
                      <a:pt x="62957" y="774830"/>
                    </a:cubicBezTo>
                    <a:cubicBezTo>
                      <a:pt x="66750" y="775209"/>
                      <a:pt x="70542" y="776347"/>
                      <a:pt x="74335" y="776347"/>
                    </a:cubicBezTo>
                    <a:lnTo>
                      <a:pt x="172387" y="776347"/>
                    </a:lnTo>
                    <a:lnTo>
                      <a:pt x="172387" y="217317"/>
                    </a:lnTo>
                    <a:cubicBezTo>
                      <a:pt x="172766" y="217317"/>
                      <a:pt x="171628" y="2276"/>
                      <a:pt x="172766" y="759"/>
                    </a:cubicBezTo>
                    <a:cubicBezTo>
                      <a:pt x="236482" y="379"/>
                      <a:pt x="302094" y="379"/>
                      <a:pt x="365431" y="0"/>
                    </a:cubicBezTo>
                    <a:close/>
                  </a:path>
                </a:pathLst>
              </a:custGeom>
              <a:solidFill>
                <a:schemeClr val="accent1">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3" name="Freeform: Shape 20">
                <a:extLst>
                  <a:ext uri="{FF2B5EF4-FFF2-40B4-BE49-F238E27FC236}">
                    <a16:creationId xmlns:a16="http://schemas.microsoft.com/office/drawing/2014/main" id="{7DA60E4A-4288-4584-AA32-74D6BD860457}"/>
                  </a:ext>
                </a:extLst>
              </p:cNvPr>
              <p:cNvSpPr/>
              <p:nvPr/>
            </p:nvSpPr>
            <p:spPr>
              <a:xfrm>
                <a:off x="8205904" y="4143792"/>
                <a:ext cx="333751" cy="3792"/>
              </a:xfrm>
              <a:custGeom>
                <a:avLst/>
                <a:gdLst>
                  <a:gd name="connsiteX0" fmla="*/ 0 w 838200"/>
                  <a:gd name="connsiteY0" fmla="*/ 1129 h 9525"/>
                  <a:gd name="connsiteX1" fmla="*/ 818197 w 838200"/>
                  <a:gd name="connsiteY1" fmla="*/ 1129 h 9525"/>
                  <a:gd name="connsiteX2" fmla="*/ 839152 w 838200"/>
                  <a:gd name="connsiteY2" fmla="*/ 9701 h 9525"/>
                  <a:gd name="connsiteX3" fmla="*/ 762952 w 838200"/>
                  <a:gd name="connsiteY3" fmla="*/ 10654 h 9525"/>
                  <a:gd name="connsiteX4" fmla="*/ 24765 w 838200"/>
                  <a:gd name="connsiteY4" fmla="*/ 9701 h 9525"/>
                  <a:gd name="connsiteX5" fmla="*/ 0 w 838200"/>
                  <a:gd name="connsiteY5" fmla="*/ 1129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9525">
                    <a:moveTo>
                      <a:pt x="0" y="1129"/>
                    </a:moveTo>
                    <a:cubicBezTo>
                      <a:pt x="272415" y="1129"/>
                      <a:pt x="545782" y="1129"/>
                      <a:pt x="818197" y="1129"/>
                    </a:cubicBezTo>
                    <a:cubicBezTo>
                      <a:pt x="825817" y="1129"/>
                      <a:pt x="837247" y="-4586"/>
                      <a:pt x="839152" y="9701"/>
                    </a:cubicBezTo>
                    <a:cubicBezTo>
                      <a:pt x="813435" y="9701"/>
                      <a:pt x="787717" y="10654"/>
                      <a:pt x="762952" y="10654"/>
                    </a:cubicBezTo>
                    <a:cubicBezTo>
                      <a:pt x="517207" y="10654"/>
                      <a:pt x="271463" y="10654"/>
                      <a:pt x="24765" y="9701"/>
                    </a:cubicBezTo>
                    <a:cubicBezTo>
                      <a:pt x="17145" y="10654"/>
                      <a:pt x="2857" y="19226"/>
                      <a:pt x="0" y="1129"/>
                    </a:cubicBezTo>
                    <a:close/>
                  </a:path>
                </a:pathLst>
              </a:custGeom>
              <a:solidFill>
                <a:srgbClr val="78201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4" name="Freeform: Shape 21">
                <a:extLst>
                  <a:ext uri="{FF2B5EF4-FFF2-40B4-BE49-F238E27FC236}">
                    <a16:creationId xmlns:a16="http://schemas.microsoft.com/office/drawing/2014/main" id="{09D70B1A-240D-40C9-8726-5BF7018464C3}"/>
                  </a:ext>
                </a:extLst>
              </p:cNvPr>
              <p:cNvSpPr/>
              <p:nvPr/>
            </p:nvSpPr>
            <p:spPr>
              <a:xfrm>
                <a:off x="8245726" y="3207575"/>
                <a:ext cx="265483" cy="246519"/>
              </a:xfrm>
              <a:custGeom>
                <a:avLst/>
                <a:gdLst>
                  <a:gd name="connsiteX0" fmla="*/ 324802 w 666750"/>
                  <a:gd name="connsiteY0" fmla="*/ 4488 h 619125"/>
                  <a:gd name="connsiteX1" fmla="*/ 341947 w 666750"/>
                  <a:gd name="connsiteY1" fmla="*/ 12108 h 619125"/>
                  <a:gd name="connsiteX2" fmla="*/ 402907 w 666750"/>
                  <a:gd name="connsiteY2" fmla="*/ 205465 h 619125"/>
                  <a:gd name="connsiteX3" fmla="*/ 440055 w 666750"/>
                  <a:gd name="connsiteY3" fmla="*/ 234040 h 619125"/>
                  <a:gd name="connsiteX4" fmla="*/ 669607 w 666750"/>
                  <a:gd name="connsiteY4" fmla="*/ 233088 h 619125"/>
                  <a:gd name="connsiteX5" fmla="*/ 641985 w 666750"/>
                  <a:gd name="connsiteY5" fmla="*/ 255948 h 619125"/>
                  <a:gd name="connsiteX6" fmla="*/ 483870 w 666750"/>
                  <a:gd name="connsiteY6" fmla="*/ 370248 h 619125"/>
                  <a:gd name="connsiteX7" fmla="*/ 469582 w 666750"/>
                  <a:gd name="connsiteY7" fmla="*/ 411205 h 619125"/>
                  <a:gd name="connsiteX8" fmla="*/ 533400 w 666750"/>
                  <a:gd name="connsiteY8" fmla="*/ 611230 h 619125"/>
                  <a:gd name="connsiteX9" fmla="*/ 538163 w 666750"/>
                  <a:gd name="connsiteY9" fmla="*/ 626470 h 619125"/>
                  <a:gd name="connsiteX10" fmla="*/ 482917 w 666750"/>
                  <a:gd name="connsiteY10" fmla="*/ 590275 h 619125"/>
                  <a:gd name="connsiteX11" fmla="*/ 352425 w 666750"/>
                  <a:gd name="connsiteY11" fmla="*/ 496930 h 619125"/>
                  <a:gd name="connsiteX12" fmla="*/ 326707 w 666750"/>
                  <a:gd name="connsiteY12" fmla="*/ 488358 h 619125"/>
                  <a:gd name="connsiteX13" fmla="*/ 217170 w 666750"/>
                  <a:gd name="connsiteY13" fmla="*/ 563605 h 619125"/>
                  <a:gd name="connsiteX14" fmla="*/ 124777 w 666750"/>
                  <a:gd name="connsiteY14" fmla="*/ 624565 h 619125"/>
                  <a:gd name="connsiteX15" fmla="*/ 149542 w 666750"/>
                  <a:gd name="connsiteY15" fmla="*/ 546460 h 619125"/>
                  <a:gd name="connsiteX16" fmla="*/ 194310 w 666750"/>
                  <a:gd name="connsiteY16" fmla="*/ 409300 h 619125"/>
                  <a:gd name="connsiteX17" fmla="*/ 180975 w 666750"/>
                  <a:gd name="connsiteY17" fmla="*/ 371200 h 619125"/>
                  <a:gd name="connsiteX18" fmla="*/ 16192 w 666750"/>
                  <a:gd name="connsiteY18" fmla="*/ 252138 h 619125"/>
                  <a:gd name="connsiteX19" fmla="*/ 0 w 666750"/>
                  <a:gd name="connsiteY19" fmla="*/ 233088 h 619125"/>
                  <a:gd name="connsiteX20" fmla="*/ 112395 w 666750"/>
                  <a:gd name="connsiteY20" fmla="*/ 233088 h 619125"/>
                  <a:gd name="connsiteX21" fmla="*/ 220980 w 666750"/>
                  <a:gd name="connsiteY21" fmla="*/ 234993 h 619125"/>
                  <a:gd name="connsiteX22" fmla="*/ 259080 w 666750"/>
                  <a:gd name="connsiteY22" fmla="*/ 210228 h 619125"/>
                  <a:gd name="connsiteX23" fmla="*/ 322897 w 666750"/>
                  <a:gd name="connsiteY23" fmla="*/ 12108 h 619125"/>
                  <a:gd name="connsiteX24" fmla="*/ 324802 w 666750"/>
                  <a:gd name="connsiteY24" fmla="*/ 4488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6750" h="619125">
                    <a:moveTo>
                      <a:pt x="324802" y="4488"/>
                    </a:moveTo>
                    <a:cubicBezTo>
                      <a:pt x="337185" y="-6942"/>
                      <a:pt x="340042" y="6393"/>
                      <a:pt x="341947" y="12108"/>
                    </a:cubicBezTo>
                    <a:cubicBezTo>
                      <a:pt x="362902" y="75925"/>
                      <a:pt x="384810" y="140695"/>
                      <a:pt x="402907" y="205465"/>
                    </a:cubicBezTo>
                    <a:cubicBezTo>
                      <a:pt x="408622" y="226420"/>
                      <a:pt x="417195" y="234040"/>
                      <a:pt x="440055" y="234040"/>
                    </a:cubicBezTo>
                    <a:cubicBezTo>
                      <a:pt x="514350" y="233088"/>
                      <a:pt x="587692" y="233088"/>
                      <a:pt x="669607" y="233088"/>
                    </a:cubicBezTo>
                    <a:cubicBezTo>
                      <a:pt x="657225" y="243565"/>
                      <a:pt x="649605" y="250233"/>
                      <a:pt x="641985" y="255948"/>
                    </a:cubicBezTo>
                    <a:cubicBezTo>
                      <a:pt x="589597" y="294048"/>
                      <a:pt x="537210" y="333100"/>
                      <a:pt x="483870" y="370248"/>
                    </a:cubicBezTo>
                    <a:cubicBezTo>
                      <a:pt x="467677" y="381678"/>
                      <a:pt x="461963" y="389298"/>
                      <a:pt x="469582" y="411205"/>
                    </a:cubicBezTo>
                    <a:cubicBezTo>
                      <a:pt x="493395" y="476928"/>
                      <a:pt x="512445" y="544555"/>
                      <a:pt x="533400" y="611230"/>
                    </a:cubicBezTo>
                    <a:cubicBezTo>
                      <a:pt x="534352" y="615993"/>
                      <a:pt x="541020" y="617898"/>
                      <a:pt x="538163" y="626470"/>
                    </a:cubicBezTo>
                    <a:cubicBezTo>
                      <a:pt x="516255" y="619803"/>
                      <a:pt x="501015" y="602658"/>
                      <a:pt x="482917" y="590275"/>
                    </a:cubicBezTo>
                    <a:cubicBezTo>
                      <a:pt x="439102" y="559795"/>
                      <a:pt x="396240" y="527410"/>
                      <a:pt x="352425" y="496930"/>
                    </a:cubicBezTo>
                    <a:cubicBezTo>
                      <a:pt x="344805" y="492168"/>
                      <a:pt x="339090" y="480738"/>
                      <a:pt x="326707" y="488358"/>
                    </a:cubicBezTo>
                    <a:cubicBezTo>
                      <a:pt x="286702" y="508360"/>
                      <a:pt x="254317" y="538840"/>
                      <a:pt x="217170" y="563605"/>
                    </a:cubicBezTo>
                    <a:cubicBezTo>
                      <a:pt x="186690" y="583608"/>
                      <a:pt x="159067" y="606468"/>
                      <a:pt x="124777" y="624565"/>
                    </a:cubicBezTo>
                    <a:cubicBezTo>
                      <a:pt x="133350" y="598848"/>
                      <a:pt x="140970" y="572178"/>
                      <a:pt x="149542" y="546460"/>
                    </a:cubicBezTo>
                    <a:cubicBezTo>
                      <a:pt x="164782" y="500740"/>
                      <a:pt x="178117" y="455020"/>
                      <a:pt x="194310" y="409300"/>
                    </a:cubicBezTo>
                    <a:cubicBezTo>
                      <a:pt x="200977" y="391203"/>
                      <a:pt x="195263" y="380725"/>
                      <a:pt x="180975" y="371200"/>
                    </a:cubicBezTo>
                    <a:cubicBezTo>
                      <a:pt x="125730" y="332148"/>
                      <a:pt x="71438" y="291190"/>
                      <a:pt x="16192" y="252138"/>
                    </a:cubicBezTo>
                    <a:cubicBezTo>
                      <a:pt x="10477" y="248328"/>
                      <a:pt x="5715" y="243565"/>
                      <a:pt x="0" y="233088"/>
                    </a:cubicBezTo>
                    <a:cubicBezTo>
                      <a:pt x="39052" y="233088"/>
                      <a:pt x="76200" y="233088"/>
                      <a:pt x="112395" y="233088"/>
                    </a:cubicBezTo>
                    <a:cubicBezTo>
                      <a:pt x="148590" y="233088"/>
                      <a:pt x="184785" y="233088"/>
                      <a:pt x="220980" y="234993"/>
                    </a:cubicBezTo>
                    <a:cubicBezTo>
                      <a:pt x="240030" y="235945"/>
                      <a:pt x="252413" y="231183"/>
                      <a:pt x="259080" y="210228"/>
                    </a:cubicBezTo>
                    <a:cubicBezTo>
                      <a:pt x="279082" y="144505"/>
                      <a:pt x="300990" y="78783"/>
                      <a:pt x="322897" y="12108"/>
                    </a:cubicBezTo>
                    <a:cubicBezTo>
                      <a:pt x="325755" y="11155"/>
                      <a:pt x="324802" y="7345"/>
                      <a:pt x="324802" y="4488"/>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209" name="그룹 208">
              <a:extLst>
                <a:ext uri="{FF2B5EF4-FFF2-40B4-BE49-F238E27FC236}">
                  <a16:creationId xmlns:a16="http://schemas.microsoft.com/office/drawing/2014/main" id="{E5D47B07-BB5E-4D7E-A3BF-9B5216138D45}"/>
                </a:ext>
              </a:extLst>
            </p:cNvPr>
            <p:cNvGrpSpPr/>
            <p:nvPr/>
          </p:nvGrpSpPr>
          <p:grpSpPr>
            <a:xfrm>
              <a:off x="3593908" y="2676398"/>
              <a:ext cx="711386" cy="1978070"/>
              <a:chOff x="7911945" y="492008"/>
              <a:chExt cx="914931" cy="2544044"/>
            </a:xfrm>
          </p:grpSpPr>
          <p:sp>
            <p:nvSpPr>
              <p:cNvPr id="210" name="자유형: 도형 209">
                <a:extLst>
                  <a:ext uri="{FF2B5EF4-FFF2-40B4-BE49-F238E27FC236}">
                    <a16:creationId xmlns:a16="http://schemas.microsoft.com/office/drawing/2014/main" id="{78F022BA-4781-415D-B959-2884B3831848}"/>
                  </a:ext>
                </a:extLst>
              </p:cNvPr>
              <p:cNvSpPr/>
              <p:nvPr/>
            </p:nvSpPr>
            <p:spPr>
              <a:xfrm>
                <a:off x="8196066" y="817056"/>
                <a:ext cx="213534" cy="272140"/>
              </a:xfrm>
              <a:custGeom>
                <a:avLst/>
                <a:gdLst>
                  <a:gd name="connsiteX0" fmla="*/ 62727 w 390276"/>
                  <a:gd name="connsiteY0" fmla="*/ 417504 h 497391"/>
                  <a:gd name="connsiteX1" fmla="*/ 22340 w 390276"/>
                  <a:gd name="connsiteY1" fmla="*/ 286249 h 497391"/>
                  <a:gd name="connsiteX2" fmla="*/ 5671 w 390276"/>
                  <a:gd name="connsiteY2" fmla="*/ 175378 h 497391"/>
                  <a:gd name="connsiteX3" fmla="*/ 16244 w 390276"/>
                  <a:gd name="connsiteY3" fmla="*/ 147089 h 497391"/>
                  <a:gd name="connsiteX4" fmla="*/ 114733 w 390276"/>
                  <a:gd name="connsiteY4" fmla="*/ 7167 h 497391"/>
                  <a:gd name="connsiteX5" fmla="*/ 279515 w 390276"/>
                  <a:gd name="connsiteY5" fmla="*/ 8881 h 497391"/>
                  <a:gd name="connsiteX6" fmla="*/ 362573 w 390276"/>
                  <a:gd name="connsiteY6" fmla="*/ 106322 h 497391"/>
                  <a:gd name="connsiteX7" fmla="*/ 378385 w 390276"/>
                  <a:gd name="connsiteY7" fmla="*/ 164901 h 497391"/>
                  <a:gd name="connsiteX8" fmla="*/ 372384 w 390276"/>
                  <a:gd name="connsiteY8" fmla="*/ 271009 h 497391"/>
                  <a:gd name="connsiteX9" fmla="*/ 329331 w 390276"/>
                  <a:gd name="connsiteY9" fmla="*/ 434172 h 497391"/>
                  <a:gd name="connsiteX10" fmla="*/ 138069 w 390276"/>
                  <a:gd name="connsiteY10" fmla="*/ 477130 h 497391"/>
                  <a:gd name="connsiteX11" fmla="*/ 62727 w 390276"/>
                  <a:gd name="connsiteY11" fmla="*/ 417504 h 4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276" h="497391">
                    <a:moveTo>
                      <a:pt x="62727" y="417504"/>
                    </a:moveTo>
                    <a:cubicBezTo>
                      <a:pt x="68251" y="367878"/>
                      <a:pt x="48248" y="326731"/>
                      <a:pt x="22340" y="286249"/>
                    </a:cubicBezTo>
                    <a:cubicBezTo>
                      <a:pt x="814" y="252626"/>
                      <a:pt x="-6044" y="214907"/>
                      <a:pt x="5671" y="175378"/>
                    </a:cubicBezTo>
                    <a:cubicBezTo>
                      <a:pt x="27008" y="172521"/>
                      <a:pt x="17959" y="158995"/>
                      <a:pt x="16244" y="147089"/>
                    </a:cubicBezTo>
                    <a:cubicBezTo>
                      <a:pt x="3481" y="59935"/>
                      <a:pt x="27484" y="23359"/>
                      <a:pt x="114733" y="7167"/>
                    </a:cubicBezTo>
                    <a:cubicBezTo>
                      <a:pt x="169121" y="-2930"/>
                      <a:pt x="225032" y="-2358"/>
                      <a:pt x="279515" y="8881"/>
                    </a:cubicBezTo>
                    <a:cubicBezTo>
                      <a:pt x="340189" y="21359"/>
                      <a:pt x="357335" y="44505"/>
                      <a:pt x="362573" y="106322"/>
                    </a:cubicBezTo>
                    <a:cubicBezTo>
                      <a:pt x="364288" y="126039"/>
                      <a:pt x="350953" y="151566"/>
                      <a:pt x="378385" y="164901"/>
                    </a:cubicBezTo>
                    <a:cubicBezTo>
                      <a:pt x="396673" y="201381"/>
                      <a:pt x="393244" y="239862"/>
                      <a:pt x="372384" y="271009"/>
                    </a:cubicBezTo>
                    <a:cubicBezTo>
                      <a:pt x="338570" y="321587"/>
                      <a:pt x="323616" y="374546"/>
                      <a:pt x="329331" y="434172"/>
                    </a:cubicBezTo>
                    <a:cubicBezTo>
                      <a:pt x="282278" y="497133"/>
                      <a:pt x="203125" y="516183"/>
                      <a:pt x="138069" y="477130"/>
                    </a:cubicBezTo>
                    <a:cubicBezTo>
                      <a:pt x="110732" y="460747"/>
                      <a:pt x="75109" y="453318"/>
                      <a:pt x="62727" y="417504"/>
                    </a:cubicBezTo>
                    <a:close/>
                  </a:path>
                </a:pathLst>
              </a:custGeom>
              <a:solidFill>
                <a:srgbClr val="FEBA9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1" name="자유형: 도형 210">
                <a:extLst>
                  <a:ext uri="{FF2B5EF4-FFF2-40B4-BE49-F238E27FC236}">
                    <a16:creationId xmlns:a16="http://schemas.microsoft.com/office/drawing/2014/main" id="{FD74FF1D-DE8E-4472-BE3B-A5F49243C2D6}"/>
                  </a:ext>
                </a:extLst>
              </p:cNvPr>
              <p:cNvSpPr/>
              <p:nvPr/>
            </p:nvSpPr>
            <p:spPr>
              <a:xfrm>
                <a:off x="7911945" y="1050208"/>
                <a:ext cx="883935" cy="1140601"/>
              </a:xfrm>
              <a:custGeom>
                <a:avLst/>
                <a:gdLst>
                  <a:gd name="connsiteX0" fmla="*/ 1373255 w 1615570"/>
                  <a:gd name="connsiteY0" fmla="*/ 1075127 h 2084681"/>
                  <a:gd name="connsiteX1" fmla="*/ 1344680 w 1615570"/>
                  <a:gd name="connsiteY1" fmla="*/ 579827 h 2084681"/>
                  <a:gd name="connsiteX2" fmla="*/ 1134654 w 1615570"/>
                  <a:gd name="connsiteY2" fmla="*/ 128056 h 2084681"/>
                  <a:gd name="connsiteX3" fmla="*/ 1082933 w 1615570"/>
                  <a:gd name="connsiteY3" fmla="*/ 101958 h 2084681"/>
                  <a:gd name="connsiteX4" fmla="*/ 1006448 w 1615570"/>
                  <a:gd name="connsiteY4" fmla="*/ 99386 h 2084681"/>
                  <a:gd name="connsiteX5" fmla="*/ 900339 w 1615570"/>
                  <a:gd name="connsiteY5" fmla="*/ 36331 h 2084681"/>
                  <a:gd name="connsiteX6" fmla="*/ 848523 w 1615570"/>
                  <a:gd name="connsiteY6" fmla="*/ 17376 h 2084681"/>
                  <a:gd name="connsiteX7" fmla="*/ 610017 w 1615570"/>
                  <a:gd name="connsiteY7" fmla="*/ 17852 h 2084681"/>
                  <a:gd name="connsiteX8" fmla="*/ 582014 w 1615570"/>
                  <a:gd name="connsiteY8" fmla="*/ 802 h 2084681"/>
                  <a:gd name="connsiteX9" fmla="*/ 526578 w 1615570"/>
                  <a:gd name="connsiteY9" fmla="*/ 6708 h 2084681"/>
                  <a:gd name="connsiteX10" fmla="*/ 407611 w 1615570"/>
                  <a:gd name="connsiteY10" fmla="*/ 30235 h 2084681"/>
                  <a:gd name="connsiteX11" fmla="*/ 172724 w 1615570"/>
                  <a:gd name="connsiteY11" fmla="*/ 385612 h 2084681"/>
                  <a:gd name="connsiteX12" fmla="*/ 136910 w 1615570"/>
                  <a:gd name="connsiteY12" fmla="*/ 576398 h 2084681"/>
                  <a:gd name="connsiteX13" fmla="*/ 29468 w 1615570"/>
                  <a:gd name="connsiteY13" fmla="*/ 1245148 h 2084681"/>
                  <a:gd name="connsiteX14" fmla="*/ 47470 w 1615570"/>
                  <a:gd name="connsiteY14" fmla="*/ 1495751 h 2084681"/>
                  <a:gd name="connsiteX15" fmla="*/ 3179 w 1615570"/>
                  <a:gd name="connsiteY15" fmla="*/ 1856749 h 2084681"/>
                  <a:gd name="connsiteX16" fmla="*/ 36517 w 1615570"/>
                  <a:gd name="connsiteY16" fmla="*/ 1900564 h 2084681"/>
                  <a:gd name="connsiteX17" fmla="*/ 126528 w 1615570"/>
                  <a:gd name="connsiteY17" fmla="*/ 1906469 h 2084681"/>
                  <a:gd name="connsiteX18" fmla="*/ 148055 w 1615570"/>
                  <a:gd name="connsiteY18" fmla="*/ 1927614 h 2084681"/>
                  <a:gd name="connsiteX19" fmla="*/ 171581 w 1615570"/>
                  <a:gd name="connsiteY19" fmla="*/ 1969525 h 2084681"/>
                  <a:gd name="connsiteX20" fmla="*/ 206252 w 1615570"/>
                  <a:gd name="connsiteY20" fmla="*/ 1991813 h 2084681"/>
                  <a:gd name="connsiteX21" fmla="*/ 265784 w 1615570"/>
                  <a:gd name="connsiteY21" fmla="*/ 2019340 h 2084681"/>
                  <a:gd name="connsiteX22" fmla="*/ 326648 w 1615570"/>
                  <a:gd name="connsiteY22" fmla="*/ 2009530 h 2084681"/>
                  <a:gd name="connsiteX23" fmla="*/ 649355 w 1615570"/>
                  <a:gd name="connsiteY23" fmla="*/ 2084682 h 2084681"/>
                  <a:gd name="connsiteX24" fmla="*/ 1097601 w 1615570"/>
                  <a:gd name="connsiteY24" fmla="*/ 1907422 h 2084681"/>
                  <a:gd name="connsiteX25" fmla="*/ 1390591 w 1615570"/>
                  <a:gd name="connsiteY25" fmla="*/ 1836270 h 2084681"/>
                  <a:gd name="connsiteX26" fmla="*/ 1615571 w 1615570"/>
                  <a:gd name="connsiteY26" fmla="*/ 1854081 h 2084681"/>
                  <a:gd name="connsiteX27" fmla="*/ 1373255 w 1615570"/>
                  <a:gd name="connsiteY27" fmla="*/ 1075127 h 20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15570" h="2084681">
                    <a:moveTo>
                      <a:pt x="1373255" y="1075127"/>
                    </a:moveTo>
                    <a:cubicBezTo>
                      <a:pt x="1306580" y="884627"/>
                      <a:pt x="1344680" y="579827"/>
                      <a:pt x="1344680" y="579827"/>
                    </a:cubicBezTo>
                    <a:cubicBezTo>
                      <a:pt x="1325630" y="398852"/>
                      <a:pt x="1163705" y="246452"/>
                      <a:pt x="1134654" y="128056"/>
                    </a:cubicBezTo>
                    <a:cubicBezTo>
                      <a:pt x="1130463" y="93576"/>
                      <a:pt x="1111699" y="84337"/>
                      <a:pt x="1082933" y="101958"/>
                    </a:cubicBezTo>
                    <a:cubicBezTo>
                      <a:pt x="1055787" y="118627"/>
                      <a:pt x="1030641" y="112531"/>
                      <a:pt x="1006448" y="99386"/>
                    </a:cubicBezTo>
                    <a:cubicBezTo>
                      <a:pt x="970348" y="79765"/>
                      <a:pt x="935486" y="57762"/>
                      <a:pt x="900339" y="36331"/>
                    </a:cubicBezTo>
                    <a:cubicBezTo>
                      <a:pt x="884242" y="26520"/>
                      <a:pt x="869573" y="13280"/>
                      <a:pt x="848523" y="17376"/>
                    </a:cubicBezTo>
                    <a:cubicBezTo>
                      <a:pt x="769180" y="77669"/>
                      <a:pt x="689836" y="90052"/>
                      <a:pt x="610017" y="17852"/>
                    </a:cubicBezTo>
                    <a:cubicBezTo>
                      <a:pt x="602016" y="10613"/>
                      <a:pt x="591348" y="6422"/>
                      <a:pt x="582014" y="802"/>
                    </a:cubicBezTo>
                    <a:cubicBezTo>
                      <a:pt x="563058" y="-1674"/>
                      <a:pt x="545151" y="1945"/>
                      <a:pt x="526578" y="6708"/>
                    </a:cubicBezTo>
                    <a:cubicBezTo>
                      <a:pt x="487430" y="16804"/>
                      <a:pt x="449616" y="34426"/>
                      <a:pt x="407611" y="30235"/>
                    </a:cubicBezTo>
                    <a:cubicBezTo>
                      <a:pt x="258830" y="55857"/>
                      <a:pt x="179201" y="353227"/>
                      <a:pt x="172724" y="385612"/>
                    </a:cubicBezTo>
                    <a:cubicBezTo>
                      <a:pt x="160056" y="449049"/>
                      <a:pt x="150912" y="513247"/>
                      <a:pt x="136910" y="576398"/>
                    </a:cubicBezTo>
                    <a:cubicBezTo>
                      <a:pt x="87951" y="797188"/>
                      <a:pt x="44423" y="1018834"/>
                      <a:pt x="29468" y="1245148"/>
                    </a:cubicBezTo>
                    <a:cubicBezTo>
                      <a:pt x="23944" y="1329445"/>
                      <a:pt x="40422" y="1412217"/>
                      <a:pt x="47470" y="1495751"/>
                    </a:cubicBezTo>
                    <a:cubicBezTo>
                      <a:pt x="57948" y="1618719"/>
                      <a:pt x="31754" y="1738258"/>
                      <a:pt x="3179" y="1856749"/>
                    </a:cubicBezTo>
                    <a:cubicBezTo>
                      <a:pt x="-4631" y="1888943"/>
                      <a:pt x="322" y="1902373"/>
                      <a:pt x="36517" y="1900564"/>
                    </a:cubicBezTo>
                    <a:cubicBezTo>
                      <a:pt x="66330" y="1899135"/>
                      <a:pt x="96524" y="1903612"/>
                      <a:pt x="126528" y="1906469"/>
                    </a:cubicBezTo>
                    <a:cubicBezTo>
                      <a:pt x="138720" y="1907612"/>
                      <a:pt x="156913" y="1911803"/>
                      <a:pt x="148055" y="1927614"/>
                    </a:cubicBezTo>
                    <a:cubicBezTo>
                      <a:pt x="130814" y="1958380"/>
                      <a:pt x="153865" y="1961524"/>
                      <a:pt x="171581" y="1969525"/>
                    </a:cubicBezTo>
                    <a:cubicBezTo>
                      <a:pt x="184440" y="1975335"/>
                      <a:pt x="203109" y="1977526"/>
                      <a:pt x="206252" y="1991813"/>
                    </a:cubicBezTo>
                    <a:cubicBezTo>
                      <a:pt x="214634" y="2029246"/>
                      <a:pt x="241495" y="2021436"/>
                      <a:pt x="265784" y="2019340"/>
                    </a:cubicBezTo>
                    <a:cubicBezTo>
                      <a:pt x="286167" y="2017531"/>
                      <a:pt x="306360" y="2012863"/>
                      <a:pt x="326648" y="2009530"/>
                    </a:cubicBezTo>
                    <a:cubicBezTo>
                      <a:pt x="449330" y="1989432"/>
                      <a:pt x="530102" y="2084682"/>
                      <a:pt x="649355" y="2084682"/>
                    </a:cubicBezTo>
                    <a:cubicBezTo>
                      <a:pt x="814138" y="2084682"/>
                      <a:pt x="1088649" y="1914184"/>
                      <a:pt x="1097601" y="1907422"/>
                    </a:cubicBezTo>
                    <a:cubicBezTo>
                      <a:pt x="1185041" y="1841889"/>
                      <a:pt x="1284959" y="1827602"/>
                      <a:pt x="1390591" y="1836270"/>
                    </a:cubicBezTo>
                    <a:cubicBezTo>
                      <a:pt x="1464505" y="1842366"/>
                      <a:pt x="1538419" y="1847986"/>
                      <a:pt x="1615571" y="1854081"/>
                    </a:cubicBezTo>
                    <a:cubicBezTo>
                      <a:pt x="1611380" y="1684727"/>
                      <a:pt x="1467267" y="1333350"/>
                      <a:pt x="1373255" y="1075127"/>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2" name="자유형: 도형 211">
                <a:extLst>
                  <a:ext uri="{FF2B5EF4-FFF2-40B4-BE49-F238E27FC236}">
                    <a16:creationId xmlns:a16="http://schemas.microsoft.com/office/drawing/2014/main" id="{C643401B-0459-4E4E-A45F-62A0DD7F71FD}"/>
                  </a:ext>
                </a:extLst>
              </p:cNvPr>
              <p:cNvSpPr/>
              <p:nvPr/>
            </p:nvSpPr>
            <p:spPr>
              <a:xfrm>
                <a:off x="7964698" y="940424"/>
                <a:ext cx="855474" cy="751269"/>
              </a:xfrm>
              <a:custGeom>
                <a:avLst/>
                <a:gdLst>
                  <a:gd name="connsiteX0" fmla="*/ 959848 w 1563554"/>
                  <a:gd name="connsiteY0" fmla="*/ 1199007 h 1373098"/>
                  <a:gd name="connsiteX1" fmla="*/ 959848 w 1563554"/>
                  <a:gd name="connsiteY1" fmla="*/ 1199007 h 1373098"/>
                  <a:gd name="connsiteX2" fmla="*/ 1047002 w 1563554"/>
                  <a:gd name="connsiteY2" fmla="*/ 671608 h 1373098"/>
                  <a:gd name="connsiteX3" fmla="*/ 1249313 w 1563554"/>
                  <a:gd name="connsiteY3" fmla="*/ 820674 h 1373098"/>
                  <a:gd name="connsiteX4" fmla="*/ 1249313 w 1563554"/>
                  <a:gd name="connsiteY4" fmla="*/ 820674 h 1373098"/>
                  <a:gd name="connsiteX5" fmla="*/ 1323798 w 1563554"/>
                  <a:gd name="connsiteY5" fmla="*/ 886016 h 1373098"/>
                  <a:gd name="connsiteX6" fmla="*/ 1323798 w 1563554"/>
                  <a:gd name="connsiteY6" fmla="*/ 886016 h 1373098"/>
                  <a:gd name="connsiteX7" fmla="*/ 1323798 w 1563554"/>
                  <a:gd name="connsiteY7" fmla="*/ 886016 h 1373098"/>
                  <a:gd name="connsiteX8" fmla="*/ 1562018 w 1563554"/>
                  <a:gd name="connsiteY8" fmla="*/ 837057 h 1373098"/>
                  <a:gd name="connsiteX9" fmla="*/ 1562018 w 1563554"/>
                  <a:gd name="connsiteY9" fmla="*/ 837057 h 1373098"/>
                  <a:gd name="connsiteX10" fmla="*/ 1547159 w 1563554"/>
                  <a:gd name="connsiteY10" fmla="*/ 800386 h 1373098"/>
                  <a:gd name="connsiteX11" fmla="*/ 1106152 w 1563554"/>
                  <a:gd name="connsiteY11" fmla="*/ 369570 h 1373098"/>
                  <a:gd name="connsiteX12" fmla="*/ 1038143 w 1563554"/>
                  <a:gd name="connsiteY12" fmla="*/ 328898 h 1373098"/>
                  <a:gd name="connsiteX13" fmla="*/ 988708 w 1563554"/>
                  <a:gd name="connsiteY13" fmla="*/ 313087 h 1373098"/>
                  <a:gd name="connsiteX14" fmla="*/ 723246 w 1563554"/>
                  <a:gd name="connsiteY14" fmla="*/ 284797 h 1373098"/>
                  <a:gd name="connsiteX15" fmla="*/ 667716 w 1563554"/>
                  <a:gd name="connsiteY15" fmla="*/ 279559 h 1373098"/>
                  <a:gd name="connsiteX16" fmla="*/ 513982 w 1563554"/>
                  <a:gd name="connsiteY16" fmla="*/ 302419 h 1373098"/>
                  <a:gd name="connsiteX17" fmla="*/ 486074 w 1563554"/>
                  <a:gd name="connsiteY17" fmla="*/ 301371 h 1373098"/>
                  <a:gd name="connsiteX18" fmla="*/ 311100 w 1563554"/>
                  <a:gd name="connsiteY18" fmla="*/ 231076 h 1373098"/>
                  <a:gd name="connsiteX19" fmla="*/ 227470 w 1563554"/>
                  <a:gd name="connsiteY19" fmla="*/ 63437 h 1373098"/>
                  <a:gd name="connsiteX20" fmla="*/ 191466 w 1563554"/>
                  <a:gd name="connsiteY20" fmla="*/ 0 h 1373098"/>
                  <a:gd name="connsiteX21" fmla="*/ 169368 w 1563554"/>
                  <a:gd name="connsiteY21" fmla="*/ 45339 h 1373098"/>
                  <a:gd name="connsiteX22" fmla="*/ 75356 w 1563554"/>
                  <a:gd name="connsiteY22" fmla="*/ 90583 h 1373098"/>
                  <a:gd name="connsiteX23" fmla="*/ 8014 w 1563554"/>
                  <a:gd name="connsiteY23" fmla="*/ 57721 h 1373098"/>
                  <a:gd name="connsiteX24" fmla="*/ 4680 w 1563554"/>
                  <a:gd name="connsiteY24" fmla="*/ 101727 h 1373098"/>
                  <a:gd name="connsiteX25" fmla="*/ 112218 w 1563554"/>
                  <a:gd name="connsiteY25" fmla="*/ 435578 h 1373098"/>
                  <a:gd name="connsiteX26" fmla="*/ 139555 w 1563554"/>
                  <a:gd name="connsiteY26" fmla="*/ 519779 h 1373098"/>
                  <a:gd name="connsiteX27" fmla="*/ 185084 w 1563554"/>
                  <a:gd name="connsiteY27" fmla="*/ 658368 h 1373098"/>
                  <a:gd name="connsiteX28" fmla="*/ 225184 w 1563554"/>
                  <a:gd name="connsiteY28" fmla="*/ 1211009 h 1373098"/>
                  <a:gd name="connsiteX29" fmla="*/ 249759 w 1563554"/>
                  <a:gd name="connsiteY29" fmla="*/ 1280732 h 1373098"/>
                  <a:gd name="connsiteX30" fmla="*/ 302146 w 1563554"/>
                  <a:gd name="connsiteY30" fmla="*/ 1302258 h 1373098"/>
                  <a:gd name="connsiteX31" fmla="*/ 674764 w 1563554"/>
                  <a:gd name="connsiteY31" fmla="*/ 1370362 h 1373098"/>
                  <a:gd name="connsiteX32" fmla="*/ 926224 w 1563554"/>
                  <a:gd name="connsiteY32" fmla="*/ 1329118 h 1373098"/>
                  <a:gd name="connsiteX33" fmla="*/ 959848 w 1563554"/>
                  <a:gd name="connsiteY33" fmla="*/ 1199007 h 1373098"/>
                  <a:gd name="connsiteX34" fmla="*/ 959848 w 1563554"/>
                  <a:gd name="connsiteY34" fmla="*/ 1199007 h 137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63554" h="1373098">
                    <a:moveTo>
                      <a:pt x="959848" y="1199007"/>
                    </a:moveTo>
                    <a:cubicBezTo>
                      <a:pt x="959848" y="1199007"/>
                      <a:pt x="959848" y="1199007"/>
                      <a:pt x="959848" y="1199007"/>
                    </a:cubicBezTo>
                    <a:cubicBezTo>
                      <a:pt x="985565" y="1024414"/>
                      <a:pt x="1008996" y="849344"/>
                      <a:pt x="1047002" y="671608"/>
                    </a:cubicBezTo>
                    <a:cubicBezTo>
                      <a:pt x="1120154" y="719995"/>
                      <a:pt x="1189591" y="763524"/>
                      <a:pt x="1249313" y="820674"/>
                    </a:cubicBezTo>
                    <a:cubicBezTo>
                      <a:pt x="1249313" y="820674"/>
                      <a:pt x="1249313" y="820674"/>
                      <a:pt x="1249313" y="820674"/>
                    </a:cubicBezTo>
                    <a:cubicBezTo>
                      <a:pt x="1274173" y="842486"/>
                      <a:pt x="1299033" y="864203"/>
                      <a:pt x="1323798" y="886016"/>
                    </a:cubicBezTo>
                    <a:cubicBezTo>
                      <a:pt x="1323798" y="886016"/>
                      <a:pt x="1323798" y="886016"/>
                      <a:pt x="1323798" y="886016"/>
                    </a:cubicBezTo>
                    <a:cubicBezTo>
                      <a:pt x="1323798" y="886016"/>
                      <a:pt x="1323798" y="886016"/>
                      <a:pt x="1323798" y="886016"/>
                    </a:cubicBezTo>
                    <a:cubicBezTo>
                      <a:pt x="1410856" y="906875"/>
                      <a:pt x="1491152" y="894969"/>
                      <a:pt x="1562018" y="837057"/>
                    </a:cubicBezTo>
                    <a:cubicBezTo>
                      <a:pt x="1562018" y="837057"/>
                      <a:pt x="1562018" y="837057"/>
                      <a:pt x="1562018" y="837057"/>
                    </a:cubicBezTo>
                    <a:cubicBezTo>
                      <a:pt x="1567257" y="820674"/>
                      <a:pt x="1558304" y="810387"/>
                      <a:pt x="1547159" y="800386"/>
                    </a:cubicBezTo>
                    <a:cubicBezTo>
                      <a:pt x="1394283" y="662845"/>
                      <a:pt x="1252646" y="513683"/>
                      <a:pt x="1106152" y="369570"/>
                    </a:cubicBezTo>
                    <a:cubicBezTo>
                      <a:pt x="1086816" y="350615"/>
                      <a:pt x="1065194" y="335185"/>
                      <a:pt x="1038143" y="328898"/>
                    </a:cubicBezTo>
                    <a:cubicBezTo>
                      <a:pt x="1026999" y="306610"/>
                      <a:pt x="1007568" y="312992"/>
                      <a:pt x="988708" y="313087"/>
                    </a:cubicBezTo>
                    <a:cubicBezTo>
                      <a:pt x="899269" y="313468"/>
                      <a:pt x="808877" y="320897"/>
                      <a:pt x="723246" y="284797"/>
                    </a:cubicBezTo>
                    <a:cubicBezTo>
                      <a:pt x="705245" y="277273"/>
                      <a:pt x="686956" y="274130"/>
                      <a:pt x="667716" y="279559"/>
                    </a:cubicBezTo>
                    <a:cubicBezTo>
                      <a:pt x="617519" y="293656"/>
                      <a:pt x="563513" y="282512"/>
                      <a:pt x="513982" y="302419"/>
                    </a:cubicBezTo>
                    <a:cubicBezTo>
                      <a:pt x="505410" y="305848"/>
                      <a:pt x="494646" y="306229"/>
                      <a:pt x="486074" y="301371"/>
                    </a:cubicBezTo>
                    <a:cubicBezTo>
                      <a:pt x="431019" y="269748"/>
                      <a:pt x="362630" y="271463"/>
                      <a:pt x="311100" y="231076"/>
                    </a:cubicBezTo>
                    <a:cubicBezTo>
                      <a:pt x="270523" y="181546"/>
                      <a:pt x="254140" y="120015"/>
                      <a:pt x="227470" y="63437"/>
                    </a:cubicBezTo>
                    <a:cubicBezTo>
                      <a:pt x="217183" y="41624"/>
                      <a:pt x="217469" y="13145"/>
                      <a:pt x="191466" y="0"/>
                    </a:cubicBezTo>
                    <a:cubicBezTo>
                      <a:pt x="175083" y="10763"/>
                      <a:pt x="173844" y="28861"/>
                      <a:pt x="169368" y="45339"/>
                    </a:cubicBezTo>
                    <a:cubicBezTo>
                      <a:pt x="154414" y="101251"/>
                      <a:pt x="129267" y="112776"/>
                      <a:pt x="75356" y="90583"/>
                    </a:cubicBezTo>
                    <a:cubicBezTo>
                      <a:pt x="52115" y="80963"/>
                      <a:pt x="34208" y="60865"/>
                      <a:pt x="8014" y="57721"/>
                    </a:cubicBezTo>
                    <a:cubicBezTo>
                      <a:pt x="-6654" y="71342"/>
                      <a:pt x="2966" y="86963"/>
                      <a:pt x="4680" y="101727"/>
                    </a:cubicBezTo>
                    <a:cubicBezTo>
                      <a:pt x="18111" y="220218"/>
                      <a:pt x="62212" y="328803"/>
                      <a:pt x="112218" y="435578"/>
                    </a:cubicBezTo>
                    <a:cubicBezTo>
                      <a:pt x="108694" y="467773"/>
                      <a:pt x="126696" y="493014"/>
                      <a:pt x="139555" y="519779"/>
                    </a:cubicBezTo>
                    <a:cubicBezTo>
                      <a:pt x="160891" y="563975"/>
                      <a:pt x="183084" y="608076"/>
                      <a:pt x="185084" y="658368"/>
                    </a:cubicBezTo>
                    <a:cubicBezTo>
                      <a:pt x="192418" y="843058"/>
                      <a:pt x="211468" y="1026795"/>
                      <a:pt x="225184" y="1211009"/>
                    </a:cubicBezTo>
                    <a:cubicBezTo>
                      <a:pt x="226994" y="1235964"/>
                      <a:pt x="229375" y="1261777"/>
                      <a:pt x="249759" y="1280732"/>
                    </a:cubicBezTo>
                    <a:cubicBezTo>
                      <a:pt x="267189" y="1287875"/>
                      <a:pt x="284620" y="1295305"/>
                      <a:pt x="302146" y="1302258"/>
                    </a:cubicBezTo>
                    <a:cubicBezTo>
                      <a:pt x="421876" y="1349693"/>
                      <a:pt x="544176" y="1383125"/>
                      <a:pt x="674764" y="1370362"/>
                    </a:cubicBezTo>
                    <a:cubicBezTo>
                      <a:pt x="759442" y="1362075"/>
                      <a:pt x="843262" y="1348073"/>
                      <a:pt x="926224" y="1329118"/>
                    </a:cubicBezTo>
                    <a:cubicBezTo>
                      <a:pt x="950513" y="1289018"/>
                      <a:pt x="945084" y="1241393"/>
                      <a:pt x="959848" y="1199007"/>
                    </a:cubicBezTo>
                    <a:cubicBezTo>
                      <a:pt x="959848" y="1199007"/>
                      <a:pt x="959848" y="1199007"/>
                      <a:pt x="959848" y="1199007"/>
                    </a:cubicBezTo>
                    <a:close/>
                  </a:path>
                </a:pathLst>
              </a:custGeom>
              <a:solidFill>
                <a:schemeClr val="accent4">
                  <a:lumMod val="20000"/>
                  <a:lumOff val="8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3" name="자유형: 도형 212">
                <a:extLst>
                  <a:ext uri="{FF2B5EF4-FFF2-40B4-BE49-F238E27FC236}">
                    <a16:creationId xmlns:a16="http://schemas.microsoft.com/office/drawing/2014/main" id="{8DD04F37-CF33-4168-8C2A-822F033BEC84}"/>
                  </a:ext>
                </a:extLst>
              </p:cNvPr>
              <p:cNvSpPr/>
              <p:nvPr/>
            </p:nvSpPr>
            <p:spPr>
              <a:xfrm>
                <a:off x="7922806" y="498204"/>
                <a:ext cx="146754" cy="505043"/>
              </a:xfrm>
              <a:custGeom>
                <a:avLst/>
                <a:gdLst>
                  <a:gd name="connsiteX0" fmla="*/ 268224 w 268223"/>
                  <a:gd name="connsiteY0" fmla="*/ 808053 h 923068"/>
                  <a:gd name="connsiteX1" fmla="*/ 266319 w 268223"/>
                  <a:gd name="connsiteY1" fmla="*/ 821960 h 923068"/>
                  <a:gd name="connsiteX2" fmla="*/ 211741 w 268223"/>
                  <a:gd name="connsiteY2" fmla="*/ 920925 h 923068"/>
                  <a:gd name="connsiteX3" fmla="*/ 84772 w 268223"/>
                  <a:gd name="connsiteY3" fmla="*/ 865775 h 923068"/>
                  <a:gd name="connsiteX4" fmla="*/ 44005 w 268223"/>
                  <a:gd name="connsiteY4" fmla="*/ 617839 h 923068"/>
                  <a:gd name="connsiteX5" fmla="*/ 0 w 268223"/>
                  <a:gd name="connsiteY5" fmla="*/ 321897 h 923068"/>
                  <a:gd name="connsiteX6" fmla="*/ 15144 w 268223"/>
                  <a:gd name="connsiteY6" fmla="*/ 298275 h 923068"/>
                  <a:gd name="connsiteX7" fmla="*/ 87535 w 268223"/>
                  <a:gd name="connsiteY7" fmla="*/ 94536 h 923068"/>
                  <a:gd name="connsiteX8" fmla="*/ 117538 w 268223"/>
                  <a:gd name="connsiteY8" fmla="*/ 6048 h 923068"/>
                  <a:gd name="connsiteX9" fmla="*/ 211931 w 268223"/>
                  <a:gd name="connsiteY9" fmla="*/ 31480 h 923068"/>
                  <a:gd name="connsiteX10" fmla="*/ 155924 w 268223"/>
                  <a:gd name="connsiteY10" fmla="*/ 146352 h 923068"/>
                  <a:gd name="connsiteX11" fmla="*/ 137160 w 268223"/>
                  <a:gd name="connsiteY11" fmla="*/ 208836 h 923068"/>
                  <a:gd name="connsiteX12" fmla="*/ 212693 w 268223"/>
                  <a:gd name="connsiteY12" fmla="*/ 662797 h 923068"/>
                  <a:gd name="connsiteX13" fmla="*/ 268224 w 268223"/>
                  <a:gd name="connsiteY13" fmla="*/ 808053 h 9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8223" h="923068">
                    <a:moveTo>
                      <a:pt x="268224" y="808053"/>
                    </a:moveTo>
                    <a:cubicBezTo>
                      <a:pt x="267652" y="812721"/>
                      <a:pt x="267843" y="817674"/>
                      <a:pt x="266319" y="821960"/>
                    </a:cubicBezTo>
                    <a:cubicBezTo>
                      <a:pt x="252984" y="857869"/>
                      <a:pt x="263843" y="910542"/>
                      <a:pt x="211741" y="920925"/>
                    </a:cubicBezTo>
                    <a:cubicBezTo>
                      <a:pt x="159734" y="931307"/>
                      <a:pt x="119253" y="902541"/>
                      <a:pt x="84772" y="865775"/>
                    </a:cubicBezTo>
                    <a:cubicBezTo>
                      <a:pt x="83820" y="781098"/>
                      <a:pt x="56864" y="700611"/>
                      <a:pt x="44005" y="617839"/>
                    </a:cubicBezTo>
                    <a:cubicBezTo>
                      <a:pt x="28766" y="519255"/>
                      <a:pt x="14573" y="420576"/>
                      <a:pt x="0" y="321897"/>
                    </a:cubicBezTo>
                    <a:cubicBezTo>
                      <a:pt x="4953" y="313992"/>
                      <a:pt x="8763" y="304752"/>
                      <a:pt x="15144" y="298275"/>
                    </a:cubicBezTo>
                    <a:cubicBezTo>
                      <a:pt x="67627" y="226552"/>
                      <a:pt x="97060" y="175689"/>
                      <a:pt x="87535" y="94536"/>
                    </a:cubicBezTo>
                    <a:cubicBezTo>
                      <a:pt x="83820" y="63198"/>
                      <a:pt x="83629" y="23098"/>
                      <a:pt x="117538" y="6048"/>
                    </a:cubicBezTo>
                    <a:cubicBezTo>
                      <a:pt x="152114" y="-11382"/>
                      <a:pt x="183070" y="12525"/>
                      <a:pt x="211931" y="31480"/>
                    </a:cubicBezTo>
                    <a:cubicBezTo>
                      <a:pt x="213932" y="79867"/>
                      <a:pt x="193072" y="117872"/>
                      <a:pt x="155924" y="146352"/>
                    </a:cubicBezTo>
                    <a:cubicBezTo>
                      <a:pt x="133064" y="163878"/>
                      <a:pt x="132302" y="183213"/>
                      <a:pt x="137160" y="208836"/>
                    </a:cubicBezTo>
                    <a:cubicBezTo>
                      <a:pt x="166021" y="359521"/>
                      <a:pt x="202882" y="508968"/>
                      <a:pt x="212693" y="662797"/>
                    </a:cubicBezTo>
                    <a:cubicBezTo>
                      <a:pt x="216027" y="717280"/>
                      <a:pt x="248412" y="760143"/>
                      <a:pt x="268224" y="808053"/>
                    </a:cubicBezTo>
                    <a:close/>
                  </a:path>
                </a:pathLst>
              </a:custGeom>
              <a:solidFill>
                <a:srgbClr val="FEC49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4" name="자유형: 도형 213">
                <a:extLst>
                  <a:ext uri="{FF2B5EF4-FFF2-40B4-BE49-F238E27FC236}">
                    <a16:creationId xmlns:a16="http://schemas.microsoft.com/office/drawing/2014/main" id="{1AE0781A-B6EA-4FF4-AA67-513FCFC4B8A3}"/>
                  </a:ext>
                </a:extLst>
              </p:cNvPr>
              <p:cNvSpPr/>
              <p:nvPr/>
            </p:nvSpPr>
            <p:spPr>
              <a:xfrm>
                <a:off x="8189852" y="753162"/>
                <a:ext cx="213189" cy="179809"/>
              </a:xfrm>
              <a:custGeom>
                <a:avLst/>
                <a:gdLst>
                  <a:gd name="connsiteX0" fmla="*/ 389646 w 389646"/>
                  <a:gd name="connsiteY0" fmla="*/ 291110 h 328638"/>
                  <a:gd name="connsiteX1" fmla="*/ 368310 w 389646"/>
                  <a:gd name="connsiteY1" fmla="*/ 328639 h 328638"/>
                  <a:gd name="connsiteX2" fmla="*/ 359547 w 389646"/>
                  <a:gd name="connsiteY2" fmla="*/ 213291 h 328638"/>
                  <a:gd name="connsiteX3" fmla="*/ 309922 w 389646"/>
                  <a:gd name="connsiteY3" fmla="*/ 152902 h 328638"/>
                  <a:gd name="connsiteX4" fmla="*/ 86561 w 389646"/>
                  <a:gd name="connsiteY4" fmla="*/ 158141 h 328638"/>
                  <a:gd name="connsiteX5" fmla="*/ 34268 w 389646"/>
                  <a:gd name="connsiteY5" fmla="*/ 244057 h 328638"/>
                  <a:gd name="connsiteX6" fmla="*/ 40841 w 389646"/>
                  <a:gd name="connsiteY6" fmla="*/ 323781 h 328638"/>
                  <a:gd name="connsiteX7" fmla="*/ 17123 w 389646"/>
                  <a:gd name="connsiteY7" fmla="*/ 301683 h 328638"/>
                  <a:gd name="connsiteX8" fmla="*/ 25315 w 389646"/>
                  <a:gd name="connsiteY8" fmla="*/ 104325 h 328638"/>
                  <a:gd name="connsiteX9" fmla="*/ 230864 w 389646"/>
                  <a:gd name="connsiteY9" fmla="*/ 2788 h 328638"/>
                  <a:gd name="connsiteX10" fmla="*/ 380121 w 389646"/>
                  <a:gd name="connsiteY10" fmla="*/ 154141 h 328638"/>
                  <a:gd name="connsiteX11" fmla="*/ 389646 w 389646"/>
                  <a:gd name="connsiteY11" fmla="*/ 291110 h 32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646" h="328638">
                    <a:moveTo>
                      <a:pt x="389646" y="291110"/>
                    </a:moveTo>
                    <a:cubicBezTo>
                      <a:pt x="384407" y="300349"/>
                      <a:pt x="379169" y="309493"/>
                      <a:pt x="368310" y="328639"/>
                    </a:cubicBezTo>
                    <a:cubicBezTo>
                      <a:pt x="364786" y="283395"/>
                      <a:pt x="361262" y="248343"/>
                      <a:pt x="359547" y="213291"/>
                    </a:cubicBezTo>
                    <a:cubicBezTo>
                      <a:pt x="357928" y="180239"/>
                      <a:pt x="340878" y="160713"/>
                      <a:pt x="309922" y="152902"/>
                    </a:cubicBezTo>
                    <a:cubicBezTo>
                      <a:pt x="235056" y="134138"/>
                      <a:pt x="160951" y="131566"/>
                      <a:pt x="86561" y="158141"/>
                    </a:cubicBezTo>
                    <a:cubicBezTo>
                      <a:pt x="43793" y="173381"/>
                      <a:pt x="26172" y="198622"/>
                      <a:pt x="34268" y="244057"/>
                    </a:cubicBezTo>
                    <a:cubicBezTo>
                      <a:pt x="38936" y="269965"/>
                      <a:pt x="49223" y="295968"/>
                      <a:pt x="40841" y="323781"/>
                    </a:cubicBezTo>
                    <a:cubicBezTo>
                      <a:pt x="22077" y="328829"/>
                      <a:pt x="29887" y="303588"/>
                      <a:pt x="17123" y="301683"/>
                    </a:cubicBezTo>
                    <a:cubicBezTo>
                      <a:pt x="-8784" y="234722"/>
                      <a:pt x="-4689" y="169095"/>
                      <a:pt x="25315" y="104325"/>
                    </a:cubicBezTo>
                    <a:cubicBezTo>
                      <a:pt x="60272" y="28887"/>
                      <a:pt x="141139" y="-11309"/>
                      <a:pt x="230864" y="2788"/>
                    </a:cubicBezTo>
                    <a:cubicBezTo>
                      <a:pt x="320590" y="16885"/>
                      <a:pt x="369739" y="65558"/>
                      <a:pt x="380121" y="154141"/>
                    </a:cubicBezTo>
                    <a:cubicBezTo>
                      <a:pt x="385360" y="199480"/>
                      <a:pt x="386599" y="245390"/>
                      <a:pt x="389646" y="291110"/>
                    </a:cubicBezTo>
                    <a:close/>
                  </a:path>
                </a:pathLst>
              </a:custGeom>
              <a:solidFill>
                <a:srgbClr val="01010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5" name="자유형: 도형 214">
                <a:extLst>
                  <a:ext uri="{FF2B5EF4-FFF2-40B4-BE49-F238E27FC236}">
                    <a16:creationId xmlns:a16="http://schemas.microsoft.com/office/drawing/2014/main" id="{442E3731-BBF5-4C38-971A-95001D6F85C4}"/>
                  </a:ext>
                </a:extLst>
              </p:cNvPr>
              <p:cNvSpPr/>
              <p:nvPr/>
            </p:nvSpPr>
            <p:spPr>
              <a:xfrm>
                <a:off x="7938617" y="492008"/>
                <a:ext cx="52163" cy="69231"/>
              </a:xfrm>
              <a:custGeom>
                <a:avLst/>
                <a:gdLst>
                  <a:gd name="connsiteX0" fmla="*/ 95339 w 95338"/>
                  <a:gd name="connsiteY0" fmla="*/ 3757 h 126534"/>
                  <a:gd name="connsiteX1" fmla="*/ 6946 w 95338"/>
                  <a:gd name="connsiteY1" fmla="*/ 126534 h 126534"/>
                  <a:gd name="connsiteX2" fmla="*/ 95339 w 95338"/>
                  <a:gd name="connsiteY2" fmla="*/ 3757 h 126534"/>
                </a:gdLst>
                <a:ahLst/>
                <a:cxnLst>
                  <a:cxn ang="0">
                    <a:pos x="connsiteX0" y="connsiteY0"/>
                  </a:cxn>
                  <a:cxn ang="0">
                    <a:pos x="connsiteX1" y="connsiteY1"/>
                  </a:cxn>
                  <a:cxn ang="0">
                    <a:pos x="connsiteX2" y="connsiteY2"/>
                  </a:cxn>
                </a:cxnLst>
                <a:rect l="l" t="t" r="r" b="b"/>
                <a:pathLst>
                  <a:path w="95338" h="126534">
                    <a:moveTo>
                      <a:pt x="95339" y="3757"/>
                    </a:moveTo>
                    <a:cubicBezTo>
                      <a:pt x="65906" y="44715"/>
                      <a:pt x="36379" y="85577"/>
                      <a:pt x="6946" y="126534"/>
                    </a:cubicBezTo>
                    <a:cubicBezTo>
                      <a:pt x="-21819" y="33380"/>
                      <a:pt x="44856" y="-14245"/>
                      <a:pt x="95339" y="3757"/>
                    </a:cubicBezTo>
                    <a:close/>
                  </a:path>
                </a:pathLst>
              </a:custGeom>
              <a:solidFill>
                <a:srgbClr val="F1C4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6" name="자유형: 도형 215">
                <a:extLst>
                  <a:ext uri="{FF2B5EF4-FFF2-40B4-BE49-F238E27FC236}">
                    <a16:creationId xmlns:a16="http://schemas.microsoft.com/office/drawing/2014/main" id="{58414DC4-424E-4E77-A843-7723A26E7B01}"/>
                  </a:ext>
                </a:extLst>
              </p:cNvPr>
              <p:cNvSpPr/>
              <p:nvPr/>
            </p:nvSpPr>
            <p:spPr>
              <a:xfrm>
                <a:off x="8270830" y="1118798"/>
                <a:ext cx="80252" cy="555053"/>
              </a:xfrm>
              <a:custGeom>
                <a:avLst/>
                <a:gdLst>
                  <a:gd name="connsiteX0" fmla="*/ 2003 w 146675"/>
                  <a:gd name="connsiteY0" fmla="*/ 829366 h 1014471"/>
                  <a:gd name="connsiteX1" fmla="*/ 30387 w 146675"/>
                  <a:gd name="connsiteY1" fmla="*/ 183285 h 1014471"/>
                  <a:gd name="connsiteX2" fmla="*/ 41722 w 146675"/>
                  <a:gd name="connsiteY2" fmla="*/ 132898 h 1014471"/>
                  <a:gd name="connsiteX3" fmla="*/ 30482 w 146675"/>
                  <a:gd name="connsiteY3" fmla="*/ 31171 h 1014471"/>
                  <a:gd name="connsiteX4" fmla="*/ 35721 w 146675"/>
                  <a:gd name="connsiteY4" fmla="*/ 7263 h 1014471"/>
                  <a:gd name="connsiteX5" fmla="*/ 103349 w 146675"/>
                  <a:gd name="connsiteY5" fmla="*/ 10788 h 1014471"/>
                  <a:gd name="connsiteX6" fmla="*/ 94776 w 146675"/>
                  <a:gd name="connsiteY6" fmla="*/ 52126 h 1014471"/>
                  <a:gd name="connsiteX7" fmla="*/ 100492 w 146675"/>
                  <a:gd name="connsiteY7" fmla="*/ 96513 h 1014471"/>
                  <a:gd name="connsiteX8" fmla="*/ 128304 w 146675"/>
                  <a:gd name="connsiteY8" fmla="*/ 229101 h 1014471"/>
                  <a:gd name="connsiteX9" fmla="*/ 146592 w 146675"/>
                  <a:gd name="connsiteY9" fmla="*/ 904232 h 1014471"/>
                  <a:gd name="connsiteX10" fmla="*/ 81156 w 146675"/>
                  <a:gd name="connsiteY10" fmla="*/ 1011865 h 1014471"/>
                  <a:gd name="connsiteX11" fmla="*/ 69154 w 146675"/>
                  <a:gd name="connsiteY11" fmla="*/ 1014056 h 1014471"/>
                  <a:gd name="connsiteX12" fmla="*/ 2 w 146675"/>
                  <a:gd name="connsiteY12" fmla="*/ 914996 h 1014471"/>
                  <a:gd name="connsiteX13" fmla="*/ 98 w 146675"/>
                  <a:gd name="connsiteY13" fmla="*/ 829461 h 1014471"/>
                  <a:gd name="connsiteX14" fmla="*/ 2003 w 146675"/>
                  <a:gd name="connsiteY14" fmla="*/ 829366 h 101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675" h="1014471">
                    <a:moveTo>
                      <a:pt x="2003" y="829366"/>
                    </a:moveTo>
                    <a:cubicBezTo>
                      <a:pt x="11623" y="614006"/>
                      <a:pt x="21529" y="398646"/>
                      <a:pt x="30387" y="183285"/>
                    </a:cubicBezTo>
                    <a:cubicBezTo>
                      <a:pt x="31149" y="165283"/>
                      <a:pt x="35245" y="148614"/>
                      <a:pt x="41722" y="132898"/>
                    </a:cubicBezTo>
                    <a:cubicBezTo>
                      <a:pt x="56962" y="96322"/>
                      <a:pt x="67630" y="61842"/>
                      <a:pt x="30482" y="31171"/>
                    </a:cubicBezTo>
                    <a:cubicBezTo>
                      <a:pt x="18672" y="21455"/>
                      <a:pt x="21243" y="13740"/>
                      <a:pt x="35721" y="7263"/>
                    </a:cubicBezTo>
                    <a:cubicBezTo>
                      <a:pt x="59343" y="-3119"/>
                      <a:pt x="84394" y="-2738"/>
                      <a:pt x="103349" y="10788"/>
                    </a:cubicBezTo>
                    <a:cubicBezTo>
                      <a:pt x="119827" y="22503"/>
                      <a:pt x="100492" y="40125"/>
                      <a:pt x="94776" y="52126"/>
                    </a:cubicBezTo>
                    <a:cubicBezTo>
                      <a:pt x="86013" y="70319"/>
                      <a:pt x="93824" y="83844"/>
                      <a:pt x="100492" y="96513"/>
                    </a:cubicBezTo>
                    <a:cubicBezTo>
                      <a:pt x="122494" y="138422"/>
                      <a:pt x="127352" y="182523"/>
                      <a:pt x="128304" y="229101"/>
                    </a:cubicBezTo>
                    <a:cubicBezTo>
                      <a:pt x="132972" y="454176"/>
                      <a:pt x="137734" y="679252"/>
                      <a:pt x="146592" y="904232"/>
                    </a:cubicBezTo>
                    <a:cubicBezTo>
                      <a:pt x="148783" y="959478"/>
                      <a:pt x="107064" y="978718"/>
                      <a:pt x="81156" y="1011865"/>
                    </a:cubicBezTo>
                    <a:cubicBezTo>
                      <a:pt x="79250" y="1014341"/>
                      <a:pt x="72869" y="1015008"/>
                      <a:pt x="69154" y="1014056"/>
                    </a:cubicBezTo>
                    <a:cubicBezTo>
                      <a:pt x="46008" y="1008055"/>
                      <a:pt x="-378" y="940523"/>
                      <a:pt x="2" y="914996"/>
                    </a:cubicBezTo>
                    <a:cubicBezTo>
                      <a:pt x="384" y="886516"/>
                      <a:pt x="98" y="857941"/>
                      <a:pt x="98" y="829461"/>
                    </a:cubicBezTo>
                    <a:cubicBezTo>
                      <a:pt x="764" y="829366"/>
                      <a:pt x="1336" y="829366"/>
                      <a:pt x="2003" y="829366"/>
                    </a:cubicBezTo>
                    <a:close/>
                  </a:path>
                </a:pathLst>
              </a:custGeom>
              <a:solidFill>
                <a:srgbClr val="0704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7" name="자유형: 도형 216">
                <a:extLst>
                  <a:ext uri="{FF2B5EF4-FFF2-40B4-BE49-F238E27FC236}">
                    <a16:creationId xmlns:a16="http://schemas.microsoft.com/office/drawing/2014/main" id="{6056061E-0A68-4361-B431-B1E258E9ABAE}"/>
                  </a:ext>
                </a:extLst>
              </p:cNvPr>
              <p:cNvSpPr/>
              <p:nvPr/>
            </p:nvSpPr>
            <p:spPr>
              <a:xfrm>
                <a:off x="8471465" y="1398354"/>
                <a:ext cx="355411" cy="301329"/>
              </a:xfrm>
              <a:custGeom>
                <a:avLst/>
                <a:gdLst>
                  <a:gd name="connsiteX0" fmla="*/ 635794 w 649585"/>
                  <a:gd name="connsiteY0" fmla="*/ 0 h 550740"/>
                  <a:gd name="connsiteX1" fmla="*/ 635794 w 649585"/>
                  <a:gd name="connsiteY1" fmla="*/ 0 h 550740"/>
                  <a:gd name="connsiteX2" fmla="*/ 397574 w 649585"/>
                  <a:gd name="connsiteY2" fmla="*/ 48958 h 550740"/>
                  <a:gd name="connsiteX3" fmla="*/ 397574 w 649585"/>
                  <a:gd name="connsiteY3" fmla="*/ 48958 h 550740"/>
                  <a:gd name="connsiteX4" fmla="*/ 392145 w 649585"/>
                  <a:gd name="connsiteY4" fmla="*/ 57722 h 550740"/>
                  <a:gd name="connsiteX5" fmla="*/ 330422 w 649585"/>
                  <a:gd name="connsiteY5" fmla="*/ 158210 h 550740"/>
                  <a:gd name="connsiteX6" fmla="*/ 195739 w 649585"/>
                  <a:gd name="connsiteY6" fmla="*/ 321088 h 550740"/>
                  <a:gd name="connsiteX7" fmla="*/ 44005 w 649585"/>
                  <a:gd name="connsiteY7" fmla="*/ 365474 h 550740"/>
                  <a:gd name="connsiteX8" fmla="*/ 33528 w 649585"/>
                  <a:gd name="connsiteY8" fmla="*/ 361950 h 550740"/>
                  <a:gd name="connsiteX9" fmla="*/ 33528 w 649585"/>
                  <a:gd name="connsiteY9" fmla="*/ 361950 h 550740"/>
                  <a:gd name="connsiteX10" fmla="*/ 0 w 649585"/>
                  <a:gd name="connsiteY10" fmla="*/ 491871 h 550740"/>
                  <a:gd name="connsiteX11" fmla="*/ 0 w 649585"/>
                  <a:gd name="connsiteY11" fmla="*/ 491871 h 550740"/>
                  <a:gd name="connsiteX12" fmla="*/ 8477 w 649585"/>
                  <a:gd name="connsiteY12" fmla="*/ 524827 h 550740"/>
                  <a:gd name="connsiteX13" fmla="*/ 132302 w 649585"/>
                  <a:gd name="connsiteY13" fmla="*/ 524827 h 550740"/>
                  <a:gd name="connsiteX14" fmla="*/ 333090 w 649585"/>
                  <a:gd name="connsiteY14" fmla="*/ 385572 h 550740"/>
                  <a:gd name="connsiteX15" fmla="*/ 362521 w 649585"/>
                  <a:gd name="connsiteY15" fmla="*/ 362331 h 550740"/>
                  <a:gd name="connsiteX16" fmla="*/ 620554 w 649585"/>
                  <a:gd name="connsiteY16" fmla="*/ 107442 h 550740"/>
                  <a:gd name="connsiteX17" fmla="*/ 635794 w 649585"/>
                  <a:gd name="connsiteY17" fmla="*/ 0 h 55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9585" h="550740">
                    <a:moveTo>
                      <a:pt x="635794" y="0"/>
                    </a:moveTo>
                    <a:cubicBezTo>
                      <a:pt x="635794" y="0"/>
                      <a:pt x="635794" y="0"/>
                      <a:pt x="635794" y="0"/>
                    </a:cubicBezTo>
                    <a:cubicBezTo>
                      <a:pt x="564928" y="57912"/>
                      <a:pt x="484632" y="69818"/>
                      <a:pt x="397574" y="48958"/>
                    </a:cubicBezTo>
                    <a:cubicBezTo>
                      <a:pt x="397574" y="48958"/>
                      <a:pt x="397574" y="48958"/>
                      <a:pt x="397574" y="48958"/>
                    </a:cubicBezTo>
                    <a:cubicBezTo>
                      <a:pt x="395764" y="51911"/>
                      <a:pt x="393954" y="54864"/>
                      <a:pt x="392145" y="57722"/>
                    </a:cubicBezTo>
                    <a:cubicBezTo>
                      <a:pt x="371570" y="91250"/>
                      <a:pt x="350997" y="124682"/>
                      <a:pt x="330422" y="158210"/>
                    </a:cubicBezTo>
                    <a:cubicBezTo>
                      <a:pt x="294227" y="219647"/>
                      <a:pt x="251079" y="275844"/>
                      <a:pt x="195739" y="321088"/>
                    </a:cubicBezTo>
                    <a:cubicBezTo>
                      <a:pt x="151352" y="357378"/>
                      <a:pt x="102775" y="383191"/>
                      <a:pt x="44005" y="365474"/>
                    </a:cubicBezTo>
                    <a:cubicBezTo>
                      <a:pt x="40577" y="364426"/>
                      <a:pt x="37052" y="363284"/>
                      <a:pt x="33528" y="361950"/>
                    </a:cubicBezTo>
                    <a:cubicBezTo>
                      <a:pt x="33528" y="361950"/>
                      <a:pt x="33528" y="361950"/>
                      <a:pt x="33528" y="361950"/>
                    </a:cubicBezTo>
                    <a:cubicBezTo>
                      <a:pt x="18765" y="404336"/>
                      <a:pt x="24289" y="451961"/>
                      <a:pt x="0" y="491871"/>
                    </a:cubicBezTo>
                    <a:cubicBezTo>
                      <a:pt x="0" y="491871"/>
                      <a:pt x="0" y="491871"/>
                      <a:pt x="0" y="491871"/>
                    </a:cubicBezTo>
                    <a:cubicBezTo>
                      <a:pt x="12573" y="500348"/>
                      <a:pt x="4668" y="514159"/>
                      <a:pt x="8477" y="524827"/>
                    </a:cubicBezTo>
                    <a:cubicBezTo>
                      <a:pt x="59817" y="557593"/>
                      <a:pt x="96203" y="561118"/>
                      <a:pt x="132302" y="524827"/>
                    </a:cubicBezTo>
                    <a:cubicBezTo>
                      <a:pt x="191071" y="465582"/>
                      <a:pt x="266034" y="431768"/>
                      <a:pt x="333090" y="385572"/>
                    </a:cubicBezTo>
                    <a:cubicBezTo>
                      <a:pt x="342900" y="377857"/>
                      <a:pt x="352711" y="370142"/>
                      <a:pt x="362521" y="362331"/>
                    </a:cubicBezTo>
                    <a:cubicBezTo>
                      <a:pt x="457867" y="286798"/>
                      <a:pt x="548736" y="206597"/>
                      <a:pt x="620554" y="107442"/>
                    </a:cubicBezTo>
                    <a:cubicBezTo>
                      <a:pt x="644080" y="75057"/>
                      <a:pt x="663893" y="40481"/>
                      <a:pt x="635794" y="0"/>
                    </a:cubicBezTo>
                    <a:close/>
                  </a:path>
                </a:pathLst>
              </a:custGeom>
              <a:solidFill>
                <a:srgbClr val="FEC49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8" name="자유형: 도형 217">
                <a:extLst>
                  <a:ext uri="{FF2B5EF4-FFF2-40B4-BE49-F238E27FC236}">
                    <a16:creationId xmlns:a16="http://schemas.microsoft.com/office/drawing/2014/main" id="{A9A5ED43-21F8-435F-A012-F0176F1D5FF7}"/>
                  </a:ext>
                </a:extLst>
              </p:cNvPr>
              <p:cNvSpPr/>
              <p:nvPr/>
            </p:nvSpPr>
            <p:spPr>
              <a:xfrm>
                <a:off x="8489863" y="1596444"/>
                <a:ext cx="6149" cy="1928"/>
              </a:xfrm>
              <a:custGeom>
                <a:avLst/>
                <a:gdLst>
                  <a:gd name="connsiteX0" fmla="*/ 0 w 11239"/>
                  <a:gd name="connsiteY0" fmla="*/ 0 h 3524"/>
                  <a:gd name="connsiteX1" fmla="*/ 10477 w 11239"/>
                  <a:gd name="connsiteY1" fmla="*/ 3524 h 3524"/>
                  <a:gd name="connsiteX2" fmla="*/ 11239 w 11239"/>
                  <a:gd name="connsiteY2" fmla="*/ 191 h 3524"/>
                  <a:gd name="connsiteX3" fmla="*/ 0 w 11239"/>
                  <a:gd name="connsiteY3" fmla="*/ 0 h 3524"/>
                </a:gdLst>
                <a:ahLst/>
                <a:cxnLst>
                  <a:cxn ang="0">
                    <a:pos x="connsiteX0" y="connsiteY0"/>
                  </a:cxn>
                  <a:cxn ang="0">
                    <a:pos x="connsiteX1" y="connsiteY1"/>
                  </a:cxn>
                  <a:cxn ang="0">
                    <a:pos x="connsiteX2" y="connsiteY2"/>
                  </a:cxn>
                  <a:cxn ang="0">
                    <a:pos x="connsiteX3" y="connsiteY3"/>
                  </a:cxn>
                </a:cxnLst>
                <a:rect l="l" t="t" r="r" b="b"/>
                <a:pathLst>
                  <a:path w="11239" h="3524">
                    <a:moveTo>
                      <a:pt x="0" y="0"/>
                    </a:moveTo>
                    <a:cubicBezTo>
                      <a:pt x="3524" y="1334"/>
                      <a:pt x="6953" y="2477"/>
                      <a:pt x="10477" y="3524"/>
                    </a:cubicBezTo>
                    <a:cubicBezTo>
                      <a:pt x="10763" y="2381"/>
                      <a:pt x="10954" y="1238"/>
                      <a:pt x="11239" y="191"/>
                    </a:cubicBezTo>
                    <a:cubicBezTo>
                      <a:pt x="7429" y="95"/>
                      <a:pt x="3810" y="191"/>
                      <a:pt x="0" y="0"/>
                    </a:cubicBezTo>
                    <a:close/>
                  </a:path>
                </a:pathLst>
              </a:custGeom>
              <a:solidFill>
                <a:srgbClr val="FD3D4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9" name="자유형: 도형 218">
                <a:extLst>
                  <a:ext uri="{FF2B5EF4-FFF2-40B4-BE49-F238E27FC236}">
                    <a16:creationId xmlns:a16="http://schemas.microsoft.com/office/drawing/2014/main" id="{D73CEB85-FC2F-4993-995A-9B224084EB3D}"/>
                  </a:ext>
                </a:extLst>
              </p:cNvPr>
              <p:cNvSpPr/>
              <p:nvPr/>
            </p:nvSpPr>
            <p:spPr>
              <a:xfrm>
                <a:off x="8060585" y="1638159"/>
                <a:ext cx="480816" cy="1397893"/>
              </a:xfrm>
              <a:custGeom>
                <a:avLst/>
                <a:gdLst>
                  <a:gd name="connsiteX0" fmla="*/ 43061 w 480816"/>
                  <a:gd name="connsiteY0" fmla="*/ 237 h 1397893"/>
                  <a:gd name="connsiteX1" fmla="*/ 70526 w 480816"/>
                  <a:gd name="connsiteY1" fmla="*/ 6439 h 1397893"/>
                  <a:gd name="connsiteX2" fmla="*/ 364817 w 480816"/>
                  <a:gd name="connsiteY2" fmla="*/ 31089 h 1397893"/>
                  <a:gd name="connsiteX3" fmla="*/ 410730 w 480816"/>
                  <a:gd name="connsiteY3" fmla="*/ 27389 h 1397893"/>
                  <a:gd name="connsiteX4" fmla="*/ 415785 w 480816"/>
                  <a:gd name="connsiteY4" fmla="*/ 47401 h 1397893"/>
                  <a:gd name="connsiteX5" fmla="*/ 420371 w 480816"/>
                  <a:gd name="connsiteY5" fmla="*/ 95711 h 1397893"/>
                  <a:gd name="connsiteX6" fmla="*/ 456956 w 480816"/>
                  <a:gd name="connsiteY6" fmla="*/ 275559 h 1397893"/>
                  <a:gd name="connsiteX7" fmla="*/ 432409 w 480816"/>
                  <a:gd name="connsiteY7" fmla="*/ 460618 h 1397893"/>
                  <a:gd name="connsiteX8" fmla="*/ 425061 w 480816"/>
                  <a:gd name="connsiteY8" fmla="*/ 662771 h 1397893"/>
                  <a:gd name="connsiteX9" fmla="*/ 414899 w 480816"/>
                  <a:gd name="connsiteY9" fmla="*/ 994792 h 1397893"/>
                  <a:gd name="connsiteX10" fmla="*/ 393011 w 480816"/>
                  <a:gd name="connsiteY10" fmla="*/ 1198509 h 1397893"/>
                  <a:gd name="connsiteX11" fmla="*/ 391213 w 480816"/>
                  <a:gd name="connsiteY11" fmla="*/ 1209883 h 1397893"/>
                  <a:gd name="connsiteX12" fmla="*/ 386582 w 480816"/>
                  <a:gd name="connsiteY12" fmla="*/ 1216829 h 1397893"/>
                  <a:gd name="connsiteX13" fmla="*/ 391820 w 480816"/>
                  <a:gd name="connsiteY13" fmla="*/ 1236758 h 1397893"/>
                  <a:gd name="connsiteX14" fmla="*/ 455477 w 480816"/>
                  <a:gd name="connsiteY14" fmla="*/ 1321173 h 1397893"/>
                  <a:gd name="connsiteX15" fmla="*/ 479280 w 480816"/>
                  <a:gd name="connsiteY15" fmla="*/ 1357707 h 1397893"/>
                  <a:gd name="connsiteX16" fmla="*/ 472360 w 480816"/>
                  <a:gd name="connsiteY16" fmla="*/ 1377912 h 1397893"/>
                  <a:gd name="connsiteX17" fmla="*/ 413961 w 480816"/>
                  <a:gd name="connsiteY17" fmla="*/ 1397562 h 1397893"/>
                  <a:gd name="connsiteX18" fmla="*/ 366079 w 480816"/>
                  <a:gd name="connsiteY18" fmla="*/ 1397562 h 1397893"/>
                  <a:gd name="connsiteX19" fmla="*/ 342554 w 480816"/>
                  <a:gd name="connsiteY19" fmla="*/ 1388705 h 1397893"/>
                  <a:gd name="connsiteX20" fmla="*/ 314600 w 480816"/>
                  <a:gd name="connsiteY20" fmla="*/ 1351618 h 1397893"/>
                  <a:gd name="connsiteX21" fmla="*/ 296334 w 480816"/>
                  <a:gd name="connsiteY21" fmla="*/ 1340270 h 1397893"/>
                  <a:gd name="connsiteX22" fmla="*/ 276129 w 480816"/>
                  <a:gd name="connsiteY22" fmla="*/ 1329753 h 1397893"/>
                  <a:gd name="connsiteX23" fmla="*/ 262844 w 480816"/>
                  <a:gd name="connsiteY23" fmla="*/ 1288238 h 1397893"/>
                  <a:gd name="connsiteX24" fmla="*/ 258970 w 480816"/>
                  <a:gd name="connsiteY24" fmla="*/ 1273015 h 1397893"/>
                  <a:gd name="connsiteX25" fmla="*/ 252604 w 480816"/>
                  <a:gd name="connsiteY25" fmla="*/ 1255025 h 1397893"/>
                  <a:gd name="connsiteX26" fmla="*/ 253158 w 480816"/>
                  <a:gd name="connsiteY26" fmla="*/ 1220117 h 1397893"/>
                  <a:gd name="connsiteX27" fmla="*/ 255053 w 480816"/>
                  <a:gd name="connsiteY27" fmla="*/ 1209906 h 1397893"/>
                  <a:gd name="connsiteX28" fmla="*/ 251780 w 480816"/>
                  <a:gd name="connsiteY28" fmla="*/ 1209661 h 1397893"/>
                  <a:gd name="connsiteX29" fmla="*/ 245162 w 480816"/>
                  <a:gd name="connsiteY29" fmla="*/ 1181624 h 1397893"/>
                  <a:gd name="connsiteX30" fmla="*/ 236980 w 480816"/>
                  <a:gd name="connsiteY30" fmla="*/ 688306 h 1397893"/>
                  <a:gd name="connsiteX31" fmla="*/ 235104 w 480816"/>
                  <a:gd name="connsiteY31" fmla="*/ 626551 h 1397893"/>
                  <a:gd name="connsiteX32" fmla="*/ 232759 w 480816"/>
                  <a:gd name="connsiteY32" fmla="*/ 553747 h 1397893"/>
                  <a:gd name="connsiteX33" fmla="*/ 228589 w 480816"/>
                  <a:gd name="connsiteY33" fmla="*/ 610864 h 1397893"/>
                  <a:gd name="connsiteX34" fmla="*/ 216968 w 480816"/>
                  <a:gd name="connsiteY34" fmla="*/ 1181519 h 1397893"/>
                  <a:gd name="connsiteX35" fmla="*/ 213004 w 480816"/>
                  <a:gd name="connsiteY35" fmla="*/ 1207990 h 1397893"/>
                  <a:gd name="connsiteX36" fmla="*/ 214395 w 480816"/>
                  <a:gd name="connsiteY36" fmla="*/ 1207990 h 1397893"/>
                  <a:gd name="connsiteX37" fmla="*/ 214934 w 480816"/>
                  <a:gd name="connsiteY37" fmla="*/ 1210186 h 1397893"/>
                  <a:gd name="connsiteX38" fmla="*/ 213793 w 480816"/>
                  <a:gd name="connsiteY38" fmla="*/ 1239731 h 1397893"/>
                  <a:gd name="connsiteX39" fmla="*/ 216837 w 480816"/>
                  <a:gd name="connsiteY39" fmla="*/ 1290380 h 1397893"/>
                  <a:gd name="connsiteX40" fmla="*/ 207151 w 480816"/>
                  <a:gd name="connsiteY40" fmla="*/ 1321655 h 1397893"/>
                  <a:gd name="connsiteX41" fmla="*/ 189437 w 480816"/>
                  <a:gd name="connsiteY41" fmla="*/ 1329128 h 1397893"/>
                  <a:gd name="connsiteX42" fmla="*/ 174215 w 480816"/>
                  <a:gd name="connsiteY42" fmla="*/ 1345181 h 1397893"/>
                  <a:gd name="connsiteX43" fmla="*/ 170063 w 480816"/>
                  <a:gd name="connsiteY43" fmla="*/ 1365662 h 1397893"/>
                  <a:gd name="connsiteX44" fmla="*/ 123012 w 480816"/>
                  <a:gd name="connsiteY44" fmla="*/ 1394447 h 1397893"/>
                  <a:gd name="connsiteX45" fmla="*/ 52988 w 480816"/>
                  <a:gd name="connsiteY45" fmla="*/ 1391679 h 1397893"/>
                  <a:gd name="connsiteX46" fmla="*/ 31953 w 480816"/>
                  <a:gd name="connsiteY46" fmla="*/ 1341306 h 1397893"/>
                  <a:gd name="connsiteX47" fmla="*/ 36659 w 480816"/>
                  <a:gd name="connsiteY47" fmla="*/ 1326084 h 1397893"/>
                  <a:gd name="connsiteX48" fmla="*/ 42748 w 480816"/>
                  <a:gd name="connsiteY48" fmla="*/ 1312522 h 1397893"/>
                  <a:gd name="connsiteX49" fmla="*/ 82050 w 480816"/>
                  <a:gd name="connsiteY49" fmla="*/ 1246927 h 1397893"/>
                  <a:gd name="connsiteX50" fmla="*/ 86616 w 480816"/>
                  <a:gd name="connsiteY50" fmla="*/ 1223055 h 1397893"/>
                  <a:gd name="connsiteX51" fmla="*/ 85328 w 480816"/>
                  <a:gd name="connsiteY51" fmla="*/ 1207990 h 1397893"/>
                  <a:gd name="connsiteX52" fmla="*/ 86447 w 480816"/>
                  <a:gd name="connsiteY52" fmla="*/ 1207990 h 1397893"/>
                  <a:gd name="connsiteX53" fmla="*/ 85170 w 480816"/>
                  <a:gd name="connsiteY53" fmla="*/ 1203355 h 1397893"/>
                  <a:gd name="connsiteX54" fmla="*/ 66826 w 480816"/>
                  <a:gd name="connsiteY54" fmla="*/ 1014909 h 1397893"/>
                  <a:gd name="connsiteX55" fmla="*/ 32378 w 480816"/>
                  <a:gd name="connsiteY55" fmla="*/ 486519 h 1397893"/>
                  <a:gd name="connsiteX56" fmla="*/ 31544 w 480816"/>
                  <a:gd name="connsiteY56" fmla="*/ 482714 h 1397893"/>
                  <a:gd name="connsiteX57" fmla="*/ 15597 w 480816"/>
                  <a:gd name="connsiteY57" fmla="*/ 356805 h 1397893"/>
                  <a:gd name="connsiteX58" fmla="*/ 8353 w 480816"/>
                  <a:gd name="connsiteY58" fmla="*/ 322827 h 1397893"/>
                  <a:gd name="connsiteX59" fmla="*/ 5799 w 480816"/>
                  <a:gd name="connsiteY59" fmla="*/ 307453 h 1397893"/>
                  <a:gd name="connsiteX60" fmla="*/ 41081 w 480816"/>
                  <a:gd name="connsiteY60" fmla="*/ 35414 h 1397893"/>
                  <a:gd name="connsiteX61" fmla="*/ 37068 w 480816"/>
                  <a:gd name="connsiteY61" fmla="*/ 2738 h 1397893"/>
                  <a:gd name="connsiteX62" fmla="*/ 43061 w 480816"/>
                  <a:gd name="connsiteY62" fmla="*/ 237 h 139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80816" h="1397893">
                    <a:moveTo>
                      <a:pt x="43061" y="237"/>
                    </a:moveTo>
                    <a:cubicBezTo>
                      <a:pt x="52911" y="-962"/>
                      <a:pt x="61875" y="2582"/>
                      <a:pt x="70526" y="6439"/>
                    </a:cubicBezTo>
                    <a:cubicBezTo>
                      <a:pt x="165739" y="49225"/>
                      <a:pt x="264079" y="53863"/>
                      <a:pt x="364817" y="31089"/>
                    </a:cubicBezTo>
                    <a:cubicBezTo>
                      <a:pt x="379773" y="27702"/>
                      <a:pt x="394887" y="22177"/>
                      <a:pt x="410730" y="27389"/>
                    </a:cubicBezTo>
                    <a:cubicBezTo>
                      <a:pt x="418703" y="31297"/>
                      <a:pt x="415107" y="36717"/>
                      <a:pt x="415785" y="47401"/>
                    </a:cubicBezTo>
                    <a:cubicBezTo>
                      <a:pt x="413335" y="63869"/>
                      <a:pt x="413388" y="79660"/>
                      <a:pt x="420371" y="95711"/>
                    </a:cubicBezTo>
                    <a:cubicBezTo>
                      <a:pt x="445282" y="152985"/>
                      <a:pt x="454506" y="213542"/>
                      <a:pt x="456956" y="275559"/>
                    </a:cubicBezTo>
                    <a:cubicBezTo>
                      <a:pt x="459457" y="338722"/>
                      <a:pt x="442519" y="399174"/>
                      <a:pt x="432409" y="460618"/>
                    </a:cubicBezTo>
                    <a:cubicBezTo>
                      <a:pt x="430116" y="528002"/>
                      <a:pt x="429960" y="595542"/>
                      <a:pt x="425061" y="662771"/>
                    </a:cubicBezTo>
                    <a:cubicBezTo>
                      <a:pt x="417036" y="773357"/>
                      <a:pt x="424905" y="884362"/>
                      <a:pt x="414899" y="994792"/>
                    </a:cubicBezTo>
                    <a:cubicBezTo>
                      <a:pt x="408749" y="1062802"/>
                      <a:pt x="400567" y="1130603"/>
                      <a:pt x="393011" y="1198509"/>
                    </a:cubicBezTo>
                    <a:cubicBezTo>
                      <a:pt x="392594" y="1202261"/>
                      <a:pt x="392294" y="1206209"/>
                      <a:pt x="391213" y="1209883"/>
                    </a:cubicBezTo>
                    <a:lnTo>
                      <a:pt x="386582" y="1216829"/>
                    </a:lnTo>
                    <a:lnTo>
                      <a:pt x="391820" y="1236758"/>
                    </a:lnTo>
                    <a:cubicBezTo>
                      <a:pt x="407596" y="1268587"/>
                      <a:pt x="427800" y="1297648"/>
                      <a:pt x="455477" y="1321173"/>
                    </a:cubicBezTo>
                    <a:cubicBezTo>
                      <a:pt x="466271" y="1330306"/>
                      <a:pt x="472637" y="1344699"/>
                      <a:pt x="479280" y="1357707"/>
                    </a:cubicBezTo>
                    <a:cubicBezTo>
                      <a:pt x="483154" y="1364903"/>
                      <a:pt x="479280" y="1372652"/>
                      <a:pt x="472360" y="1377912"/>
                    </a:cubicBezTo>
                    <a:cubicBezTo>
                      <a:pt x="454924" y="1390643"/>
                      <a:pt x="436656" y="1399776"/>
                      <a:pt x="413961" y="1397562"/>
                    </a:cubicBezTo>
                    <a:cubicBezTo>
                      <a:pt x="398186" y="1396178"/>
                      <a:pt x="381856" y="1397008"/>
                      <a:pt x="366079" y="1397562"/>
                    </a:cubicBezTo>
                    <a:cubicBezTo>
                      <a:pt x="356946" y="1397839"/>
                      <a:pt x="348366" y="1395624"/>
                      <a:pt x="342554" y="1388705"/>
                    </a:cubicBezTo>
                    <a:cubicBezTo>
                      <a:pt x="332591" y="1376804"/>
                      <a:pt x="323457" y="1364350"/>
                      <a:pt x="314600" y="1351618"/>
                    </a:cubicBezTo>
                    <a:cubicBezTo>
                      <a:pt x="309896" y="1344699"/>
                      <a:pt x="305467" y="1339440"/>
                      <a:pt x="296334" y="1340270"/>
                    </a:cubicBezTo>
                    <a:cubicBezTo>
                      <a:pt x="287200" y="1341101"/>
                      <a:pt x="280834" y="1336949"/>
                      <a:pt x="276129" y="1329753"/>
                    </a:cubicBezTo>
                    <a:cubicBezTo>
                      <a:pt x="268103" y="1317298"/>
                      <a:pt x="258970" y="1305120"/>
                      <a:pt x="262844" y="1288238"/>
                    </a:cubicBezTo>
                    <a:cubicBezTo>
                      <a:pt x="263952" y="1283809"/>
                      <a:pt x="260630" y="1277997"/>
                      <a:pt x="258970" y="1273015"/>
                    </a:cubicBezTo>
                    <a:cubicBezTo>
                      <a:pt x="257032" y="1266926"/>
                      <a:pt x="252604" y="1261114"/>
                      <a:pt x="252604" y="1255025"/>
                    </a:cubicBezTo>
                    <a:cubicBezTo>
                      <a:pt x="252604" y="1243401"/>
                      <a:pt x="252396" y="1231707"/>
                      <a:pt x="253158" y="1220117"/>
                    </a:cubicBezTo>
                    <a:lnTo>
                      <a:pt x="255053" y="1209906"/>
                    </a:lnTo>
                    <a:lnTo>
                      <a:pt x="251780" y="1209661"/>
                    </a:lnTo>
                    <a:cubicBezTo>
                      <a:pt x="239429" y="1202782"/>
                      <a:pt x="245318" y="1190952"/>
                      <a:pt x="245162" y="1181624"/>
                    </a:cubicBezTo>
                    <a:cubicBezTo>
                      <a:pt x="242139" y="1017202"/>
                      <a:pt x="239586" y="852728"/>
                      <a:pt x="236980" y="688306"/>
                    </a:cubicBezTo>
                    <a:cubicBezTo>
                      <a:pt x="233332" y="667825"/>
                      <a:pt x="236563" y="647084"/>
                      <a:pt x="235104" y="626551"/>
                    </a:cubicBezTo>
                    <a:cubicBezTo>
                      <a:pt x="234739" y="621965"/>
                      <a:pt x="237970" y="589184"/>
                      <a:pt x="232759" y="553747"/>
                    </a:cubicBezTo>
                    <a:cubicBezTo>
                      <a:pt x="232759" y="578761"/>
                      <a:pt x="227547" y="583973"/>
                      <a:pt x="228589" y="610864"/>
                    </a:cubicBezTo>
                    <a:cubicBezTo>
                      <a:pt x="224681" y="801082"/>
                      <a:pt x="220668" y="991300"/>
                      <a:pt x="216968" y="1181519"/>
                    </a:cubicBezTo>
                    <a:lnTo>
                      <a:pt x="213004" y="1207990"/>
                    </a:lnTo>
                    <a:lnTo>
                      <a:pt x="214395" y="1207990"/>
                    </a:lnTo>
                    <a:lnTo>
                      <a:pt x="214934" y="1210186"/>
                    </a:lnTo>
                    <a:cubicBezTo>
                      <a:pt x="215799" y="1219734"/>
                      <a:pt x="215315" y="1229490"/>
                      <a:pt x="213793" y="1239731"/>
                    </a:cubicBezTo>
                    <a:cubicBezTo>
                      <a:pt x="211302" y="1256060"/>
                      <a:pt x="215177" y="1273497"/>
                      <a:pt x="216837" y="1290380"/>
                    </a:cubicBezTo>
                    <a:cubicBezTo>
                      <a:pt x="217945" y="1302281"/>
                      <a:pt x="213793" y="1312245"/>
                      <a:pt x="207151" y="1321655"/>
                    </a:cubicBezTo>
                    <a:cubicBezTo>
                      <a:pt x="202722" y="1327468"/>
                      <a:pt x="198294" y="1331619"/>
                      <a:pt x="189437" y="1329128"/>
                    </a:cubicBezTo>
                    <a:cubicBezTo>
                      <a:pt x="179750" y="1326360"/>
                      <a:pt x="171447" y="1335770"/>
                      <a:pt x="174215" y="1345181"/>
                    </a:cubicBezTo>
                    <a:cubicBezTo>
                      <a:pt x="176705" y="1353207"/>
                      <a:pt x="174491" y="1359573"/>
                      <a:pt x="170063" y="1365662"/>
                    </a:cubicBezTo>
                    <a:cubicBezTo>
                      <a:pt x="158715" y="1382545"/>
                      <a:pt x="141832" y="1390295"/>
                      <a:pt x="123012" y="1394447"/>
                    </a:cubicBezTo>
                    <a:cubicBezTo>
                      <a:pt x="99486" y="1399428"/>
                      <a:pt x="75960" y="1399428"/>
                      <a:pt x="52988" y="1391679"/>
                    </a:cubicBezTo>
                    <a:cubicBezTo>
                      <a:pt x="28633" y="1383652"/>
                      <a:pt x="20606" y="1364001"/>
                      <a:pt x="31953" y="1341306"/>
                    </a:cubicBezTo>
                    <a:cubicBezTo>
                      <a:pt x="34445" y="1336601"/>
                      <a:pt x="34721" y="1331066"/>
                      <a:pt x="36659" y="1326084"/>
                    </a:cubicBezTo>
                    <a:cubicBezTo>
                      <a:pt x="38319" y="1321378"/>
                      <a:pt x="40257" y="1316673"/>
                      <a:pt x="42748" y="1312522"/>
                    </a:cubicBezTo>
                    <a:cubicBezTo>
                      <a:pt x="55756" y="1290657"/>
                      <a:pt x="69318" y="1268792"/>
                      <a:pt x="82050" y="1246927"/>
                    </a:cubicBezTo>
                    <a:cubicBezTo>
                      <a:pt x="86478" y="1239177"/>
                      <a:pt x="87101" y="1231151"/>
                      <a:pt x="86616" y="1223055"/>
                    </a:cubicBezTo>
                    <a:lnTo>
                      <a:pt x="85328" y="1207990"/>
                    </a:lnTo>
                    <a:lnTo>
                      <a:pt x="86447" y="1207990"/>
                    </a:lnTo>
                    <a:lnTo>
                      <a:pt x="85170" y="1203355"/>
                    </a:lnTo>
                    <a:cubicBezTo>
                      <a:pt x="75529" y="1140870"/>
                      <a:pt x="68597" y="1077863"/>
                      <a:pt x="66826" y="1014909"/>
                    </a:cubicBezTo>
                    <a:cubicBezTo>
                      <a:pt x="61823" y="838293"/>
                      <a:pt x="44938" y="662562"/>
                      <a:pt x="32378" y="486519"/>
                    </a:cubicBezTo>
                    <a:cubicBezTo>
                      <a:pt x="32326" y="485216"/>
                      <a:pt x="31961" y="483965"/>
                      <a:pt x="31544" y="482714"/>
                    </a:cubicBezTo>
                    <a:cubicBezTo>
                      <a:pt x="31961" y="440032"/>
                      <a:pt x="25812" y="397819"/>
                      <a:pt x="15597" y="356805"/>
                    </a:cubicBezTo>
                    <a:cubicBezTo>
                      <a:pt x="12783" y="345444"/>
                      <a:pt x="10438" y="334135"/>
                      <a:pt x="8353" y="322827"/>
                    </a:cubicBezTo>
                    <a:cubicBezTo>
                      <a:pt x="7520" y="317719"/>
                      <a:pt x="6685" y="312560"/>
                      <a:pt x="5799" y="307453"/>
                    </a:cubicBezTo>
                    <a:cubicBezTo>
                      <a:pt x="-8376" y="214428"/>
                      <a:pt x="3454" y="124113"/>
                      <a:pt x="41081" y="35414"/>
                    </a:cubicBezTo>
                    <a:cubicBezTo>
                      <a:pt x="39674" y="24523"/>
                      <a:pt x="38319" y="13631"/>
                      <a:pt x="37068" y="2738"/>
                    </a:cubicBezTo>
                    <a:cubicBezTo>
                      <a:pt x="38788" y="1696"/>
                      <a:pt x="40664" y="810"/>
                      <a:pt x="43061" y="237"/>
                    </a:cubicBezTo>
                    <a:close/>
                  </a:path>
                </a:pathLst>
              </a:custGeom>
              <a:solidFill>
                <a:srgbClr val="171B1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a:t>Infographic Style</a:t>
            </a:r>
          </a:p>
        </p:txBody>
      </p:sp>
      <p:grpSp>
        <p:nvGrpSpPr>
          <p:cNvPr id="225" name="그룹 224">
            <a:extLst>
              <a:ext uri="{FF2B5EF4-FFF2-40B4-BE49-F238E27FC236}">
                <a16:creationId xmlns:a16="http://schemas.microsoft.com/office/drawing/2014/main" id="{7C58339A-9446-4653-9651-5F522023EF1B}"/>
              </a:ext>
            </a:extLst>
          </p:cNvPr>
          <p:cNvGrpSpPr/>
          <p:nvPr/>
        </p:nvGrpSpPr>
        <p:grpSpPr>
          <a:xfrm>
            <a:off x="831565" y="3468798"/>
            <a:ext cx="4117149" cy="3049693"/>
            <a:chOff x="7299271" y="3228287"/>
            <a:chExt cx="4702554" cy="3483320"/>
          </a:xfrm>
        </p:grpSpPr>
        <p:sp>
          <p:nvSpPr>
            <p:cNvPr id="155" name="자유형: 도형 154">
              <a:extLst>
                <a:ext uri="{FF2B5EF4-FFF2-40B4-BE49-F238E27FC236}">
                  <a16:creationId xmlns:a16="http://schemas.microsoft.com/office/drawing/2014/main" id="{1BF1F7D1-5FC5-4EBF-9817-7296D084BCA3}"/>
                </a:ext>
              </a:extLst>
            </p:cNvPr>
            <p:cNvSpPr/>
            <p:nvPr/>
          </p:nvSpPr>
          <p:spPr>
            <a:xfrm>
              <a:off x="7299271" y="3228287"/>
              <a:ext cx="2763768" cy="3414412"/>
            </a:xfrm>
            <a:custGeom>
              <a:avLst/>
              <a:gdLst>
                <a:gd name="connsiteX0" fmla="*/ 2763765 w 2763768"/>
                <a:gd name="connsiteY0" fmla="*/ 1818164 h 3414412"/>
                <a:gd name="connsiteX1" fmla="*/ 2058047 w 2763768"/>
                <a:gd name="connsiteY1" fmla="*/ 1116502 h 3414412"/>
                <a:gd name="connsiteX2" fmla="*/ 2046826 w 2763768"/>
                <a:gd name="connsiteY2" fmla="*/ 1071672 h 3414412"/>
                <a:gd name="connsiteX3" fmla="*/ 2152484 w 2763768"/>
                <a:gd name="connsiteY3" fmla="*/ 675039 h 3414412"/>
                <a:gd name="connsiteX4" fmla="*/ 2323636 w 2763768"/>
                <a:gd name="connsiteY4" fmla="*/ 40426 h 3414412"/>
                <a:gd name="connsiteX5" fmla="*/ 2326858 w 2763768"/>
                <a:gd name="connsiteY5" fmla="*/ 2763 h 3414412"/>
                <a:gd name="connsiteX6" fmla="*/ 2299582 w 2763768"/>
                <a:gd name="connsiteY6" fmla="*/ 7207 h 3414412"/>
                <a:gd name="connsiteX7" fmla="*/ 2116875 w 2763768"/>
                <a:gd name="connsiteY7" fmla="*/ 113587 h 3414412"/>
                <a:gd name="connsiteX8" fmla="*/ 2001552 w 2763768"/>
                <a:gd name="connsiteY8" fmla="*/ 180803 h 3414412"/>
                <a:gd name="connsiteX9" fmla="*/ 1927280 w 2763768"/>
                <a:gd name="connsiteY9" fmla="*/ 225133 h 3414412"/>
                <a:gd name="connsiteX10" fmla="*/ 1781793 w 2763768"/>
                <a:gd name="connsiteY10" fmla="*/ 308737 h 3414412"/>
                <a:gd name="connsiteX11" fmla="*/ 1604697 w 2763768"/>
                <a:gd name="connsiteY11" fmla="*/ 412228 h 3414412"/>
                <a:gd name="connsiteX12" fmla="*/ 1535980 w 2763768"/>
                <a:gd name="connsiteY12" fmla="*/ 540551 h 3414412"/>
                <a:gd name="connsiteX13" fmla="*/ 823819 w 2763768"/>
                <a:gd name="connsiteY13" fmla="*/ 1529744 h 3414412"/>
                <a:gd name="connsiteX14" fmla="*/ 824374 w 2763768"/>
                <a:gd name="connsiteY14" fmla="*/ 1568074 h 3414412"/>
                <a:gd name="connsiteX15" fmla="*/ 825263 w 2763768"/>
                <a:gd name="connsiteY15" fmla="*/ 1578629 h 3414412"/>
                <a:gd name="connsiteX16" fmla="*/ 830318 w 2763768"/>
                <a:gd name="connsiteY16" fmla="*/ 1623570 h 3414412"/>
                <a:gd name="connsiteX17" fmla="*/ 830763 w 2763768"/>
                <a:gd name="connsiteY17" fmla="*/ 1628791 h 3414412"/>
                <a:gd name="connsiteX18" fmla="*/ 819486 w 2763768"/>
                <a:gd name="connsiteY18" fmla="*/ 1672621 h 3414412"/>
                <a:gd name="connsiteX19" fmla="*/ 740159 w 2763768"/>
                <a:gd name="connsiteY19" fmla="*/ 1701341 h 3414412"/>
                <a:gd name="connsiteX20" fmla="*/ 725827 w 2763768"/>
                <a:gd name="connsiteY20" fmla="*/ 1715506 h 3414412"/>
                <a:gd name="connsiteX21" fmla="*/ 369469 w 2763768"/>
                <a:gd name="connsiteY21" fmla="*/ 2690312 h 3414412"/>
                <a:gd name="connsiteX22" fmla="*/ 369080 w 2763768"/>
                <a:gd name="connsiteY22" fmla="*/ 2691590 h 3414412"/>
                <a:gd name="connsiteX23" fmla="*/ 369302 w 2763768"/>
                <a:gd name="connsiteY23" fmla="*/ 2689479 h 3414412"/>
                <a:gd name="connsiteX24" fmla="*/ 348470 w 2763768"/>
                <a:gd name="connsiteY24" fmla="*/ 2705478 h 3414412"/>
                <a:gd name="connsiteX25" fmla="*/ 307752 w 2763768"/>
                <a:gd name="connsiteY25" fmla="*/ 2812357 h 3414412"/>
                <a:gd name="connsiteX26" fmla="*/ 157820 w 2763768"/>
                <a:gd name="connsiteY26" fmla="*/ 3181881 h 3414412"/>
                <a:gd name="connsiteX27" fmla="*/ 0 w 2763768"/>
                <a:gd name="connsiteY27" fmla="*/ 3414362 h 3414412"/>
                <a:gd name="connsiteX28" fmla="*/ 2008218 w 2763768"/>
                <a:gd name="connsiteY28" fmla="*/ 3406862 h 3414412"/>
                <a:gd name="connsiteX29" fmla="*/ 2184203 w 2763768"/>
                <a:gd name="connsiteY29" fmla="*/ 2565323 h 3414412"/>
                <a:gd name="connsiteX30" fmla="*/ 2207423 w 2763768"/>
                <a:gd name="connsiteY30" fmla="*/ 2521716 h 3414412"/>
                <a:gd name="connsiteX31" fmla="*/ 2501065 w 2763768"/>
                <a:gd name="connsiteY31" fmla="*/ 2170801 h 3414412"/>
                <a:gd name="connsiteX32" fmla="*/ 2763765 w 2763768"/>
                <a:gd name="connsiteY32" fmla="*/ 1818164 h 34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763768" h="3414412">
                  <a:moveTo>
                    <a:pt x="2763765" y="1818164"/>
                  </a:moveTo>
                  <a:cubicBezTo>
                    <a:pt x="2764765" y="1781612"/>
                    <a:pt x="2246087" y="1303875"/>
                    <a:pt x="2058047" y="1116502"/>
                  </a:cubicBezTo>
                  <a:cubicBezTo>
                    <a:pt x="2044493" y="1103003"/>
                    <a:pt x="2042215" y="1089837"/>
                    <a:pt x="2046826" y="1071672"/>
                  </a:cubicBezTo>
                  <a:cubicBezTo>
                    <a:pt x="2080601" y="939072"/>
                    <a:pt x="2116986" y="807195"/>
                    <a:pt x="2152484" y="675039"/>
                  </a:cubicBezTo>
                  <a:cubicBezTo>
                    <a:pt x="2209312" y="463446"/>
                    <a:pt x="2263807" y="251186"/>
                    <a:pt x="2323636" y="40426"/>
                  </a:cubicBezTo>
                  <a:cubicBezTo>
                    <a:pt x="2327080" y="28316"/>
                    <a:pt x="2333246" y="15929"/>
                    <a:pt x="2326858" y="2763"/>
                  </a:cubicBezTo>
                  <a:cubicBezTo>
                    <a:pt x="2316414" y="-4236"/>
                    <a:pt x="2308359" y="3874"/>
                    <a:pt x="2299582" y="7207"/>
                  </a:cubicBezTo>
                  <a:cubicBezTo>
                    <a:pt x="2238976" y="43204"/>
                    <a:pt x="2178315" y="79090"/>
                    <a:pt x="2116875" y="113587"/>
                  </a:cubicBezTo>
                  <a:cubicBezTo>
                    <a:pt x="2078768" y="136529"/>
                    <a:pt x="2040882" y="159861"/>
                    <a:pt x="2001552" y="180803"/>
                  </a:cubicBezTo>
                  <a:cubicBezTo>
                    <a:pt x="1976665" y="195302"/>
                    <a:pt x="1952389" y="210912"/>
                    <a:pt x="1927280" y="225133"/>
                  </a:cubicBezTo>
                  <a:cubicBezTo>
                    <a:pt x="1878507" y="252464"/>
                    <a:pt x="1831066" y="282295"/>
                    <a:pt x="1781793" y="308737"/>
                  </a:cubicBezTo>
                  <a:cubicBezTo>
                    <a:pt x="1722798" y="343290"/>
                    <a:pt x="1663747" y="377676"/>
                    <a:pt x="1604697" y="412228"/>
                  </a:cubicBezTo>
                  <a:cubicBezTo>
                    <a:pt x="1578532" y="427560"/>
                    <a:pt x="1563756" y="490555"/>
                    <a:pt x="1535980" y="540551"/>
                  </a:cubicBezTo>
                  <a:cubicBezTo>
                    <a:pt x="1296279" y="846580"/>
                    <a:pt x="839540" y="1489248"/>
                    <a:pt x="823819" y="1529744"/>
                  </a:cubicBezTo>
                  <a:cubicBezTo>
                    <a:pt x="823652" y="1542521"/>
                    <a:pt x="816875" y="1555409"/>
                    <a:pt x="824374" y="1568074"/>
                  </a:cubicBezTo>
                  <a:cubicBezTo>
                    <a:pt x="824652" y="1571574"/>
                    <a:pt x="824985" y="1575129"/>
                    <a:pt x="825263" y="1578629"/>
                  </a:cubicBezTo>
                  <a:cubicBezTo>
                    <a:pt x="834207" y="1592794"/>
                    <a:pt x="818541" y="1609737"/>
                    <a:pt x="830318" y="1623570"/>
                  </a:cubicBezTo>
                  <a:cubicBezTo>
                    <a:pt x="830874" y="1625292"/>
                    <a:pt x="831040" y="1627014"/>
                    <a:pt x="830763" y="1628791"/>
                  </a:cubicBezTo>
                  <a:cubicBezTo>
                    <a:pt x="838929" y="1646457"/>
                    <a:pt x="829485" y="1659622"/>
                    <a:pt x="819486" y="1672621"/>
                  </a:cubicBezTo>
                  <a:cubicBezTo>
                    <a:pt x="793044" y="1682231"/>
                    <a:pt x="766713" y="1692119"/>
                    <a:pt x="740159" y="1701341"/>
                  </a:cubicBezTo>
                  <a:cubicBezTo>
                    <a:pt x="732660" y="1703952"/>
                    <a:pt x="725660" y="1707007"/>
                    <a:pt x="725827" y="1715506"/>
                  </a:cubicBezTo>
                  <a:cubicBezTo>
                    <a:pt x="726327" y="1741282"/>
                    <a:pt x="458350" y="2418113"/>
                    <a:pt x="369469" y="2690312"/>
                  </a:cubicBezTo>
                  <a:cubicBezTo>
                    <a:pt x="369357" y="2690757"/>
                    <a:pt x="369191" y="2691201"/>
                    <a:pt x="369080" y="2691590"/>
                  </a:cubicBezTo>
                  <a:cubicBezTo>
                    <a:pt x="369135" y="2690868"/>
                    <a:pt x="369246" y="2690146"/>
                    <a:pt x="369302" y="2689479"/>
                  </a:cubicBezTo>
                  <a:cubicBezTo>
                    <a:pt x="359025" y="2690534"/>
                    <a:pt x="354081" y="2698034"/>
                    <a:pt x="348470" y="2705478"/>
                  </a:cubicBezTo>
                  <a:cubicBezTo>
                    <a:pt x="324639" y="2737253"/>
                    <a:pt x="315307" y="2774472"/>
                    <a:pt x="307752" y="2812357"/>
                  </a:cubicBezTo>
                  <a:cubicBezTo>
                    <a:pt x="299697" y="2826301"/>
                    <a:pt x="162542" y="3171327"/>
                    <a:pt x="157820" y="3181881"/>
                  </a:cubicBezTo>
                  <a:cubicBezTo>
                    <a:pt x="136155" y="3223545"/>
                    <a:pt x="30609" y="3351311"/>
                    <a:pt x="0" y="3414362"/>
                  </a:cubicBezTo>
                  <a:cubicBezTo>
                    <a:pt x="155487" y="3415140"/>
                    <a:pt x="1678191" y="3406751"/>
                    <a:pt x="2008218" y="3406862"/>
                  </a:cubicBezTo>
                  <a:cubicBezTo>
                    <a:pt x="2035993" y="3273540"/>
                    <a:pt x="2146317" y="2723532"/>
                    <a:pt x="2184203" y="2565323"/>
                  </a:cubicBezTo>
                  <a:cubicBezTo>
                    <a:pt x="2188203" y="2548546"/>
                    <a:pt x="2196591" y="2534548"/>
                    <a:pt x="2207423" y="2521716"/>
                  </a:cubicBezTo>
                  <a:cubicBezTo>
                    <a:pt x="2305971" y="2405281"/>
                    <a:pt x="2403296" y="2287846"/>
                    <a:pt x="2501065" y="2170801"/>
                  </a:cubicBezTo>
                  <a:cubicBezTo>
                    <a:pt x="2579336" y="2077253"/>
                    <a:pt x="2764765" y="1848273"/>
                    <a:pt x="2763765" y="1818164"/>
                  </a:cubicBezTo>
                  <a:close/>
                </a:path>
              </a:pathLst>
            </a:custGeom>
            <a:solidFill>
              <a:schemeClr val="bg1">
                <a:lumMod val="65000"/>
              </a:schemeClr>
            </a:solidFill>
            <a:ln w="5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56" name="자유형: 도형 155">
              <a:extLst>
                <a:ext uri="{FF2B5EF4-FFF2-40B4-BE49-F238E27FC236}">
                  <a16:creationId xmlns:a16="http://schemas.microsoft.com/office/drawing/2014/main" id="{88A7F3E3-0B58-4AA7-AADC-70E80202C535}"/>
                </a:ext>
              </a:extLst>
            </p:cNvPr>
            <p:cNvSpPr/>
            <p:nvPr/>
          </p:nvSpPr>
          <p:spPr>
            <a:xfrm>
              <a:off x="9307767" y="3228910"/>
              <a:ext cx="2549327" cy="3411442"/>
            </a:xfrm>
            <a:custGeom>
              <a:avLst/>
              <a:gdLst>
                <a:gd name="connsiteX0" fmla="*/ 2544006 w 2549327"/>
                <a:gd name="connsiteY0" fmla="*/ 3367409 h 3411442"/>
                <a:gd name="connsiteX1" fmla="*/ 2153428 w 2549327"/>
                <a:gd name="connsiteY1" fmla="*/ 2654136 h 3411442"/>
                <a:gd name="connsiteX2" fmla="*/ 1906116 w 2549327"/>
                <a:gd name="connsiteY2" fmla="*/ 2166233 h 3411442"/>
                <a:gd name="connsiteX3" fmla="*/ 1860120 w 2549327"/>
                <a:gd name="connsiteY3" fmla="*/ 2084185 h 3411442"/>
                <a:gd name="connsiteX4" fmla="*/ 1817179 w 2549327"/>
                <a:gd name="connsiteY4" fmla="*/ 2008080 h 3411442"/>
                <a:gd name="connsiteX5" fmla="*/ 1750184 w 2549327"/>
                <a:gd name="connsiteY5" fmla="*/ 1992193 h 3411442"/>
                <a:gd name="connsiteX6" fmla="*/ 1729853 w 2549327"/>
                <a:gd name="connsiteY6" fmla="*/ 1993748 h 3411442"/>
                <a:gd name="connsiteX7" fmla="*/ 1499595 w 2549327"/>
                <a:gd name="connsiteY7" fmla="*/ 1628779 h 3411442"/>
                <a:gd name="connsiteX8" fmla="*/ 1498262 w 2549327"/>
                <a:gd name="connsiteY8" fmla="*/ 1628779 h 3411442"/>
                <a:gd name="connsiteX9" fmla="*/ 1452043 w 2549327"/>
                <a:gd name="connsiteY9" fmla="*/ 1584227 h 3411442"/>
                <a:gd name="connsiteX10" fmla="*/ 1433211 w 2549327"/>
                <a:gd name="connsiteY10" fmla="*/ 1554396 h 3411442"/>
                <a:gd name="connsiteX11" fmla="*/ 1360773 w 2549327"/>
                <a:gd name="connsiteY11" fmla="*/ 1215425 h 3411442"/>
                <a:gd name="connsiteX12" fmla="*/ 1288113 w 2549327"/>
                <a:gd name="connsiteY12" fmla="*/ 912729 h 3411442"/>
                <a:gd name="connsiteX13" fmla="*/ 1218841 w 2549327"/>
                <a:gd name="connsiteY13" fmla="*/ 694136 h 3411442"/>
                <a:gd name="connsiteX14" fmla="*/ 1166068 w 2549327"/>
                <a:gd name="connsiteY14" fmla="*/ 612143 h 3411442"/>
                <a:gd name="connsiteX15" fmla="*/ 1153624 w 2549327"/>
                <a:gd name="connsiteY15" fmla="*/ 594700 h 3411442"/>
                <a:gd name="connsiteX16" fmla="*/ 331916 w 2549327"/>
                <a:gd name="connsiteY16" fmla="*/ 2528 h 3411442"/>
                <a:gd name="connsiteX17" fmla="*/ 316695 w 2549327"/>
                <a:gd name="connsiteY17" fmla="*/ 2084 h 3411442"/>
                <a:gd name="connsiteX18" fmla="*/ 29331 w 2549327"/>
                <a:gd name="connsiteY18" fmla="*/ 1074215 h 3411442"/>
                <a:gd name="connsiteX19" fmla="*/ 40997 w 2549327"/>
                <a:gd name="connsiteY19" fmla="*/ 1117934 h 3411442"/>
                <a:gd name="connsiteX20" fmla="*/ 755214 w 2549327"/>
                <a:gd name="connsiteY20" fmla="*/ 1817541 h 3411442"/>
                <a:gd name="connsiteX21" fmla="*/ 228869 w 2549327"/>
                <a:gd name="connsiteY21" fmla="*/ 2474985 h 3411442"/>
                <a:gd name="connsiteX22" fmla="*/ 163764 w 2549327"/>
                <a:gd name="connsiteY22" fmla="*/ 2584142 h 3411442"/>
                <a:gd name="connsiteX23" fmla="*/ 123434 w 2549327"/>
                <a:gd name="connsiteY23" fmla="*/ 2752850 h 3411442"/>
                <a:gd name="connsiteX24" fmla="*/ 0 w 2549327"/>
                <a:gd name="connsiteY24" fmla="*/ 3410072 h 3411442"/>
                <a:gd name="connsiteX25" fmla="*/ 2497343 w 2549327"/>
                <a:gd name="connsiteY25" fmla="*/ 3411405 h 3411442"/>
                <a:gd name="connsiteX26" fmla="*/ 2544006 w 2549327"/>
                <a:gd name="connsiteY26" fmla="*/ 3367409 h 341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49327" h="3411442">
                  <a:moveTo>
                    <a:pt x="2544006" y="3367409"/>
                  </a:moveTo>
                  <a:cubicBezTo>
                    <a:pt x="2357577" y="3056880"/>
                    <a:pt x="2157317" y="2661747"/>
                    <a:pt x="2153428" y="2654136"/>
                  </a:cubicBezTo>
                  <a:cubicBezTo>
                    <a:pt x="2070768" y="2491595"/>
                    <a:pt x="1987553" y="2329386"/>
                    <a:pt x="1906116" y="2166233"/>
                  </a:cubicBezTo>
                  <a:cubicBezTo>
                    <a:pt x="1892172" y="2138291"/>
                    <a:pt x="1880007" y="2108961"/>
                    <a:pt x="1860120" y="2084185"/>
                  </a:cubicBezTo>
                  <a:cubicBezTo>
                    <a:pt x="1838233" y="2063131"/>
                    <a:pt x="1830956" y="2033689"/>
                    <a:pt x="1817179" y="2008080"/>
                  </a:cubicBezTo>
                  <a:cubicBezTo>
                    <a:pt x="1792292" y="1961584"/>
                    <a:pt x="1793014" y="1960973"/>
                    <a:pt x="1750184" y="1992193"/>
                  </a:cubicBezTo>
                  <a:cubicBezTo>
                    <a:pt x="1743018" y="1997414"/>
                    <a:pt x="1735908" y="2004469"/>
                    <a:pt x="1729853" y="1993748"/>
                  </a:cubicBezTo>
                  <a:cubicBezTo>
                    <a:pt x="1703688" y="1947585"/>
                    <a:pt x="1501594" y="1628779"/>
                    <a:pt x="1499595" y="1628779"/>
                  </a:cubicBezTo>
                  <a:cubicBezTo>
                    <a:pt x="1499150" y="1628779"/>
                    <a:pt x="1498706" y="1628779"/>
                    <a:pt x="1498262" y="1628779"/>
                  </a:cubicBezTo>
                  <a:cubicBezTo>
                    <a:pt x="1482874" y="1613892"/>
                    <a:pt x="1467542" y="1599004"/>
                    <a:pt x="1452043" y="1584227"/>
                  </a:cubicBezTo>
                  <a:cubicBezTo>
                    <a:pt x="1443210" y="1575784"/>
                    <a:pt x="1435711" y="1566673"/>
                    <a:pt x="1433211" y="1554396"/>
                  </a:cubicBezTo>
                  <a:cubicBezTo>
                    <a:pt x="1416324" y="1471792"/>
                    <a:pt x="1365551" y="1236701"/>
                    <a:pt x="1360773" y="1215425"/>
                  </a:cubicBezTo>
                  <a:cubicBezTo>
                    <a:pt x="1338053" y="1114156"/>
                    <a:pt x="1322277" y="1011332"/>
                    <a:pt x="1288113" y="912729"/>
                  </a:cubicBezTo>
                  <a:cubicBezTo>
                    <a:pt x="1263115" y="840513"/>
                    <a:pt x="1236673" y="768630"/>
                    <a:pt x="1218841" y="694136"/>
                  </a:cubicBezTo>
                  <a:cubicBezTo>
                    <a:pt x="1210675" y="659917"/>
                    <a:pt x="1198620" y="629864"/>
                    <a:pt x="1166068" y="612143"/>
                  </a:cubicBezTo>
                  <a:cubicBezTo>
                    <a:pt x="1164957" y="604200"/>
                    <a:pt x="1159513" y="599256"/>
                    <a:pt x="1153624" y="594700"/>
                  </a:cubicBezTo>
                  <a:cubicBezTo>
                    <a:pt x="1056299" y="526651"/>
                    <a:pt x="342360" y="7806"/>
                    <a:pt x="331916" y="2528"/>
                  </a:cubicBezTo>
                  <a:cubicBezTo>
                    <a:pt x="326917" y="584"/>
                    <a:pt x="321917" y="-1804"/>
                    <a:pt x="316695" y="2084"/>
                  </a:cubicBezTo>
                  <a:cubicBezTo>
                    <a:pt x="315973" y="6639"/>
                    <a:pt x="77382" y="895619"/>
                    <a:pt x="29331" y="1074215"/>
                  </a:cubicBezTo>
                  <a:cubicBezTo>
                    <a:pt x="24498" y="1092103"/>
                    <a:pt x="27164" y="1104157"/>
                    <a:pt x="40997" y="1117934"/>
                  </a:cubicBezTo>
                  <a:cubicBezTo>
                    <a:pt x="230758" y="1306362"/>
                    <a:pt x="755214" y="1795987"/>
                    <a:pt x="755214" y="1817541"/>
                  </a:cubicBezTo>
                  <a:cubicBezTo>
                    <a:pt x="755214" y="1839761"/>
                    <a:pt x="338916" y="2341163"/>
                    <a:pt x="228869" y="2474985"/>
                  </a:cubicBezTo>
                  <a:cubicBezTo>
                    <a:pt x="202039" y="2507593"/>
                    <a:pt x="170319" y="2536091"/>
                    <a:pt x="163764" y="2584142"/>
                  </a:cubicBezTo>
                  <a:cubicBezTo>
                    <a:pt x="155987" y="2641137"/>
                    <a:pt x="137266" y="2696688"/>
                    <a:pt x="123434" y="2752850"/>
                  </a:cubicBezTo>
                  <a:cubicBezTo>
                    <a:pt x="96825" y="2860896"/>
                    <a:pt x="33053" y="3222921"/>
                    <a:pt x="0" y="3410072"/>
                  </a:cubicBezTo>
                  <a:cubicBezTo>
                    <a:pt x="160820" y="3411794"/>
                    <a:pt x="2423794" y="3411405"/>
                    <a:pt x="2497343" y="3411405"/>
                  </a:cubicBezTo>
                  <a:cubicBezTo>
                    <a:pt x="2546506" y="3411405"/>
                    <a:pt x="2557505" y="3395740"/>
                    <a:pt x="2544006" y="3367409"/>
                  </a:cubicBezTo>
                  <a:close/>
                </a:path>
              </a:pathLst>
            </a:custGeom>
            <a:solidFill>
              <a:schemeClr val="accent5">
                <a:lumMod val="20000"/>
                <a:lumOff val="80000"/>
              </a:schemeClr>
            </a:solidFill>
            <a:ln w="5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57" name="자유형: 도형 156">
              <a:extLst>
                <a:ext uri="{FF2B5EF4-FFF2-40B4-BE49-F238E27FC236}">
                  <a16:creationId xmlns:a16="http://schemas.microsoft.com/office/drawing/2014/main" id="{BC87ED6E-B801-47D4-A765-DA82B4B2DB1B}"/>
                </a:ext>
              </a:extLst>
            </p:cNvPr>
            <p:cNvSpPr/>
            <p:nvPr/>
          </p:nvSpPr>
          <p:spPr>
            <a:xfrm>
              <a:off x="9909590" y="4756421"/>
              <a:ext cx="2092235" cy="328919"/>
            </a:xfrm>
            <a:custGeom>
              <a:avLst/>
              <a:gdLst>
                <a:gd name="connsiteX0" fmla="*/ 2092170 w 2092235"/>
                <a:gd name="connsiteY0" fmla="*/ 234480 h 328919"/>
                <a:gd name="connsiteX1" fmla="*/ 1987623 w 2092235"/>
                <a:gd name="connsiteY1" fmla="*/ 134488 h 328919"/>
                <a:gd name="connsiteX2" fmla="*/ 1825303 w 2092235"/>
                <a:gd name="connsiteY2" fmla="*/ 134266 h 328919"/>
                <a:gd name="connsiteX3" fmla="*/ 1810194 w 2092235"/>
                <a:gd name="connsiteY3" fmla="*/ 109379 h 328919"/>
                <a:gd name="connsiteX4" fmla="*/ 1786418 w 2092235"/>
                <a:gd name="connsiteY4" fmla="*/ 39885 h 328919"/>
                <a:gd name="connsiteX5" fmla="*/ 1675927 w 2092235"/>
                <a:gd name="connsiteY5" fmla="*/ 3944 h 328919"/>
                <a:gd name="connsiteX6" fmla="*/ 1069368 w 2092235"/>
                <a:gd name="connsiteY6" fmla="*/ 3944 h 328919"/>
                <a:gd name="connsiteX7" fmla="*/ 942323 w 2092235"/>
                <a:gd name="connsiteY7" fmla="*/ 73382 h 328919"/>
                <a:gd name="connsiteX8" fmla="*/ 914214 w 2092235"/>
                <a:gd name="connsiteY8" fmla="*/ 128544 h 328919"/>
                <a:gd name="connsiteX9" fmla="*/ 611796 w 2092235"/>
                <a:gd name="connsiteY9" fmla="*/ 129155 h 328919"/>
                <a:gd name="connsiteX10" fmla="*/ 502416 w 2092235"/>
                <a:gd name="connsiteY10" fmla="*/ 187595 h 328919"/>
                <a:gd name="connsiteX11" fmla="*/ 472252 w 2092235"/>
                <a:gd name="connsiteY11" fmla="*/ 200982 h 328919"/>
                <a:gd name="connsiteX12" fmla="*/ 53343 w 2092235"/>
                <a:gd name="connsiteY12" fmla="*/ 200816 h 328919"/>
                <a:gd name="connsiteX13" fmla="*/ 1347 w 2092235"/>
                <a:gd name="connsiteY13" fmla="*/ 274810 h 328919"/>
                <a:gd name="connsiteX14" fmla="*/ 86562 w 2092235"/>
                <a:gd name="connsiteY14" fmla="*/ 328861 h 328919"/>
                <a:gd name="connsiteX15" fmla="*/ 1970069 w 2092235"/>
                <a:gd name="connsiteY15" fmla="*/ 328916 h 328919"/>
                <a:gd name="connsiteX16" fmla="*/ 2092170 w 2092235"/>
                <a:gd name="connsiteY16" fmla="*/ 234480 h 32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2235" h="328919">
                  <a:moveTo>
                    <a:pt x="2092170" y="234480"/>
                  </a:moveTo>
                  <a:cubicBezTo>
                    <a:pt x="2094225" y="182540"/>
                    <a:pt x="2047729" y="134488"/>
                    <a:pt x="1987623" y="134488"/>
                  </a:cubicBezTo>
                  <a:cubicBezTo>
                    <a:pt x="1940905" y="134488"/>
                    <a:pt x="1872022" y="134266"/>
                    <a:pt x="1825303" y="134266"/>
                  </a:cubicBezTo>
                  <a:cubicBezTo>
                    <a:pt x="1815415" y="128933"/>
                    <a:pt x="1810749" y="125045"/>
                    <a:pt x="1810194" y="109379"/>
                  </a:cubicBezTo>
                  <a:cubicBezTo>
                    <a:pt x="1808860" y="73382"/>
                    <a:pt x="1805416" y="59272"/>
                    <a:pt x="1786418" y="39885"/>
                  </a:cubicBezTo>
                  <a:cubicBezTo>
                    <a:pt x="1775530" y="23386"/>
                    <a:pt x="1753365" y="4999"/>
                    <a:pt x="1675927" y="3944"/>
                  </a:cubicBezTo>
                  <a:cubicBezTo>
                    <a:pt x="1470000" y="1166"/>
                    <a:pt x="1286627" y="-3333"/>
                    <a:pt x="1069368" y="3944"/>
                  </a:cubicBezTo>
                  <a:cubicBezTo>
                    <a:pt x="986764" y="6721"/>
                    <a:pt x="942323" y="23386"/>
                    <a:pt x="942323" y="73382"/>
                  </a:cubicBezTo>
                  <a:cubicBezTo>
                    <a:pt x="943267" y="81493"/>
                    <a:pt x="942323" y="128933"/>
                    <a:pt x="914214" y="128544"/>
                  </a:cubicBezTo>
                  <a:cubicBezTo>
                    <a:pt x="813389" y="128655"/>
                    <a:pt x="712620" y="127989"/>
                    <a:pt x="611796" y="129155"/>
                  </a:cubicBezTo>
                  <a:cubicBezTo>
                    <a:pt x="566133" y="129711"/>
                    <a:pt x="526692" y="146376"/>
                    <a:pt x="502416" y="187595"/>
                  </a:cubicBezTo>
                  <a:cubicBezTo>
                    <a:pt x="494583" y="200871"/>
                    <a:pt x="484473" y="200982"/>
                    <a:pt x="472252" y="200982"/>
                  </a:cubicBezTo>
                  <a:cubicBezTo>
                    <a:pt x="332597" y="200816"/>
                    <a:pt x="192942" y="200816"/>
                    <a:pt x="53343" y="200816"/>
                  </a:cubicBezTo>
                  <a:cubicBezTo>
                    <a:pt x="14680" y="201149"/>
                    <a:pt x="-5596" y="246534"/>
                    <a:pt x="1347" y="274810"/>
                  </a:cubicBezTo>
                  <a:cubicBezTo>
                    <a:pt x="10402" y="311418"/>
                    <a:pt x="37567" y="328638"/>
                    <a:pt x="86562" y="328861"/>
                  </a:cubicBezTo>
                  <a:cubicBezTo>
                    <a:pt x="105005" y="328972"/>
                    <a:pt x="1790862" y="327583"/>
                    <a:pt x="1970069" y="328916"/>
                  </a:cubicBezTo>
                  <a:cubicBezTo>
                    <a:pt x="2020509" y="329305"/>
                    <a:pt x="2089558" y="299752"/>
                    <a:pt x="2092170" y="234480"/>
                  </a:cubicBezTo>
                  <a:close/>
                </a:path>
              </a:pathLst>
            </a:custGeom>
            <a:solidFill>
              <a:srgbClr val="D6ECF8"/>
            </a:solidFill>
            <a:ln w="65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58" name="자유형: 도형 157">
              <a:extLst>
                <a:ext uri="{FF2B5EF4-FFF2-40B4-BE49-F238E27FC236}">
                  <a16:creationId xmlns:a16="http://schemas.microsoft.com/office/drawing/2014/main" id="{B7F4B092-841B-4433-BA2E-1E705531CBB0}"/>
                </a:ext>
              </a:extLst>
            </p:cNvPr>
            <p:cNvSpPr/>
            <p:nvPr/>
          </p:nvSpPr>
          <p:spPr>
            <a:xfrm>
              <a:off x="8374291" y="3718786"/>
              <a:ext cx="816597" cy="344470"/>
            </a:xfrm>
            <a:custGeom>
              <a:avLst/>
              <a:gdLst>
                <a:gd name="connsiteX0" fmla="*/ 708273 w 816597"/>
                <a:gd name="connsiteY0" fmla="*/ 72216 h 344470"/>
                <a:gd name="connsiteX1" fmla="*/ 609393 w 816597"/>
                <a:gd name="connsiteY1" fmla="*/ 72216 h 344470"/>
                <a:gd name="connsiteX2" fmla="*/ 505513 w 816597"/>
                <a:gd name="connsiteY2" fmla="*/ 0 h 344470"/>
                <a:gd name="connsiteX3" fmla="*/ 211093 w 816597"/>
                <a:gd name="connsiteY3" fmla="*/ 0 h 344470"/>
                <a:gd name="connsiteX4" fmla="*/ 99991 w 816597"/>
                <a:gd name="connsiteY4" fmla="*/ 111102 h 344470"/>
                <a:gd name="connsiteX5" fmla="*/ 99991 w 816597"/>
                <a:gd name="connsiteY5" fmla="*/ 111102 h 344470"/>
                <a:gd name="connsiteX6" fmla="*/ 118490 w 816597"/>
                <a:gd name="connsiteY6" fmla="*/ 172208 h 344470"/>
                <a:gd name="connsiteX7" fmla="*/ 82660 w 816597"/>
                <a:gd name="connsiteY7" fmla="*/ 172208 h 344470"/>
                <a:gd name="connsiteX8" fmla="*/ 0 w 816597"/>
                <a:gd name="connsiteY8" fmla="*/ 254867 h 344470"/>
                <a:gd name="connsiteX9" fmla="*/ 0 w 816597"/>
                <a:gd name="connsiteY9" fmla="*/ 261811 h 344470"/>
                <a:gd name="connsiteX10" fmla="*/ 82660 w 816597"/>
                <a:gd name="connsiteY10" fmla="*/ 344471 h 344470"/>
                <a:gd name="connsiteX11" fmla="*/ 428464 w 816597"/>
                <a:gd name="connsiteY11" fmla="*/ 344471 h 344470"/>
                <a:gd name="connsiteX12" fmla="*/ 506401 w 816597"/>
                <a:gd name="connsiteY12" fmla="*/ 288920 h 344470"/>
                <a:gd name="connsiteX13" fmla="*/ 708273 w 816597"/>
                <a:gd name="connsiteY13" fmla="*/ 288920 h 344470"/>
                <a:gd name="connsiteX14" fmla="*/ 816597 w 816597"/>
                <a:gd name="connsiteY14" fmla="*/ 180596 h 344470"/>
                <a:gd name="connsiteX15" fmla="*/ 816597 w 816597"/>
                <a:gd name="connsiteY15" fmla="*/ 180596 h 344470"/>
                <a:gd name="connsiteX16" fmla="*/ 708273 w 816597"/>
                <a:gd name="connsiteY16" fmla="*/ 72216 h 344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6597" h="344470">
                  <a:moveTo>
                    <a:pt x="708273" y="72216"/>
                  </a:moveTo>
                  <a:lnTo>
                    <a:pt x="609393" y="72216"/>
                  </a:lnTo>
                  <a:cubicBezTo>
                    <a:pt x="593505" y="30164"/>
                    <a:pt x="552897" y="0"/>
                    <a:pt x="505513" y="0"/>
                  </a:cubicBezTo>
                  <a:lnTo>
                    <a:pt x="211093" y="0"/>
                  </a:lnTo>
                  <a:cubicBezTo>
                    <a:pt x="149987" y="0"/>
                    <a:pt x="99991" y="49996"/>
                    <a:pt x="99991" y="111102"/>
                  </a:cubicBezTo>
                  <a:lnTo>
                    <a:pt x="99991" y="111102"/>
                  </a:lnTo>
                  <a:cubicBezTo>
                    <a:pt x="99991" y="133655"/>
                    <a:pt x="106824" y="154653"/>
                    <a:pt x="118490" y="172208"/>
                  </a:cubicBezTo>
                  <a:lnTo>
                    <a:pt x="82660" y="172208"/>
                  </a:lnTo>
                  <a:cubicBezTo>
                    <a:pt x="37219" y="172208"/>
                    <a:pt x="0" y="209371"/>
                    <a:pt x="0" y="254867"/>
                  </a:cubicBezTo>
                  <a:lnTo>
                    <a:pt x="0" y="261811"/>
                  </a:lnTo>
                  <a:cubicBezTo>
                    <a:pt x="0" y="307252"/>
                    <a:pt x="37164" y="344471"/>
                    <a:pt x="82660" y="344471"/>
                  </a:cubicBezTo>
                  <a:lnTo>
                    <a:pt x="428464" y="344471"/>
                  </a:lnTo>
                  <a:cubicBezTo>
                    <a:pt x="464405" y="344471"/>
                    <a:pt x="495125" y="321139"/>
                    <a:pt x="506401" y="288920"/>
                  </a:cubicBezTo>
                  <a:lnTo>
                    <a:pt x="708273" y="288920"/>
                  </a:lnTo>
                  <a:cubicBezTo>
                    <a:pt x="767879" y="288920"/>
                    <a:pt x="816597" y="240146"/>
                    <a:pt x="816597" y="180596"/>
                  </a:cubicBezTo>
                  <a:lnTo>
                    <a:pt x="816597" y="180596"/>
                  </a:lnTo>
                  <a:cubicBezTo>
                    <a:pt x="816597" y="120990"/>
                    <a:pt x="767824" y="72216"/>
                    <a:pt x="708273" y="72216"/>
                  </a:cubicBezTo>
                  <a:close/>
                </a:path>
              </a:pathLst>
            </a:custGeom>
            <a:solidFill>
              <a:srgbClr val="D6ECF8"/>
            </a:solidFill>
            <a:ln w="65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59" name="자유형: 도형 158">
              <a:extLst>
                <a:ext uri="{FF2B5EF4-FFF2-40B4-BE49-F238E27FC236}">
                  <a16:creationId xmlns:a16="http://schemas.microsoft.com/office/drawing/2014/main" id="{3952E468-55A1-4869-9AC6-152EB45E82EA}"/>
                </a:ext>
              </a:extLst>
            </p:cNvPr>
            <p:cNvSpPr/>
            <p:nvPr/>
          </p:nvSpPr>
          <p:spPr>
            <a:xfrm>
              <a:off x="7429871" y="4324290"/>
              <a:ext cx="1616640" cy="283364"/>
            </a:xfrm>
            <a:custGeom>
              <a:avLst/>
              <a:gdLst>
                <a:gd name="connsiteX0" fmla="*/ 1552701 w 1616640"/>
                <a:gd name="connsiteY0" fmla="*/ 155542 h 283364"/>
                <a:gd name="connsiteX1" fmla="*/ 1212675 w 1616640"/>
                <a:gd name="connsiteY1" fmla="*/ 155542 h 283364"/>
                <a:gd name="connsiteX2" fmla="*/ 1139514 w 1616640"/>
                <a:gd name="connsiteY2" fmla="*/ 111102 h 283364"/>
                <a:gd name="connsiteX3" fmla="*/ 883258 w 1616640"/>
                <a:gd name="connsiteY3" fmla="*/ 111102 h 283364"/>
                <a:gd name="connsiteX4" fmla="*/ 883258 w 1616640"/>
                <a:gd name="connsiteY4" fmla="*/ 85048 h 283364"/>
                <a:gd name="connsiteX5" fmla="*/ 798210 w 1616640"/>
                <a:gd name="connsiteY5" fmla="*/ 0 h 283364"/>
                <a:gd name="connsiteX6" fmla="*/ 290642 w 1616640"/>
                <a:gd name="connsiteY6" fmla="*/ 0 h 283364"/>
                <a:gd name="connsiteX7" fmla="*/ 205594 w 1616640"/>
                <a:gd name="connsiteY7" fmla="*/ 85048 h 283364"/>
                <a:gd name="connsiteX8" fmla="*/ 205594 w 1616640"/>
                <a:gd name="connsiteY8" fmla="*/ 111102 h 283364"/>
                <a:gd name="connsiteX9" fmla="*/ 82660 w 1616640"/>
                <a:gd name="connsiteY9" fmla="*/ 111102 h 283364"/>
                <a:gd name="connsiteX10" fmla="*/ 0 w 1616640"/>
                <a:gd name="connsiteY10" fmla="*/ 193761 h 283364"/>
                <a:gd name="connsiteX11" fmla="*/ 0 w 1616640"/>
                <a:gd name="connsiteY11" fmla="*/ 200705 h 283364"/>
                <a:gd name="connsiteX12" fmla="*/ 82660 w 1616640"/>
                <a:gd name="connsiteY12" fmla="*/ 283365 h 283364"/>
                <a:gd name="connsiteX13" fmla="*/ 974973 w 1616640"/>
                <a:gd name="connsiteY13" fmla="*/ 283365 h 283364"/>
                <a:gd name="connsiteX14" fmla="*/ 1139570 w 1616640"/>
                <a:gd name="connsiteY14" fmla="*/ 283365 h 283364"/>
                <a:gd name="connsiteX15" fmla="*/ 1552757 w 1616640"/>
                <a:gd name="connsiteY15" fmla="*/ 283365 h 283364"/>
                <a:gd name="connsiteX16" fmla="*/ 1616640 w 1616640"/>
                <a:gd name="connsiteY16" fmla="*/ 219481 h 283364"/>
                <a:gd name="connsiteX17" fmla="*/ 1552701 w 1616640"/>
                <a:gd name="connsiteY17" fmla="*/ 155542 h 28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16640" h="283364">
                  <a:moveTo>
                    <a:pt x="1552701" y="155542"/>
                  </a:moveTo>
                  <a:lnTo>
                    <a:pt x="1212675" y="155542"/>
                  </a:lnTo>
                  <a:cubicBezTo>
                    <a:pt x="1198842" y="129211"/>
                    <a:pt x="1171178" y="111102"/>
                    <a:pt x="1139514" y="111102"/>
                  </a:cubicBezTo>
                  <a:lnTo>
                    <a:pt x="883258" y="111102"/>
                  </a:lnTo>
                  <a:lnTo>
                    <a:pt x="883258" y="85048"/>
                  </a:lnTo>
                  <a:cubicBezTo>
                    <a:pt x="883258" y="38275"/>
                    <a:pt x="844984" y="0"/>
                    <a:pt x="798210" y="0"/>
                  </a:cubicBezTo>
                  <a:lnTo>
                    <a:pt x="290642" y="0"/>
                  </a:lnTo>
                  <a:cubicBezTo>
                    <a:pt x="243868" y="0"/>
                    <a:pt x="205594" y="38275"/>
                    <a:pt x="205594" y="85048"/>
                  </a:cubicBezTo>
                  <a:lnTo>
                    <a:pt x="205594" y="111102"/>
                  </a:lnTo>
                  <a:lnTo>
                    <a:pt x="82660" y="111102"/>
                  </a:lnTo>
                  <a:cubicBezTo>
                    <a:pt x="37219" y="111102"/>
                    <a:pt x="0" y="148265"/>
                    <a:pt x="0" y="193761"/>
                  </a:cubicBezTo>
                  <a:lnTo>
                    <a:pt x="0" y="200705"/>
                  </a:lnTo>
                  <a:cubicBezTo>
                    <a:pt x="0" y="246146"/>
                    <a:pt x="37164" y="283365"/>
                    <a:pt x="82660" y="283365"/>
                  </a:cubicBezTo>
                  <a:lnTo>
                    <a:pt x="974973" y="283365"/>
                  </a:lnTo>
                  <a:lnTo>
                    <a:pt x="1139570" y="283365"/>
                  </a:lnTo>
                  <a:lnTo>
                    <a:pt x="1552757" y="283365"/>
                  </a:lnTo>
                  <a:cubicBezTo>
                    <a:pt x="1587865" y="283365"/>
                    <a:pt x="1616640" y="254645"/>
                    <a:pt x="1616640" y="219481"/>
                  </a:cubicBezTo>
                  <a:cubicBezTo>
                    <a:pt x="1616640" y="184318"/>
                    <a:pt x="1587809" y="155542"/>
                    <a:pt x="1552701" y="155542"/>
                  </a:cubicBezTo>
                  <a:close/>
                </a:path>
              </a:pathLst>
            </a:custGeom>
            <a:solidFill>
              <a:srgbClr val="D6ECF8"/>
            </a:solidFill>
            <a:ln w="65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nvGrpSpPr>
            <p:cNvPr id="167" name="그룹 166">
              <a:extLst>
                <a:ext uri="{FF2B5EF4-FFF2-40B4-BE49-F238E27FC236}">
                  <a16:creationId xmlns:a16="http://schemas.microsoft.com/office/drawing/2014/main" id="{2FAA6BB8-DF55-49A7-8266-829CAA4445B3}"/>
                </a:ext>
              </a:extLst>
            </p:cNvPr>
            <p:cNvGrpSpPr/>
            <p:nvPr/>
          </p:nvGrpSpPr>
          <p:grpSpPr>
            <a:xfrm>
              <a:off x="7373078" y="6013278"/>
              <a:ext cx="389228" cy="698329"/>
              <a:chOff x="5102901" y="181128"/>
              <a:chExt cx="1880019" cy="3373017"/>
            </a:xfrm>
          </p:grpSpPr>
          <p:sp>
            <p:nvSpPr>
              <p:cNvPr id="161" name="Rectangle 19">
                <a:extLst>
                  <a:ext uri="{FF2B5EF4-FFF2-40B4-BE49-F238E27FC236}">
                    <a16:creationId xmlns:a16="http://schemas.microsoft.com/office/drawing/2014/main" id="{BDDA8FBA-C0BD-4E11-AAC3-E88F296BFE78}"/>
                  </a:ext>
                </a:extLst>
              </p:cNvPr>
              <p:cNvSpPr>
                <a:spLocks noChangeArrowheads="1"/>
              </p:cNvSpPr>
              <p:nvPr/>
            </p:nvSpPr>
            <p:spPr bwMode="auto">
              <a:xfrm>
                <a:off x="5868034" y="2409005"/>
                <a:ext cx="349752" cy="1145140"/>
              </a:xfrm>
              <a:prstGeom prst="roundRect">
                <a:avLst>
                  <a:gd name="adj" fmla="val 50000"/>
                </a:avLst>
              </a:prstGeom>
              <a:solidFill>
                <a:srgbClr val="C39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64" name="Freeform 69">
                <a:extLst>
                  <a:ext uri="{FF2B5EF4-FFF2-40B4-BE49-F238E27FC236}">
                    <a16:creationId xmlns:a16="http://schemas.microsoft.com/office/drawing/2014/main" id="{C82E665E-060D-40D8-BDC7-C6AABEEABB4B}"/>
                  </a:ext>
                </a:extLst>
              </p:cNvPr>
              <p:cNvSpPr>
                <a:spLocks/>
              </p:cNvSpPr>
              <p:nvPr/>
            </p:nvSpPr>
            <p:spPr bwMode="auto">
              <a:xfrm>
                <a:off x="5102901" y="181128"/>
                <a:ext cx="1880019" cy="2725397"/>
              </a:xfrm>
              <a:custGeom>
                <a:avLst/>
                <a:gdLst>
                  <a:gd name="T0" fmla="*/ 39 w 623"/>
                  <a:gd name="T1" fmla="*/ 674 h 903"/>
                  <a:gd name="T2" fmla="*/ 251 w 623"/>
                  <a:gd name="T3" fmla="*/ 58 h 903"/>
                  <a:gd name="T4" fmla="*/ 373 w 623"/>
                  <a:gd name="T5" fmla="*/ 58 h 903"/>
                  <a:gd name="T6" fmla="*/ 584 w 623"/>
                  <a:gd name="T7" fmla="*/ 674 h 903"/>
                  <a:gd name="T8" fmla="*/ 421 w 623"/>
                  <a:gd name="T9" fmla="*/ 903 h 903"/>
                  <a:gd name="T10" fmla="*/ 202 w 623"/>
                  <a:gd name="T11" fmla="*/ 903 h 903"/>
                  <a:gd name="T12" fmla="*/ 39 w 623"/>
                  <a:gd name="T13" fmla="*/ 674 h 903"/>
                </a:gdLst>
                <a:ahLst/>
                <a:cxnLst>
                  <a:cxn ang="0">
                    <a:pos x="T0" y="T1"/>
                  </a:cxn>
                  <a:cxn ang="0">
                    <a:pos x="T2" y="T3"/>
                  </a:cxn>
                  <a:cxn ang="0">
                    <a:pos x="T4" y="T5"/>
                  </a:cxn>
                  <a:cxn ang="0">
                    <a:pos x="T6" y="T7"/>
                  </a:cxn>
                  <a:cxn ang="0">
                    <a:pos x="T8" y="T9"/>
                  </a:cxn>
                  <a:cxn ang="0">
                    <a:pos x="T10" y="T11"/>
                  </a:cxn>
                  <a:cxn ang="0">
                    <a:pos x="T12" y="T13"/>
                  </a:cxn>
                </a:cxnLst>
                <a:rect l="0" t="0" r="r" b="b"/>
                <a:pathLst>
                  <a:path w="623" h="903">
                    <a:moveTo>
                      <a:pt x="39" y="674"/>
                    </a:moveTo>
                    <a:lnTo>
                      <a:pt x="251" y="58"/>
                    </a:lnTo>
                    <a:cubicBezTo>
                      <a:pt x="271" y="0"/>
                      <a:pt x="353" y="0"/>
                      <a:pt x="373" y="58"/>
                    </a:cubicBezTo>
                    <a:lnTo>
                      <a:pt x="584" y="674"/>
                    </a:lnTo>
                    <a:cubicBezTo>
                      <a:pt x="623" y="786"/>
                      <a:pt x="540" y="903"/>
                      <a:pt x="421" y="903"/>
                    </a:cubicBezTo>
                    <a:lnTo>
                      <a:pt x="202" y="903"/>
                    </a:lnTo>
                    <a:cubicBezTo>
                      <a:pt x="84" y="903"/>
                      <a:pt x="0" y="786"/>
                      <a:pt x="39" y="6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65" name="Freeform 72">
                <a:extLst>
                  <a:ext uri="{FF2B5EF4-FFF2-40B4-BE49-F238E27FC236}">
                    <a16:creationId xmlns:a16="http://schemas.microsoft.com/office/drawing/2014/main" id="{7F6AEA17-2FBB-43B1-9663-C4755D3E9435}"/>
                  </a:ext>
                </a:extLst>
              </p:cNvPr>
              <p:cNvSpPr>
                <a:spLocks/>
              </p:cNvSpPr>
              <p:nvPr/>
            </p:nvSpPr>
            <p:spPr bwMode="auto">
              <a:xfrm>
                <a:off x="6042909" y="225292"/>
                <a:ext cx="940011" cy="2681237"/>
              </a:xfrm>
              <a:custGeom>
                <a:avLst/>
                <a:gdLst>
                  <a:gd name="T0" fmla="*/ 61 w 311"/>
                  <a:gd name="T1" fmla="*/ 44 h 889"/>
                  <a:gd name="T2" fmla="*/ 0 w 311"/>
                  <a:gd name="T3" fmla="*/ 0 h 889"/>
                  <a:gd name="T4" fmla="*/ 0 w 311"/>
                  <a:gd name="T5" fmla="*/ 889 h 889"/>
                  <a:gd name="T6" fmla="*/ 109 w 311"/>
                  <a:gd name="T7" fmla="*/ 889 h 889"/>
                  <a:gd name="T8" fmla="*/ 272 w 311"/>
                  <a:gd name="T9" fmla="*/ 660 h 889"/>
                  <a:gd name="T10" fmla="*/ 61 w 311"/>
                  <a:gd name="T11" fmla="*/ 44 h 889"/>
                </a:gdLst>
                <a:ahLst/>
                <a:cxnLst>
                  <a:cxn ang="0">
                    <a:pos x="T0" y="T1"/>
                  </a:cxn>
                  <a:cxn ang="0">
                    <a:pos x="T2" y="T3"/>
                  </a:cxn>
                  <a:cxn ang="0">
                    <a:pos x="T4" y="T5"/>
                  </a:cxn>
                  <a:cxn ang="0">
                    <a:pos x="T6" y="T7"/>
                  </a:cxn>
                  <a:cxn ang="0">
                    <a:pos x="T8" y="T9"/>
                  </a:cxn>
                  <a:cxn ang="0">
                    <a:pos x="T10" y="T11"/>
                  </a:cxn>
                </a:cxnLst>
                <a:rect l="0" t="0" r="r" b="b"/>
                <a:pathLst>
                  <a:path w="311" h="889">
                    <a:moveTo>
                      <a:pt x="61" y="44"/>
                    </a:moveTo>
                    <a:cubicBezTo>
                      <a:pt x="51" y="15"/>
                      <a:pt x="25" y="0"/>
                      <a:pt x="0" y="0"/>
                    </a:cubicBezTo>
                    <a:lnTo>
                      <a:pt x="0" y="889"/>
                    </a:lnTo>
                    <a:lnTo>
                      <a:pt x="109" y="889"/>
                    </a:lnTo>
                    <a:cubicBezTo>
                      <a:pt x="228" y="889"/>
                      <a:pt x="311" y="772"/>
                      <a:pt x="272" y="660"/>
                    </a:cubicBezTo>
                    <a:lnTo>
                      <a:pt x="61" y="4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192" name="그룹 191">
              <a:extLst>
                <a:ext uri="{FF2B5EF4-FFF2-40B4-BE49-F238E27FC236}">
                  <a16:creationId xmlns:a16="http://schemas.microsoft.com/office/drawing/2014/main" id="{D3575717-028E-432E-AA79-61C12A3BC4D9}"/>
                </a:ext>
              </a:extLst>
            </p:cNvPr>
            <p:cNvGrpSpPr/>
            <p:nvPr/>
          </p:nvGrpSpPr>
          <p:grpSpPr>
            <a:xfrm>
              <a:off x="7942104" y="5662159"/>
              <a:ext cx="389228" cy="1049448"/>
              <a:chOff x="7942104" y="5639995"/>
              <a:chExt cx="389228" cy="1049448"/>
            </a:xfrm>
          </p:grpSpPr>
          <p:sp>
            <p:nvSpPr>
              <p:cNvPr id="169" name="Rectangle 19">
                <a:extLst>
                  <a:ext uri="{FF2B5EF4-FFF2-40B4-BE49-F238E27FC236}">
                    <a16:creationId xmlns:a16="http://schemas.microsoft.com/office/drawing/2014/main" id="{A915A914-10D4-47C8-A497-3AA2FE7E5973}"/>
                  </a:ext>
                </a:extLst>
              </p:cNvPr>
              <p:cNvSpPr>
                <a:spLocks noChangeArrowheads="1"/>
              </p:cNvSpPr>
              <p:nvPr/>
            </p:nvSpPr>
            <p:spPr bwMode="auto">
              <a:xfrm>
                <a:off x="8100513" y="6452360"/>
                <a:ext cx="72411" cy="237083"/>
              </a:xfrm>
              <a:prstGeom prst="roundRect">
                <a:avLst>
                  <a:gd name="adj" fmla="val 50000"/>
                </a:avLst>
              </a:prstGeom>
              <a:solidFill>
                <a:srgbClr val="C39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nvGrpSpPr>
              <p:cNvPr id="188" name="그룹 187">
                <a:extLst>
                  <a:ext uri="{FF2B5EF4-FFF2-40B4-BE49-F238E27FC236}">
                    <a16:creationId xmlns:a16="http://schemas.microsoft.com/office/drawing/2014/main" id="{550E3F45-9599-4DFC-8A31-3B1CB7F4E301}"/>
                  </a:ext>
                </a:extLst>
              </p:cNvPr>
              <p:cNvGrpSpPr/>
              <p:nvPr/>
            </p:nvGrpSpPr>
            <p:grpSpPr>
              <a:xfrm>
                <a:off x="7942104" y="5639995"/>
                <a:ext cx="389228" cy="915369"/>
                <a:chOff x="7942104" y="5991114"/>
                <a:chExt cx="389228" cy="564250"/>
              </a:xfrm>
            </p:grpSpPr>
            <p:sp>
              <p:nvSpPr>
                <p:cNvPr id="170" name="Freeform 69">
                  <a:extLst>
                    <a:ext uri="{FF2B5EF4-FFF2-40B4-BE49-F238E27FC236}">
                      <a16:creationId xmlns:a16="http://schemas.microsoft.com/office/drawing/2014/main" id="{AE7012B6-7F27-4560-98F9-786FC2DA16C1}"/>
                    </a:ext>
                  </a:extLst>
                </p:cNvPr>
                <p:cNvSpPr>
                  <a:spLocks/>
                </p:cNvSpPr>
                <p:nvPr/>
              </p:nvSpPr>
              <p:spPr bwMode="auto">
                <a:xfrm>
                  <a:off x="7942104" y="5991114"/>
                  <a:ext cx="389228" cy="564250"/>
                </a:xfrm>
                <a:custGeom>
                  <a:avLst/>
                  <a:gdLst>
                    <a:gd name="T0" fmla="*/ 39 w 623"/>
                    <a:gd name="T1" fmla="*/ 674 h 903"/>
                    <a:gd name="T2" fmla="*/ 251 w 623"/>
                    <a:gd name="T3" fmla="*/ 58 h 903"/>
                    <a:gd name="T4" fmla="*/ 373 w 623"/>
                    <a:gd name="T5" fmla="*/ 58 h 903"/>
                    <a:gd name="T6" fmla="*/ 584 w 623"/>
                    <a:gd name="T7" fmla="*/ 674 h 903"/>
                    <a:gd name="T8" fmla="*/ 421 w 623"/>
                    <a:gd name="T9" fmla="*/ 903 h 903"/>
                    <a:gd name="T10" fmla="*/ 202 w 623"/>
                    <a:gd name="T11" fmla="*/ 903 h 903"/>
                    <a:gd name="T12" fmla="*/ 39 w 623"/>
                    <a:gd name="T13" fmla="*/ 674 h 903"/>
                  </a:gdLst>
                  <a:ahLst/>
                  <a:cxnLst>
                    <a:cxn ang="0">
                      <a:pos x="T0" y="T1"/>
                    </a:cxn>
                    <a:cxn ang="0">
                      <a:pos x="T2" y="T3"/>
                    </a:cxn>
                    <a:cxn ang="0">
                      <a:pos x="T4" y="T5"/>
                    </a:cxn>
                    <a:cxn ang="0">
                      <a:pos x="T6" y="T7"/>
                    </a:cxn>
                    <a:cxn ang="0">
                      <a:pos x="T8" y="T9"/>
                    </a:cxn>
                    <a:cxn ang="0">
                      <a:pos x="T10" y="T11"/>
                    </a:cxn>
                    <a:cxn ang="0">
                      <a:pos x="T12" y="T13"/>
                    </a:cxn>
                  </a:cxnLst>
                  <a:rect l="0" t="0" r="r" b="b"/>
                  <a:pathLst>
                    <a:path w="623" h="903">
                      <a:moveTo>
                        <a:pt x="39" y="674"/>
                      </a:moveTo>
                      <a:lnTo>
                        <a:pt x="251" y="58"/>
                      </a:lnTo>
                      <a:cubicBezTo>
                        <a:pt x="271" y="0"/>
                        <a:pt x="353" y="0"/>
                        <a:pt x="373" y="58"/>
                      </a:cubicBezTo>
                      <a:lnTo>
                        <a:pt x="584" y="674"/>
                      </a:lnTo>
                      <a:cubicBezTo>
                        <a:pt x="623" y="786"/>
                        <a:pt x="540" y="903"/>
                        <a:pt x="421" y="903"/>
                      </a:cubicBezTo>
                      <a:lnTo>
                        <a:pt x="202" y="903"/>
                      </a:lnTo>
                      <a:cubicBezTo>
                        <a:pt x="84" y="903"/>
                        <a:pt x="0" y="786"/>
                        <a:pt x="39" y="6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71" name="Freeform 72">
                  <a:extLst>
                    <a:ext uri="{FF2B5EF4-FFF2-40B4-BE49-F238E27FC236}">
                      <a16:creationId xmlns:a16="http://schemas.microsoft.com/office/drawing/2014/main" id="{7A79F063-5597-4754-9C37-32E157AB6A4D}"/>
                    </a:ext>
                  </a:extLst>
                </p:cNvPr>
                <p:cNvSpPr>
                  <a:spLocks/>
                </p:cNvSpPr>
                <p:nvPr/>
              </p:nvSpPr>
              <p:spPr bwMode="auto">
                <a:xfrm>
                  <a:off x="8136718" y="6000257"/>
                  <a:ext cx="194614" cy="555107"/>
                </a:xfrm>
                <a:custGeom>
                  <a:avLst/>
                  <a:gdLst>
                    <a:gd name="T0" fmla="*/ 61 w 311"/>
                    <a:gd name="T1" fmla="*/ 44 h 889"/>
                    <a:gd name="T2" fmla="*/ 0 w 311"/>
                    <a:gd name="T3" fmla="*/ 0 h 889"/>
                    <a:gd name="T4" fmla="*/ 0 w 311"/>
                    <a:gd name="T5" fmla="*/ 889 h 889"/>
                    <a:gd name="T6" fmla="*/ 109 w 311"/>
                    <a:gd name="T7" fmla="*/ 889 h 889"/>
                    <a:gd name="T8" fmla="*/ 272 w 311"/>
                    <a:gd name="T9" fmla="*/ 660 h 889"/>
                    <a:gd name="T10" fmla="*/ 61 w 311"/>
                    <a:gd name="T11" fmla="*/ 44 h 889"/>
                  </a:gdLst>
                  <a:ahLst/>
                  <a:cxnLst>
                    <a:cxn ang="0">
                      <a:pos x="T0" y="T1"/>
                    </a:cxn>
                    <a:cxn ang="0">
                      <a:pos x="T2" y="T3"/>
                    </a:cxn>
                    <a:cxn ang="0">
                      <a:pos x="T4" y="T5"/>
                    </a:cxn>
                    <a:cxn ang="0">
                      <a:pos x="T6" y="T7"/>
                    </a:cxn>
                    <a:cxn ang="0">
                      <a:pos x="T8" y="T9"/>
                    </a:cxn>
                    <a:cxn ang="0">
                      <a:pos x="T10" y="T11"/>
                    </a:cxn>
                  </a:cxnLst>
                  <a:rect l="0" t="0" r="r" b="b"/>
                  <a:pathLst>
                    <a:path w="311" h="889">
                      <a:moveTo>
                        <a:pt x="61" y="44"/>
                      </a:moveTo>
                      <a:cubicBezTo>
                        <a:pt x="51" y="15"/>
                        <a:pt x="25" y="0"/>
                        <a:pt x="0" y="0"/>
                      </a:cubicBezTo>
                      <a:lnTo>
                        <a:pt x="0" y="889"/>
                      </a:lnTo>
                      <a:lnTo>
                        <a:pt x="109" y="889"/>
                      </a:lnTo>
                      <a:cubicBezTo>
                        <a:pt x="228" y="889"/>
                        <a:pt x="311" y="772"/>
                        <a:pt x="272" y="660"/>
                      </a:cubicBezTo>
                      <a:lnTo>
                        <a:pt x="61" y="4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172" name="그룹 171">
              <a:extLst>
                <a:ext uri="{FF2B5EF4-FFF2-40B4-BE49-F238E27FC236}">
                  <a16:creationId xmlns:a16="http://schemas.microsoft.com/office/drawing/2014/main" id="{C0F42CDB-EA0F-43EC-9A56-5A947EC9A879}"/>
                </a:ext>
              </a:extLst>
            </p:cNvPr>
            <p:cNvGrpSpPr/>
            <p:nvPr/>
          </p:nvGrpSpPr>
          <p:grpSpPr>
            <a:xfrm>
              <a:off x="8621293" y="6013278"/>
              <a:ext cx="389228" cy="698329"/>
              <a:chOff x="5102901" y="181128"/>
              <a:chExt cx="1880019" cy="3373017"/>
            </a:xfrm>
          </p:grpSpPr>
          <p:sp>
            <p:nvSpPr>
              <p:cNvPr id="173" name="Rectangle 19">
                <a:extLst>
                  <a:ext uri="{FF2B5EF4-FFF2-40B4-BE49-F238E27FC236}">
                    <a16:creationId xmlns:a16="http://schemas.microsoft.com/office/drawing/2014/main" id="{ED6B8704-8EBF-4063-ABDA-9A941032B9E2}"/>
                  </a:ext>
                </a:extLst>
              </p:cNvPr>
              <p:cNvSpPr>
                <a:spLocks noChangeArrowheads="1"/>
              </p:cNvSpPr>
              <p:nvPr/>
            </p:nvSpPr>
            <p:spPr bwMode="auto">
              <a:xfrm>
                <a:off x="5868034" y="2409005"/>
                <a:ext cx="349752" cy="1145140"/>
              </a:xfrm>
              <a:prstGeom prst="roundRect">
                <a:avLst>
                  <a:gd name="adj" fmla="val 50000"/>
                </a:avLst>
              </a:prstGeom>
              <a:solidFill>
                <a:srgbClr val="C39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74" name="Freeform 69">
                <a:extLst>
                  <a:ext uri="{FF2B5EF4-FFF2-40B4-BE49-F238E27FC236}">
                    <a16:creationId xmlns:a16="http://schemas.microsoft.com/office/drawing/2014/main" id="{C9225D93-BAB0-4DEE-88F5-AE2FD3663208}"/>
                  </a:ext>
                </a:extLst>
              </p:cNvPr>
              <p:cNvSpPr>
                <a:spLocks/>
              </p:cNvSpPr>
              <p:nvPr/>
            </p:nvSpPr>
            <p:spPr bwMode="auto">
              <a:xfrm>
                <a:off x="5102901" y="181128"/>
                <a:ext cx="1880019" cy="2725397"/>
              </a:xfrm>
              <a:custGeom>
                <a:avLst/>
                <a:gdLst>
                  <a:gd name="T0" fmla="*/ 39 w 623"/>
                  <a:gd name="T1" fmla="*/ 674 h 903"/>
                  <a:gd name="T2" fmla="*/ 251 w 623"/>
                  <a:gd name="T3" fmla="*/ 58 h 903"/>
                  <a:gd name="T4" fmla="*/ 373 w 623"/>
                  <a:gd name="T5" fmla="*/ 58 h 903"/>
                  <a:gd name="T6" fmla="*/ 584 w 623"/>
                  <a:gd name="T7" fmla="*/ 674 h 903"/>
                  <a:gd name="T8" fmla="*/ 421 w 623"/>
                  <a:gd name="T9" fmla="*/ 903 h 903"/>
                  <a:gd name="T10" fmla="*/ 202 w 623"/>
                  <a:gd name="T11" fmla="*/ 903 h 903"/>
                  <a:gd name="T12" fmla="*/ 39 w 623"/>
                  <a:gd name="T13" fmla="*/ 674 h 903"/>
                </a:gdLst>
                <a:ahLst/>
                <a:cxnLst>
                  <a:cxn ang="0">
                    <a:pos x="T0" y="T1"/>
                  </a:cxn>
                  <a:cxn ang="0">
                    <a:pos x="T2" y="T3"/>
                  </a:cxn>
                  <a:cxn ang="0">
                    <a:pos x="T4" y="T5"/>
                  </a:cxn>
                  <a:cxn ang="0">
                    <a:pos x="T6" y="T7"/>
                  </a:cxn>
                  <a:cxn ang="0">
                    <a:pos x="T8" y="T9"/>
                  </a:cxn>
                  <a:cxn ang="0">
                    <a:pos x="T10" y="T11"/>
                  </a:cxn>
                  <a:cxn ang="0">
                    <a:pos x="T12" y="T13"/>
                  </a:cxn>
                </a:cxnLst>
                <a:rect l="0" t="0" r="r" b="b"/>
                <a:pathLst>
                  <a:path w="623" h="903">
                    <a:moveTo>
                      <a:pt x="39" y="674"/>
                    </a:moveTo>
                    <a:lnTo>
                      <a:pt x="251" y="58"/>
                    </a:lnTo>
                    <a:cubicBezTo>
                      <a:pt x="271" y="0"/>
                      <a:pt x="353" y="0"/>
                      <a:pt x="373" y="58"/>
                    </a:cubicBezTo>
                    <a:lnTo>
                      <a:pt x="584" y="674"/>
                    </a:lnTo>
                    <a:cubicBezTo>
                      <a:pt x="623" y="786"/>
                      <a:pt x="540" y="903"/>
                      <a:pt x="421" y="903"/>
                    </a:cubicBezTo>
                    <a:lnTo>
                      <a:pt x="202" y="903"/>
                    </a:lnTo>
                    <a:cubicBezTo>
                      <a:pt x="84" y="903"/>
                      <a:pt x="0" y="786"/>
                      <a:pt x="39" y="6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75" name="Freeform 72">
                <a:extLst>
                  <a:ext uri="{FF2B5EF4-FFF2-40B4-BE49-F238E27FC236}">
                    <a16:creationId xmlns:a16="http://schemas.microsoft.com/office/drawing/2014/main" id="{75679604-7929-40A4-BC3E-947407585659}"/>
                  </a:ext>
                </a:extLst>
              </p:cNvPr>
              <p:cNvSpPr>
                <a:spLocks/>
              </p:cNvSpPr>
              <p:nvPr/>
            </p:nvSpPr>
            <p:spPr bwMode="auto">
              <a:xfrm>
                <a:off x="6042909" y="225292"/>
                <a:ext cx="940011" cy="2681237"/>
              </a:xfrm>
              <a:custGeom>
                <a:avLst/>
                <a:gdLst>
                  <a:gd name="T0" fmla="*/ 61 w 311"/>
                  <a:gd name="T1" fmla="*/ 44 h 889"/>
                  <a:gd name="T2" fmla="*/ 0 w 311"/>
                  <a:gd name="T3" fmla="*/ 0 h 889"/>
                  <a:gd name="T4" fmla="*/ 0 w 311"/>
                  <a:gd name="T5" fmla="*/ 889 h 889"/>
                  <a:gd name="T6" fmla="*/ 109 w 311"/>
                  <a:gd name="T7" fmla="*/ 889 h 889"/>
                  <a:gd name="T8" fmla="*/ 272 w 311"/>
                  <a:gd name="T9" fmla="*/ 660 h 889"/>
                  <a:gd name="T10" fmla="*/ 61 w 311"/>
                  <a:gd name="T11" fmla="*/ 44 h 889"/>
                </a:gdLst>
                <a:ahLst/>
                <a:cxnLst>
                  <a:cxn ang="0">
                    <a:pos x="T0" y="T1"/>
                  </a:cxn>
                  <a:cxn ang="0">
                    <a:pos x="T2" y="T3"/>
                  </a:cxn>
                  <a:cxn ang="0">
                    <a:pos x="T4" y="T5"/>
                  </a:cxn>
                  <a:cxn ang="0">
                    <a:pos x="T6" y="T7"/>
                  </a:cxn>
                  <a:cxn ang="0">
                    <a:pos x="T8" y="T9"/>
                  </a:cxn>
                  <a:cxn ang="0">
                    <a:pos x="T10" y="T11"/>
                  </a:cxn>
                </a:cxnLst>
                <a:rect l="0" t="0" r="r" b="b"/>
                <a:pathLst>
                  <a:path w="311" h="889">
                    <a:moveTo>
                      <a:pt x="61" y="44"/>
                    </a:moveTo>
                    <a:cubicBezTo>
                      <a:pt x="51" y="15"/>
                      <a:pt x="25" y="0"/>
                      <a:pt x="0" y="0"/>
                    </a:cubicBezTo>
                    <a:lnTo>
                      <a:pt x="0" y="889"/>
                    </a:lnTo>
                    <a:lnTo>
                      <a:pt x="109" y="889"/>
                    </a:lnTo>
                    <a:cubicBezTo>
                      <a:pt x="228" y="889"/>
                      <a:pt x="311" y="772"/>
                      <a:pt x="272" y="660"/>
                    </a:cubicBezTo>
                    <a:lnTo>
                      <a:pt x="61" y="4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180" name="그룹 179">
              <a:extLst>
                <a:ext uri="{FF2B5EF4-FFF2-40B4-BE49-F238E27FC236}">
                  <a16:creationId xmlns:a16="http://schemas.microsoft.com/office/drawing/2014/main" id="{C6136B51-6A34-4898-A9C8-FC5C82E1090F}"/>
                </a:ext>
              </a:extLst>
            </p:cNvPr>
            <p:cNvGrpSpPr/>
            <p:nvPr/>
          </p:nvGrpSpPr>
          <p:grpSpPr>
            <a:xfrm>
              <a:off x="10057375" y="6013278"/>
              <a:ext cx="389228" cy="698329"/>
              <a:chOff x="5102901" y="181128"/>
              <a:chExt cx="1880019" cy="3373017"/>
            </a:xfrm>
          </p:grpSpPr>
          <p:sp>
            <p:nvSpPr>
              <p:cNvPr id="181" name="Rectangle 19">
                <a:extLst>
                  <a:ext uri="{FF2B5EF4-FFF2-40B4-BE49-F238E27FC236}">
                    <a16:creationId xmlns:a16="http://schemas.microsoft.com/office/drawing/2014/main" id="{644B96F6-B6FC-431D-BB20-ACF956F6A2D4}"/>
                  </a:ext>
                </a:extLst>
              </p:cNvPr>
              <p:cNvSpPr>
                <a:spLocks noChangeArrowheads="1"/>
              </p:cNvSpPr>
              <p:nvPr/>
            </p:nvSpPr>
            <p:spPr bwMode="auto">
              <a:xfrm>
                <a:off x="5868034" y="2409005"/>
                <a:ext cx="349752" cy="1145140"/>
              </a:xfrm>
              <a:prstGeom prst="roundRect">
                <a:avLst>
                  <a:gd name="adj" fmla="val 50000"/>
                </a:avLst>
              </a:prstGeom>
              <a:solidFill>
                <a:srgbClr val="C39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82" name="Freeform 69">
                <a:extLst>
                  <a:ext uri="{FF2B5EF4-FFF2-40B4-BE49-F238E27FC236}">
                    <a16:creationId xmlns:a16="http://schemas.microsoft.com/office/drawing/2014/main" id="{BE0036CE-57DE-46A3-B5F9-2CC38FE6180A}"/>
                  </a:ext>
                </a:extLst>
              </p:cNvPr>
              <p:cNvSpPr>
                <a:spLocks/>
              </p:cNvSpPr>
              <p:nvPr/>
            </p:nvSpPr>
            <p:spPr bwMode="auto">
              <a:xfrm>
                <a:off x="5102901" y="181128"/>
                <a:ext cx="1880019" cy="2725397"/>
              </a:xfrm>
              <a:custGeom>
                <a:avLst/>
                <a:gdLst>
                  <a:gd name="T0" fmla="*/ 39 w 623"/>
                  <a:gd name="T1" fmla="*/ 674 h 903"/>
                  <a:gd name="T2" fmla="*/ 251 w 623"/>
                  <a:gd name="T3" fmla="*/ 58 h 903"/>
                  <a:gd name="T4" fmla="*/ 373 w 623"/>
                  <a:gd name="T5" fmla="*/ 58 h 903"/>
                  <a:gd name="T6" fmla="*/ 584 w 623"/>
                  <a:gd name="T7" fmla="*/ 674 h 903"/>
                  <a:gd name="T8" fmla="*/ 421 w 623"/>
                  <a:gd name="T9" fmla="*/ 903 h 903"/>
                  <a:gd name="T10" fmla="*/ 202 w 623"/>
                  <a:gd name="T11" fmla="*/ 903 h 903"/>
                  <a:gd name="T12" fmla="*/ 39 w 623"/>
                  <a:gd name="T13" fmla="*/ 674 h 903"/>
                </a:gdLst>
                <a:ahLst/>
                <a:cxnLst>
                  <a:cxn ang="0">
                    <a:pos x="T0" y="T1"/>
                  </a:cxn>
                  <a:cxn ang="0">
                    <a:pos x="T2" y="T3"/>
                  </a:cxn>
                  <a:cxn ang="0">
                    <a:pos x="T4" y="T5"/>
                  </a:cxn>
                  <a:cxn ang="0">
                    <a:pos x="T6" y="T7"/>
                  </a:cxn>
                  <a:cxn ang="0">
                    <a:pos x="T8" y="T9"/>
                  </a:cxn>
                  <a:cxn ang="0">
                    <a:pos x="T10" y="T11"/>
                  </a:cxn>
                  <a:cxn ang="0">
                    <a:pos x="T12" y="T13"/>
                  </a:cxn>
                </a:cxnLst>
                <a:rect l="0" t="0" r="r" b="b"/>
                <a:pathLst>
                  <a:path w="623" h="903">
                    <a:moveTo>
                      <a:pt x="39" y="674"/>
                    </a:moveTo>
                    <a:lnTo>
                      <a:pt x="251" y="58"/>
                    </a:lnTo>
                    <a:cubicBezTo>
                      <a:pt x="271" y="0"/>
                      <a:pt x="353" y="0"/>
                      <a:pt x="373" y="58"/>
                    </a:cubicBezTo>
                    <a:lnTo>
                      <a:pt x="584" y="674"/>
                    </a:lnTo>
                    <a:cubicBezTo>
                      <a:pt x="623" y="786"/>
                      <a:pt x="540" y="903"/>
                      <a:pt x="421" y="903"/>
                    </a:cubicBezTo>
                    <a:lnTo>
                      <a:pt x="202" y="903"/>
                    </a:lnTo>
                    <a:cubicBezTo>
                      <a:pt x="84" y="903"/>
                      <a:pt x="0" y="786"/>
                      <a:pt x="39" y="6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83" name="Freeform 72">
                <a:extLst>
                  <a:ext uri="{FF2B5EF4-FFF2-40B4-BE49-F238E27FC236}">
                    <a16:creationId xmlns:a16="http://schemas.microsoft.com/office/drawing/2014/main" id="{8177E761-62DB-42A0-A82F-B91C9702BA0F}"/>
                  </a:ext>
                </a:extLst>
              </p:cNvPr>
              <p:cNvSpPr>
                <a:spLocks/>
              </p:cNvSpPr>
              <p:nvPr/>
            </p:nvSpPr>
            <p:spPr bwMode="auto">
              <a:xfrm>
                <a:off x="6042909" y="225292"/>
                <a:ext cx="940011" cy="2681237"/>
              </a:xfrm>
              <a:custGeom>
                <a:avLst/>
                <a:gdLst>
                  <a:gd name="T0" fmla="*/ 61 w 311"/>
                  <a:gd name="T1" fmla="*/ 44 h 889"/>
                  <a:gd name="T2" fmla="*/ 0 w 311"/>
                  <a:gd name="T3" fmla="*/ 0 h 889"/>
                  <a:gd name="T4" fmla="*/ 0 w 311"/>
                  <a:gd name="T5" fmla="*/ 889 h 889"/>
                  <a:gd name="T6" fmla="*/ 109 w 311"/>
                  <a:gd name="T7" fmla="*/ 889 h 889"/>
                  <a:gd name="T8" fmla="*/ 272 w 311"/>
                  <a:gd name="T9" fmla="*/ 660 h 889"/>
                  <a:gd name="T10" fmla="*/ 61 w 311"/>
                  <a:gd name="T11" fmla="*/ 44 h 889"/>
                </a:gdLst>
                <a:ahLst/>
                <a:cxnLst>
                  <a:cxn ang="0">
                    <a:pos x="T0" y="T1"/>
                  </a:cxn>
                  <a:cxn ang="0">
                    <a:pos x="T2" y="T3"/>
                  </a:cxn>
                  <a:cxn ang="0">
                    <a:pos x="T4" y="T5"/>
                  </a:cxn>
                  <a:cxn ang="0">
                    <a:pos x="T6" y="T7"/>
                  </a:cxn>
                  <a:cxn ang="0">
                    <a:pos x="T8" y="T9"/>
                  </a:cxn>
                  <a:cxn ang="0">
                    <a:pos x="T10" y="T11"/>
                  </a:cxn>
                </a:cxnLst>
                <a:rect l="0" t="0" r="r" b="b"/>
                <a:pathLst>
                  <a:path w="311" h="889">
                    <a:moveTo>
                      <a:pt x="61" y="44"/>
                    </a:moveTo>
                    <a:cubicBezTo>
                      <a:pt x="51" y="15"/>
                      <a:pt x="25" y="0"/>
                      <a:pt x="0" y="0"/>
                    </a:cubicBezTo>
                    <a:lnTo>
                      <a:pt x="0" y="889"/>
                    </a:lnTo>
                    <a:lnTo>
                      <a:pt x="109" y="889"/>
                    </a:lnTo>
                    <a:cubicBezTo>
                      <a:pt x="228" y="889"/>
                      <a:pt x="311" y="772"/>
                      <a:pt x="272" y="660"/>
                    </a:cubicBezTo>
                    <a:lnTo>
                      <a:pt x="61" y="4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193" name="그룹 192">
              <a:extLst>
                <a:ext uri="{FF2B5EF4-FFF2-40B4-BE49-F238E27FC236}">
                  <a16:creationId xmlns:a16="http://schemas.microsoft.com/office/drawing/2014/main" id="{28D5DBA2-E742-4E28-A8A7-6A4D0353647A}"/>
                </a:ext>
              </a:extLst>
            </p:cNvPr>
            <p:cNvGrpSpPr/>
            <p:nvPr/>
          </p:nvGrpSpPr>
          <p:grpSpPr>
            <a:xfrm>
              <a:off x="8938110" y="5662159"/>
              <a:ext cx="389228" cy="1049448"/>
              <a:chOff x="7942104" y="5639995"/>
              <a:chExt cx="389228" cy="1049448"/>
            </a:xfrm>
          </p:grpSpPr>
          <p:sp>
            <p:nvSpPr>
              <p:cNvPr id="194" name="Rectangle 19">
                <a:extLst>
                  <a:ext uri="{FF2B5EF4-FFF2-40B4-BE49-F238E27FC236}">
                    <a16:creationId xmlns:a16="http://schemas.microsoft.com/office/drawing/2014/main" id="{5516EB64-077D-4278-8958-B65124B7CF68}"/>
                  </a:ext>
                </a:extLst>
              </p:cNvPr>
              <p:cNvSpPr>
                <a:spLocks noChangeArrowheads="1"/>
              </p:cNvSpPr>
              <p:nvPr/>
            </p:nvSpPr>
            <p:spPr bwMode="auto">
              <a:xfrm>
                <a:off x="8100513" y="6452360"/>
                <a:ext cx="72411" cy="237083"/>
              </a:xfrm>
              <a:prstGeom prst="roundRect">
                <a:avLst>
                  <a:gd name="adj" fmla="val 50000"/>
                </a:avLst>
              </a:prstGeom>
              <a:solidFill>
                <a:srgbClr val="C39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nvGrpSpPr>
              <p:cNvPr id="195" name="그룹 194">
                <a:extLst>
                  <a:ext uri="{FF2B5EF4-FFF2-40B4-BE49-F238E27FC236}">
                    <a16:creationId xmlns:a16="http://schemas.microsoft.com/office/drawing/2014/main" id="{5A57332A-A126-42F9-B360-627CE64A690A}"/>
                  </a:ext>
                </a:extLst>
              </p:cNvPr>
              <p:cNvGrpSpPr/>
              <p:nvPr/>
            </p:nvGrpSpPr>
            <p:grpSpPr>
              <a:xfrm>
                <a:off x="7942104" y="5639995"/>
                <a:ext cx="389228" cy="915369"/>
                <a:chOff x="7942104" y="5991114"/>
                <a:chExt cx="389228" cy="564250"/>
              </a:xfrm>
            </p:grpSpPr>
            <p:sp>
              <p:nvSpPr>
                <p:cNvPr id="196" name="Freeform 69">
                  <a:extLst>
                    <a:ext uri="{FF2B5EF4-FFF2-40B4-BE49-F238E27FC236}">
                      <a16:creationId xmlns:a16="http://schemas.microsoft.com/office/drawing/2014/main" id="{4F1F1FEB-5B22-4115-A689-2623268D3C53}"/>
                    </a:ext>
                  </a:extLst>
                </p:cNvPr>
                <p:cNvSpPr>
                  <a:spLocks/>
                </p:cNvSpPr>
                <p:nvPr/>
              </p:nvSpPr>
              <p:spPr bwMode="auto">
                <a:xfrm>
                  <a:off x="7942104" y="5991114"/>
                  <a:ext cx="389228" cy="564250"/>
                </a:xfrm>
                <a:custGeom>
                  <a:avLst/>
                  <a:gdLst>
                    <a:gd name="T0" fmla="*/ 39 w 623"/>
                    <a:gd name="T1" fmla="*/ 674 h 903"/>
                    <a:gd name="T2" fmla="*/ 251 w 623"/>
                    <a:gd name="T3" fmla="*/ 58 h 903"/>
                    <a:gd name="T4" fmla="*/ 373 w 623"/>
                    <a:gd name="T5" fmla="*/ 58 h 903"/>
                    <a:gd name="T6" fmla="*/ 584 w 623"/>
                    <a:gd name="T7" fmla="*/ 674 h 903"/>
                    <a:gd name="T8" fmla="*/ 421 w 623"/>
                    <a:gd name="T9" fmla="*/ 903 h 903"/>
                    <a:gd name="T10" fmla="*/ 202 w 623"/>
                    <a:gd name="T11" fmla="*/ 903 h 903"/>
                    <a:gd name="T12" fmla="*/ 39 w 623"/>
                    <a:gd name="T13" fmla="*/ 674 h 903"/>
                  </a:gdLst>
                  <a:ahLst/>
                  <a:cxnLst>
                    <a:cxn ang="0">
                      <a:pos x="T0" y="T1"/>
                    </a:cxn>
                    <a:cxn ang="0">
                      <a:pos x="T2" y="T3"/>
                    </a:cxn>
                    <a:cxn ang="0">
                      <a:pos x="T4" y="T5"/>
                    </a:cxn>
                    <a:cxn ang="0">
                      <a:pos x="T6" y="T7"/>
                    </a:cxn>
                    <a:cxn ang="0">
                      <a:pos x="T8" y="T9"/>
                    </a:cxn>
                    <a:cxn ang="0">
                      <a:pos x="T10" y="T11"/>
                    </a:cxn>
                    <a:cxn ang="0">
                      <a:pos x="T12" y="T13"/>
                    </a:cxn>
                  </a:cxnLst>
                  <a:rect l="0" t="0" r="r" b="b"/>
                  <a:pathLst>
                    <a:path w="623" h="903">
                      <a:moveTo>
                        <a:pt x="39" y="674"/>
                      </a:moveTo>
                      <a:lnTo>
                        <a:pt x="251" y="58"/>
                      </a:lnTo>
                      <a:cubicBezTo>
                        <a:pt x="271" y="0"/>
                        <a:pt x="353" y="0"/>
                        <a:pt x="373" y="58"/>
                      </a:cubicBezTo>
                      <a:lnTo>
                        <a:pt x="584" y="674"/>
                      </a:lnTo>
                      <a:cubicBezTo>
                        <a:pt x="623" y="786"/>
                        <a:pt x="540" y="903"/>
                        <a:pt x="421" y="903"/>
                      </a:cubicBezTo>
                      <a:lnTo>
                        <a:pt x="202" y="903"/>
                      </a:lnTo>
                      <a:cubicBezTo>
                        <a:pt x="84" y="903"/>
                        <a:pt x="0" y="786"/>
                        <a:pt x="39" y="6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97" name="Freeform 72">
                  <a:extLst>
                    <a:ext uri="{FF2B5EF4-FFF2-40B4-BE49-F238E27FC236}">
                      <a16:creationId xmlns:a16="http://schemas.microsoft.com/office/drawing/2014/main" id="{3629AD3F-B14B-4E63-9583-0A664A190024}"/>
                    </a:ext>
                  </a:extLst>
                </p:cNvPr>
                <p:cNvSpPr>
                  <a:spLocks/>
                </p:cNvSpPr>
                <p:nvPr/>
              </p:nvSpPr>
              <p:spPr bwMode="auto">
                <a:xfrm>
                  <a:off x="8136718" y="6000257"/>
                  <a:ext cx="194614" cy="555107"/>
                </a:xfrm>
                <a:custGeom>
                  <a:avLst/>
                  <a:gdLst>
                    <a:gd name="T0" fmla="*/ 61 w 311"/>
                    <a:gd name="T1" fmla="*/ 44 h 889"/>
                    <a:gd name="T2" fmla="*/ 0 w 311"/>
                    <a:gd name="T3" fmla="*/ 0 h 889"/>
                    <a:gd name="T4" fmla="*/ 0 w 311"/>
                    <a:gd name="T5" fmla="*/ 889 h 889"/>
                    <a:gd name="T6" fmla="*/ 109 w 311"/>
                    <a:gd name="T7" fmla="*/ 889 h 889"/>
                    <a:gd name="T8" fmla="*/ 272 w 311"/>
                    <a:gd name="T9" fmla="*/ 660 h 889"/>
                    <a:gd name="T10" fmla="*/ 61 w 311"/>
                    <a:gd name="T11" fmla="*/ 44 h 889"/>
                  </a:gdLst>
                  <a:ahLst/>
                  <a:cxnLst>
                    <a:cxn ang="0">
                      <a:pos x="T0" y="T1"/>
                    </a:cxn>
                    <a:cxn ang="0">
                      <a:pos x="T2" y="T3"/>
                    </a:cxn>
                    <a:cxn ang="0">
                      <a:pos x="T4" y="T5"/>
                    </a:cxn>
                    <a:cxn ang="0">
                      <a:pos x="T6" y="T7"/>
                    </a:cxn>
                    <a:cxn ang="0">
                      <a:pos x="T8" y="T9"/>
                    </a:cxn>
                    <a:cxn ang="0">
                      <a:pos x="T10" y="T11"/>
                    </a:cxn>
                  </a:cxnLst>
                  <a:rect l="0" t="0" r="r" b="b"/>
                  <a:pathLst>
                    <a:path w="311" h="889">
                      <a:moveTo>
                        <a:pt x="61" y="44"/>
                      </a:moveTo>
                      <a:cubicBezTo>
                        <a:pt x="51" y="15"/>
                        <a:pt x="25" y="0"/>
                        <a:pt x="0" y="0"/>
                      </a:cubicBezTo>
                      <a:lnTo>
                        <a:pt x="0" y="889"/>
                      </a:lnTo>
                      <a:lnTo>
                        <a:pt x="109" y="889"/>
                      </a:lnTo>
                      <a:cubicBezTo>
                        <a:pt x="228" y="889"/>
                        <a:pt x="311" y="772"/>
                        <a:pt x="272" y="660"/>
                      </a:cubicBezTo>
                      <a:lnTo>
                        <a:pt x="61" y="4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198" name="그룹 197">
              <a:extLst>
                <a:ext uri="{FF2B5EF4-FFF2-40B4-BE49-F238E27FC236}">
                  <a16:creationId xmlns:a16="http://schemas.microsoft.com/office/drawing/2014/main" id="{38F88DFE-141A-4D58-9ED8-B4629BEE51B0}"/>
                </a:ext>
              </a:extLst>
            </p:cNvPr>
            <p:cNvGrpSpPr/>
            <p:nvPr/>
          </p:nvGrpSpPr>
          <p:grpSpPr>
            <a:xfrm>
              <a:off x="11273139" y="6013278"/>
              <a:ext cx="389228" cy="698329"/>
              <a:chOff x="5102901" y="181128"/>
              <a:chExt cx="1880019" cy="3373017"/>
            </a:xfrm>
          </p:grpSpPr>
          <p:sp>
            <p:nvSpPr>
              <p:cNvPr id="199" name="Rectangle 19">
                <a:extLst>
                  <a:ext uri="{FF2B5EF4-FFF2-40B4-BE49-F238E27FC236}">
                    <a16:creationId xmlns:a16="http://schemas.microsoft.com/office/drawing/2014/main" id="{BEBE56AD-C2B4-43FA-928D-6FACDACE2C2A}"/>
                  </a:ext>
                </a:extLst>
              </p:cNvPr>
              <p:cNvSpPr>
                <a:spLocks noChangeArrowheads="1"/>
              </p:cNvSpPr>
              <p:nvPr/>
            </p:nvSpPr>
            <p:spPr bwMode="auto">
              <a:xfrm>
                <a:off x="5868034" y="2409005"/>
                <a:ext cx="349752" cy="1145140"/>
              </a:xfrm>
              <a:prstGeom prst="roundRect">
                <a:avLst>
                  <a:gd name="adj" fmla="val 50000"/>
                </a:avLst>
              </a:prstGeom>
              <a:solidFill>
                <a:srgbClr val="C39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00" name="Freeform 69">
                <a:extLst>
                  <a:ext uri="{FF2B5EF4-FFF2-40B4-BE49-F238E27FC236}">
                    <a16:creationId xmlns:a16="http://schemas.microsoft.com/office/drawing/2014/main" id="{CDCF0A21-63BA-468A-ABA4-B9E72AA860C3}"/>
                  </a:ext>
                </a:extLst>
              </p:cNvPr>
              <p:cNvSpPr>
                <a:spLocks/>
              </p:cNvSpPr>
              <p:nvPr/>
            </p:nvSpPr>
            <p:spPr bwMode="auto">
              <a:xfrm>
                <a:off x="5102901" y="181128"/>
                <a:ext cx="1880019" cy="2725397"/>
              </a:xfrm>
              <a:custGeom>
                <a:avLst/>
                <a:gdLst>
                  <a:gd name="T0" fmla="*/ 39 w 623"/>
                  <a:gd name="T1" fmla="*/ 674 h 903"/>
                  <a:gd name="T2" fmla="*/ 251 w 623"/>
                  <a:gd name="T3" fmla="*/ 58 h 903"/>
                  <a:gd name="T4" fmla="*/ 373 w 623"/>
                  <a:gd name="T5" fmla="*/ 58 h 903"/>
                  <a:gd name="T6" fmla="*/ 584 w 623"/>
                  <a:gd name="T7" fmla="*/ 674 h 903"/>
                  <a:gd name="T8" fmla="*/ 421 w 623"/>
                  <a:gd name="T9" fmla="*/ 903 h 903"/>
                  <a:gd name="T10" fmla="*/ 202 w 623"/>
                  <a:gd name="T11" fmla="*/ 903 h 903"/>
                  <a:gd name="T12" fmla="*/ 39 w 623"/>
                  <a:gd name="T13" fmla="*/ 674 h 903"/>
                </a:gdLst>
                <a:ahLst/>
                <a:cxnLst>
                  <a:cxn ang="0">
                    <a:pos x="T0" y="T1"/>
                  </a:cxn>
                  <a:cxn ang="0">
                    <a:pos x="T2" y="T3"/>
                  </a:cxn>
                  <a:cxn ang="0">
                    <a:pos x="T4" y="T5"/>
                  </a:cxn>
                  <a:cxn ang="0">
                    <a:pos x="T6" y="T7"/>
                  </a:cxn>
                  <a:cxn ang="0">
                    <a:pos x="T8" y="T9"/>
                  </a:cxn>
                  <a:cxn ang="0">
                    <a:pos x="T10" y="T11"/>
                  </a:cxn>
                  <a:cxn ang="0">
                    <a:pos x="T12" y="T13"/>
                  </a:cxn>
                </a:cxnLst>
                <a:rect l="0" t="0" r="r" b="b"/>
                <a:pathLst>
                  <a:path w="623" h="903">
                    <a:moveTo>
                      <a:pt x="39" y="674"/>
                    </a:moveTo>
                    <a:lnTo>
                      <a:pt x="251" y="58"/>
                    </a:lnTo>
                    <a:cubicBezTo>
                      <a:pt x="271" y="0"/>
                      <a:pt x="353" y="0"/>
                      <a:pt x="373" y="58"/>
                    </a:cubicBezTo>
                    <a:lnTo>
                      <a:pt x="584" y="674"/>
                    </a:lnTo>
                    <a:cubicBezTo>
                      <a:pt x="623" y="786"/>
                      <a:pt x="540" y="903"/>
                      <a:pt x="421" y="903"/>
                    </a:cubicBezTo>
                    <a:lnTo>
                      <a:pt x="202" y="903"/>
                    </a:lnTo>
                    <a:cubicBezTo>
                      <a:pt x="84" y="903"/>
                      <a:pt x="0" y="786"/>
                      <a:pt x="39" y="6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01" name="Freeform 72">
                <a:extLst>
                  <a:ext uri="{FF2B5EF4-FFF2-40B4-BE49-F238E27FC236}">
                    <a16:creationId xmlns:a16="http://schemas.microsoft.com/office/drawing/2014/main" id="{6D6AFE7F-77A3-4EF0-8C8A-F5FEFCBE31E5}"/>
                  </a:ext>
                </a:extLst>
              </p:cNvPr>
              <p:cNvSpPr>
                <a:spLocks/>
              </p:cNvSpPr>
              <p:nvPr/>
            </p:nvSpPr>
            <p:spPr bwMode="auto">
              <a:xfrm>
                <a:off x="6042909" y="225292"/>
                <a:ext cx="940011" cy="2681237"/>
              </a:xfrm>
              <a:custGeom>
                <a:avLst/>
                <a:gdLst>
                  <a:gd name="T0" fmla="*/ 61 w 311"/>
                  <a:gd name="T1" fmla="*/ 44 h 889"/>
                  <a:gd name="T2" fmla="*/ 0 w 311"/>
                  <a:gd name="T3" fmla="*/ 0 h 889"/>
                  <a:gd name="T4" fmla="*/ 0 w 311"/>
                  <a:gd name="T5" fmla="*/ 889 h 889"/>
                  <a:gd name="T6" fmla="*/ 109 w 311"/>
                  <a:gd name="T7" fmla="*/ 889 h 889"/>
                  <a:gd name="T8" fmla="*/ 272 w 311"/>
                  <a:gd name="T9" fmla="*/ 660 h 889"/>
                  <a:gd name="T10" fmla="*/ 61 w 311"/>
                  <a:gd name="T11" fmla="*/ 44 h 889"/>
                </a:gdLst>
                <a:ahLst/>
                <a:cxnLst>
                  <a:cxn ang="0">
                    <a:pos x="T0" y="T1"/>
                  </a:cxn>
                  <a:cxn ang="0">
                    <a:pos x="T2" y="T3"/>
                  </a:cxn>
                  <a:cxn ang="0">
                    <a:pos x="T4" y="T5"/>
                  </a:cxn>
                  <a:cxn ang="0">
                    <a:pos x="T6" y="T7"/>
                  </a:cxn>
                  <a:cxn ang="0">
                    <a:pos x="T8" y="T9"/>
                  </a:cxn>
                  <a:cxn ang="0">
                    <a:pos x="T10" y="T11"/>
                  </a:cxn>
                </a:cxnLst>
                <a:rect l="0" t="0" r="r" b="b"/>
                <a:pathLst>
                  <a:path w="311" h="889">
                    <a:moveTo>
                      <a:pt x="61" y="44"/>
                    </a:moveTo>
                    <a:cubicBezTo>
                      <a:pt x="51" y="15"/>
                      <a:pt x="25" y="0"/>
                      <a:pt x="0" y="0"/>
                    </a:cubicBezTo>
                    <a:lnTo>
                      <a:pt x="0" y="889"/>
                    </a:lnTo>
                    <a:lnTo>
                      <a:pt x="109" y="889"/>
                    </a:lnTo>
                    <a:cubicBezTo>
                      <a:pt x="228" y="889"/>
                      <a:pt x="311" y="772"/>
                      <a:pt x="272" y="660"/>
                    </a:cubicBezTo>
                    <a:lnTo>
                      <a:pt x="61" y="4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202" name="그룹 201">
              <a:extLst>
                <a:ext uri="{FF2B5EF4-FFF2-40B4-BE49-F238E27FC236}">
                  <a16:creationId xmlns:a16="http://schemas.microsoft.com/office/drawing/2014/main" id="{F3CC8A3E-7694-43D7-A31B-2FB572D8A007}"/>
                </a:ext>
              </a:extLst>
            </p:cNvPr>
            <p:cNvGrpSpPr/>
            <p:nvPr/>
          </p:nvGrpSpPr>
          <p:grpSpPr>
            <a:xfrm>
              <a:off x="10965392" y="5662159"/>
              <a:ext cx="389228" cy="1049448"/>
              <a:chOff x="7942104" y="5639995"/>
              <a:chExt cx="389228" cy="1049448"/>
            </a:xfrm>
          </p:grpSpPr>
          <p:sp>
            <p:nvSpPr>
              <p:cNvPr id="203" name="Rectangle 19">
                <a:extLst>
                  <a:ext uri="{FF2B5EF4-FFF2-40B4-BE49-F238E27FC236}">
                    <a16:creationId xmlns:a16="http://schemas.microsoft.com/office/drawing/2014/main" id="{388A5965-B526-4818-82BC-ACC0FA6586E9}"/>
                  </a:ext>
                </a:extLst>
              </p:cNvPr>
              <p:cNvSpPr>
                <a:spLocks noChangeArrowheads="1"/>
              </p:cNvSpPr>
              <p:nvPr/>
            </p:nvSpPr>
            <p:spPr bwMode="auto">
              <a:xfrm>
                <a:off x="8100513" y="6452360"/>
                <a:ext cx="72411" cy="237083"/>
              </a:xfrm>
              <a:prstGeom prst="roundRect">
                <a:avLst>
                  <a:gd name="adj" fmla="val 50000"/>
                </a:avLst>
              </a:prstGeom>
              <a:solidFill>
                <a:srgbClr val="C39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nvGrpSpPr>
              <p:cNvPr id="204" name="그룹 203">
                <a:extLst>
                  <a:ext uri="{FF2B5EF4-FFF2-40B4-BE49-F238E27FC236}">
                    <a16:creationId xmlns:a16="http://schemas.microsoft.com/office/drawing/2014/main" id="{615F1F8D-B398-4A2A-928D-04FB2091FF9D}"/>
                  </a:ext>
                </a:extLst>
              </p:cNvPr>
              <p:cNvGrpSpPr/>
              <p:nvPr/>
            </p:nvGrpSpPr>
            <p:grpSpPr>
              <a:xfrm>
                <a:off x="7942104" y="5639995"/>
                <a:ext cx="389228" cy="915369"/>
                <a:chOff x="7942104" y="5991114"/>
                <a:chExt cx="389228" cy="564250"/>
              </a:xfrm>
            </p:grpSpPr>
            <p:sp>
              <p:nvSpPr>
                <p:cNvPr id="205" name="Freeform 69">
                  <a:extLst>
                    <a:ext uri="{FF2B5EF4-FFF2-40B4-BE49-F238E27FC236}">
                      <a16:creationId xmlns:a16="http://schemas.microsoft.com/office/drawing/2014/main" id="{90A5A036-318C-405F-96E0-A18317530EA9}"/>
                    </a:ext>
                  </a:extLst>
                </p:cNvPr>
                <p:cNvSpPr>
                  <a:spLocks/>
                </p:cNvSpPr>
                <p:nvPr/>
              </p:nvSpPr>
              <p:spPr bwMode="auto">
                <a:xfrm>
                  <a:off x="7942104" y="5991114"/>
                  <a:ext cx="389228" cy="564250"/>
                </a:xfrm>
                <a:custGeom>
                  <a:avLst/>
                  <a:gdLst>
                    <a:gd name="T0" fmla="*/ 39 w 623"/>
                    <a:gd name="T1" fmla="*/ 674 h 903"/>
                    <a:gd name="T2" fmla="*/ 251 w 623"/>
                    <a:gd name="T3" fmla="*/ 58 h 903"/>
                    <a:gd name="T4" fmla="*/ 373 w 623"/>
                    <a:gd name="T5" fmla="*/ 58 h 903"/>
                    <a:gd name="T6" fmla="*/ 584 w 623"/>
                    <a:gd name="T7" fmla="*/ 674 h 903"/>
                    <a:gd name="T8" fmla="*/ 421 w 623"/>
                    <a:gd name="T9" fmla="*/ 903 h 903"/>
                    <a:gd name="T10" fmla="*/ 202 w 623"/>
                    <a:gd name="T11" fmla="*/ 903 h 903"/>
                    <a:gd name="T12" fmla="*/ 39 w 623"/>
                    <a:gd name="T13" fmla="*/ 674 h 903"/>
                  </a:gdLst>
                  <a:ahLst/>
                  <a:cxnLst>
                    <a:cxn ang="0">
                      <a:pos x="T0" y="T1"/>
                    </a:cxn>
                    <a:cxn ang="0">
                      <a:pos x="T2" y="T3"/>
                    </a:cxn>
                    <a:cxn ang="0">
                      <a:pos x="T4" y="T5"/>
                    </a:cxn>
                    <a:cxn ang="0">
                      <a:pos x="T6" y="T7"/>
                    </a:cxn>
                    <a:cxn ang="0">
                      <a:pos x="T8" y="T9"/>
                    </a:cxn>
                    <a:cxn ang="0">
                      <a:pos x="T10" y="T11"/>
                    </a:cxn>
                    <a:cxn ang="0">
                      <a:pos x="T12" y="T13"/>
                    </a:cxn>
                  </a:cxnLst>
                  <a:rect l="0" t="0" r="r" b="b"/>
                  <a:pathLst>
                    <a:path w="623" h="903">
                      <a:moveTo>
                        <a:pt x="39" y="674"/>
                      </a:moveTo>
                      <a:lnTo>
                        <a:pt x="251" y="58"/>
                      </a:lnTo>
                      <a:cubicBezTo>
                        <a:pt x="271" y="0"/>
                        <a:pt x="353" y="0"/>
                        <a:pt x="373" y="58"/>
                      </a:cubicBezTo>
                      <a:lnTo>
                        <a:pt x="584" y="674"/>
                      </a:lnTo>
                      <a:cubicBezTo>
                        <a:pt x="623" y="786"/>
                        <a:pt x="540" y="903"/>
                        <a:pt x="421" y="903"/>
                      </a:cubicBezTo>
                      <a:lnTo>
                        <a:pt x="202" y="903"/>
                      </a:lnTo>
                      <a:cubicBezTo>
                        <a:pt x="84" y="903"/>
                        <a:pt x="0" y="786"/>
                        <a:pt x="39" y="6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06" name="Freeform 72">
                  <a:extLst>
                    <a:ext uri="{FF2B5EF4-FFF2-40B4-BE49-F238E27FC236}">
                      <a16:creationId xmlns:a16="http://schemas.microsoft.com/office/drawing/2014/main" id="{4B6C727F-3A4E-434F-B538-16E2E0BFD895}"/>
                    </a:ext>
                  </a:extLst>
                </p:cNvPr>
                <p:cNvSpPr>
                  <a:spLocks/>
                </p:cNvSpPr>
                <p:nvPr/>
              </p:nvSpPr>
              <p:spPr bwMode="auto">
                <a:xfrm>
                  <a:off x="8136718" y="6000257"/>
                  <a:ext cx="194614" cy="555107"/>
                </a:xfrm>
                <a:custGeom>
                  <a:avLst/>
                  <a:gdLst>
                    <a:gd name="T0" fmla="*/ 61 w 311"/>
                    <a:gd name="T1" fmla="*/ 44 h 889"/>
                    <a:gd name="T2" fmla="*/ 0 w 311"/>
                    <a:gd name="T3" fmla="*/ 0 h 889"/>
                    <a:gd name="T4" fmla="*/ 0 w 311"/>
                    <a:gd name="T5" fmla="*/ 889 h 889"/>
                    <a:gd name="T6" fmla="*/ 109 w 311"/>
                    <a:gd name="T7" fmla="*/ 889 h 889"/>
                    <a:gd name="T8" fmla="*/ 272 w 311"/>
                    <a:gd name="T9" fmla="*/ 660 h 889"/>
                    <a:gd name="T10" fmla="*/ 61 w 311"/>
                    <a:gd name="T11" fmla="*/ 44 h 889"/>
                  </a:gdLst>
                  <a:ahLst/>
                  <a:cxnLst>
                    <a:cxn ang="0">
                      <a:pos x="T0" y="T1"/>
                    </a:cxn>
                    <a:cxn ang="0">
                      <a:pos x="T2" y="T3"/>
                    </a:cxn>
                    <a:cxn ang="0">
                      <a:pos x="T4" y="T5"/>
                    </a:cxn>
                    <a:cxn ang="0">
                      <a:pos x="T6" y="T7"/>
                    </a:cxn>
                    <a:cxn ang="0">
                      <a:pos x="T8" y="T9"/>
                    </a:cxn>
                    <a:cxn ang="0">
                      <a:pos x="T10" y="T11"/>
                    </a:cxn>
                  </a:cxnLst>
                  <a:rect l="0" t="0" r="r" b="b"/>
                  <a:pathLst>
                    <a:path w="311" h="889">
                      <a:moveTo>
                        <a:pt x="61" y="44"/>
                      </a:moveTo>
                      <a:cubicBezTo>
                        <a:pt x="51" y="15"/>
                        <a:pt x="25" y="0"/>
                        <a:pt x="0" y="0"/>
                      </a:cubicBezTo>
                      <a:lnTo>
                        <a:pt x="0" y="889"/>
                      </a:lnTo>
                      <a:lnTo>
                        <a:pt x="109" y="889"/>
                      </a:lnTo>
                      <a:cubicBezTo>
                        <a:pt x="228" y="889"/>
                        <a:pt x="311" y="772"/>
                        <a:pt x="272" y="660"/>
                      </a:cubicBezTo>
                      <a:lnTo>
                        <a:pt x="61" y="4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grpSp>
      <p:grpSp>
        <p:nvGrpSpPr>
          <p:cNvPr id="242" name="그룹 241">
            <a:extLst>
              <a:ext uri="{FF2B5EF4-FFF2-40B4-BE49-F238E27FC236}">
                <a16:creationId xmlns:a16="http://schemas.microsoft.com/office/drawing/2014/main" id="{6BF8BB1B-E36C-4080-B9F3-58628262E7B5}"/>
              </a:ext>
            </a:extLst>
          </p:cNvPr>
          <p:cNvGrpSpPr/>
          <p:nvPr/>
        </p:nvGrpSpPr>
        <p:grpSpPr>
          <a:xfrm>
            <a:off x="6180646" y="1585436"/>
            <a:ext cx="5468434" cy="4596005"/>
            <a:chOff x="6180646" y="1585436"/>
            <a:chExt cx="5468434" cy="4596005"/>
          </a:xfrm>
        </p:grpSpPr>
        <p:grpSp>
          <p:nvGrpSpPr>
            <p:cNvPr id="226" name="Group 13">
              <a:extLst>
                <a:ext uri="{FF2B5EF4-FFF2-40B4-BE49-F238E27FC236}">
                  <a16:creationId xmlns:a16="http://schemas.microsoft.com/office/drawing/2014/main" id="{45BAC675-11A6-4896-A1A9-66A8A5AB4247}"/>
                </a:ext>
              </a:extLst>
            </p:cNvPr>
            <p:cNvGrpSpPr/>
            <p:nvPr/>
          </p:nvGrpSpPr>
          <p:grpSpPr>
            <a:xfrm>
              <a:off x="6180646" y="1585436"/>
              <a:ext cx="3455180" cy="975900"/>
              <a:chOff x="5161746" y="1585436"/>
              <a:chExt cx="3455180" cy="975900"/>
            </a:xfrm>
          </p:grpSpPr>
          <p:sp>
            <p:nvSpPr>
              <p:cNvPr id="227" name="TextBox 226">
                <a:extLst>
                  <a:ext uri="{FF2B5EF4-FFF2-40B4-BE49-F238E27FC236}">
                    <a16:creationId xmlns:a16="http://schemas.microsoft.com/office/drawing/2014/main" id="{8C06EAE5-7021-4F5D-AC0D-2899D0D852D3}"/>
                  </a:ext>
                </a:extLst>
              </p:cNvPr>
              <p:cNvSpPr txBox="1"/>
              <p:nvPr/>
            </p:nvSpPr>
            <p:spPr>
              <a:xfrm>
                <a:off x="5161746" y="2099671"/>
                <a:ext cx="345518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Get a modern PowerPoint  Presentation that is beautifully designed.</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28" name="Rectangle 4">
                <a:extLst>
                  <a:ext uri="{FF2B5EF4-FFF2-40B4-BE49-F238E27FC236}">
                    <a16:creationId xmlns:a16="http://schemas.microsoft.com/office/drawing/2014/main" id="{CC5B63B2-DFD6-4716-A484-A4598556C58B}"/>
                  </a:ext>
                </a:extLst>
              </p:cNvPr>
              <p:cNvSpPr/>
              <p:nvPr/>
            </p:nvSpPr>
            <p:spPr>
              <a:xfrm>
                <a:off x="5162586" y="1585436"/>
                <a:ext cx="516026" cy="5160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white"/>
                    </a:solidFill>
                    <a:effectLst/>
                    <a:uLnTx/>
                    <a:uFillTx/>
                    <a:latin typeface="Arial"/>
                    <a:cs typeface="+mn-cs"/>
                  </a:rPr>
                  <a:t>01</a:t>
                </a:r>
                <a:endParaRPr kumimoji="0" lang="ko-KR" altLang="en-US" sz="1200" b="1" i="0" u="none" strike="noStrike" kern="1200" cap="none" spc="0" normalizeH="0" baseline="0" noProof="0">
                  <a:ln>
                    <a:noFill/>
                  </a:ln>
                  <a:solidFill>
                    <a:prstClr val="white"/>
                  </a:solidFill>
                  <a:effectLst/>
                  <a:uLnTx/>
                  <a:uFillTx/>
                  <a:latin typeface="Arial"/>
                  <a:cs typeface="+mn-cs"/>
                </a:endParaRPr>
              </a:p>
            </p:txBody>
          </p:sp>
        </p:grpSp>
        <p:grpSp>
          <p:nvGrpSpPr>
            <p:cNvPr id="229" name="Group 12">
              <a:extLst>
                <a:ext uri="{FF2B5EF4-FFF2-40B4-BE49-F238E27FC236}">
                  <a16:creationId xmlns:a16="http://schemas.microsoft.com/office/drawing/2014/main" id="{A7FB2FC3-2966-4D18-8807-19F16715699B}"/>
                </a:ext>
              </a:extLst>
            </p:cNvPr>
            <p:cNvGrpSpPr/>
            <p:nvPr/>
          </p:nvGrpSpPr>
          <p:grpSpPr>
            <a:xfrm>
              <a:off x="6259499" y="3998840"/>
              <a:ext cx="3455180" cy="975900"/>
              <a:chOff x="5154451" y="3081536"/>
              <a:chExt cx="3455180" cy="975900"/>
            </a:xfrm>
          </p:grpSpPr>
          <p:sp>
            <p:nvSpPr>
              <p:cNvPr id="230" name="TextBox 229">
                <a:extLst>
                  <a:ext uri="{FF2B5EF4-FFF2-40B4-BE49-F238E27FC236}">
                    <a16:creationId xmlns:a16="http://schemas.microsoft.com/office/drawing/2014/main" id="{161D4455-B2C9-49DE-AAF5-6B8F958D84B6}"/>
                  </a:ext>
                </a:extLst>
              </p:cNvPr>
              <p:cNvSpPr txBox="1"/>
              <p:nvPr/>
            </p:nvSpPr>
            <p:spPr>
              <a:xfrm>
                <a:off x="5154451" y="3595771"/>
                <a:ext cx="345518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Get a modern PowerPoint  Presentation that is beautifully designed.</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31" name="Rectangle 6">
                <a:extLst>
                  <a:ext uri="{FF2B5EF4-FFF2-40B4-BE49-F238E27FC236}">
                    <a16:creationId xmlns:a16="http://schemas.microsoft.com/office/drawing/2014/main" id="{797B89A7-D12B-4923-A2E1-DC2DCD489DAB}"/>
                  </a:ext>
                </a:extLst>
              </p:cNvPr>
              <p:cNvSpPr/>
              <p:nvPr/>
            </p:nvSpPr>
            <p:spPr>
              <a:xfrm>
                <a:off x="5155291" y="3081536"/>
                <a:ext cx="516026" cy="5160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white"/>
                    </a:solidFill>
                    <a:effectLst/>
                    <a:uLnTx/>
                    <a:uFillTx/>
                    <a:latin typeface="Arial"/>
                    <a:cs typeface="+mn-cs"/>
                  </a:rPr>
                  <a:t>03</a:t>
                </a:r>
                <a:endParaRPr kumimoji="0" lang="ko-KR" altLang="en-US" sz="1200" b="1" i="0" u="none" strike="noStrike" kern="1200" cap="none" spc="0" normalizeH="0" baseline="0" noProof="0">
                  <a:ln>
                    <a:noFill/>
                  </a:ln>
                  <a:solidFill>
                    <a:prstClr val="white"/>
                  </a:solidFill>
                  <a:effectLst/>
                  <a:uLnTx/>
                  <a:uFillTx/>
                  <a:latin typeface="Arial"/>
                  <a:cs typeface="+mn-cs"/>
                </a:endParaRPr>
              </a:p>
            </p:txBody>
          </p:sp>
        </p:grpSp>
        <p:grpSp>
          <p:nvGrpSpPr>
            <p:cNvPr id="232" name="Group 14">
              <a:extLst>
                <a:ext uri="{FF2B5EF4-FFF2-40B4-BE49-F238E27FC236}">
                  <a16:creationId xmlns:a16="http://schemas.microsoft.com/office/drawing/2014/main" id="{6EEB5B4B-9DD6-42AC-8165-FAE2234EC9D9}"/>
                </a:ext>
              </a:extLst>
            </p:cNvPr>
            <p:cNvGrpSpPr/>
            <p:nvPr/>
          </p:nvGrpSpPr>
          <p:grpSpPr>
            <a:xfrm>
              <a:off x="8174461" y="2792138"/>
              <a:ext cx="3455180" cy="975900"/>
              <a:chOff x="8088313" y="2333486"/>
              <a:chExt cx="3455180" cy="975900"/>
            </a:xfrm>
          </p:grpSpPr>
          <p:sp>
            <p:nvSpPr>
              <p:cNvPr id="233" name="TextBox 232">
                <a:extLst>
                  <a:ext uri="{FF2B5EF4-FFF2-40B4-BE49-F238E27FC236}">
                    <a16:creationId xmlns:a16="http://schemas.microsoft.com/office/drawing/2014/main" id="{844D1AF5-71EB-4CFB-8909-17B7520D9602}"/>
                  </a:ext>
                </a:extLst>
              </p:cNvPr>
              <p:cNvSpPr txBox="1"/>
              <p:nvPr/>
            </p:nvSpPr>
            <p:spPr>
              <a:xfrm>
                <a:off x="8088313" y="2847721"/>
                <a:ext cx="345518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Get a modern PowerPoint  Presentation that is beautifully designed.</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34" name="Rectangle 8">
                <a:extLst>
                  <a:ext uri="{FF2B5EF4-FFF2-40B4-BE49-F238E27FC236}">
                    <a16:creationId xmlns:a16="http://schemas.microsoft.com/office/drawing/2014/main" id="{0A7CFC30-2356-4CD5-B693-8294C60A1F91}"/>
                  </a:ext>
                </a:extLst>
              </p:cNvPr>
              <p:cNvSpPr/>
              <p:nvPr/>
            </p:nvSpPr>
            <p:spPr>
              <a:xfrm>
                <a:off x="8089153" y="2333486"/>
                <a:ext cx="516026" cy="5160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white"/>
                    </a:solidFill>
                    <a:effectLst/>
                    <a:uLnTx/>
                    <a:uFillTx/>
                    <a:latin typeface="Arial"/>
                    <a:cs typeface="+mn-cs"/>
                  </a:rPr>
                  <a:t>02</a:t>
                </a:r>
                <a:endParaRPr kumimoji="0" lang="ko-KR" altLang="en-US" sz="1200" b="1" i="0" u="none" strike="noStrike" kern="1200" cap="none" spc="0" normalizeH="0" baseline="0" noProof="0">
                  <a:ln>
                    <a:noFill/>
                  </a:ln>
                  <a:solidFill>
                    <a:prstClr val="white"/>
                  </a:solidFill>
                  <a:effectLst/>
                  <a:uLnTx/>
                  <a:uFillTx/>
                  <a:latin typeface="Arial"/>
                  <a:cs typeface="+mn-cs"/>
                </a:endParaRPr>
              </a:p>
            </p:txBody>
          </p:sp>
        </p:grpSp>
        <p:grpSp>
          <p:nvGrpSpPr>
            <p:cNvPr id="235" name="Group 11">
              <a:extLst>
                <a:ext uri="{FF2B5EF4-FFF2-40B4-BE49-F238E27FC236}">
                  <a16:creationId xmlns:a16="http://schemas.microsoft.com/office/drawing/2014/main" id="{E06824F2-504A-4625-91B9-8F229A83B9A6}"/>
                </a:ext>
              </a:extLst>
            </p:cNvPr>
            <p:cNvGrpSpPr/>
            <p:nvPr/>
          </p:nvGrpSpPr>
          <p:grpSpPr>
            <a:xfrm>
              <a:off x="8193900" y="5205542"/>
              <a:ext cx="3455180" cy="975899"/>
              <a:chOff x="8107752" y="3829587"/>
              <a:chExt cx="3455180" cy="975899"/>
            </a:xfrm>
          </p:grpSpPr>
          <p:sp>
            <p:nvSpPr>
              <p:cNvPr id="236" name="TextBox 235">
                <a:extLst>
                  <a:ext uri="{FF2B5EF4-FFF2-40B4-BE49-F238E27FC236}">
                    <a16:creationId xmlns:a16="http://schemas.microsoft.com/office/drawing/2014/main" id="{3374B4E4-2D9F-43CE-ACC0-E8F5469A2068}"/>
                  </a:ext>
                </a:extLst>
              </p:cNvPr>
              <p:cNvSpPr txBox="1"/>
              <p:nvPr/>
            </p:nvSpPr>
            <p:spPr>
              <a:xfrm>
                <a:off x="8107752" y="4343821"/>
                <a:ext cx="345518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Get a modern PowerPoint  Presentation that is beautifully designed.</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37" name="Rectangle 10">
                <a:extLst>
                  <a:ext uri="{FF2B5EF4-FFF2-40B4-BE49-F238E27FC236}">
                    <a16:creationId xmlns:a16="http://schemas.microsoft.com/office/drawing/2014/main" id="{9E54D3E4-8450-4DDE-B509-7A9495CDAFCF}"/>
                  </a:ext>
                </a:extLst>
              </p:cNvPr>
              <p:cNvSpPr/>
              <p:nvPr/>
            </p:nvSpPr>
            <p:spPr>
              <a:xfrm>
                <a:off x="8108592" y="3829587"/>
                <a:ext cx="516026" cy="5160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white"/>
                    </a:solidFill>
                    <a:effectLst/>
                    <a:uLnTx/>
                    <a:uFillTx/>
                    <a:latin typeface="Arial"/>
                    <a:cs typeface="+mn-cs"/>
                  </a:rPr>
                  <a:t>04</a:t>
                </a:r>
                <a:endParaRPr kumimoji="0" lang="ko-KR" altLang="en-US" sz="1200" b="1" i="0" u="none" strike="noStrike" kern="1200" cap="none" spc="0" normalizeH="0" baseline="0" noProof="0">
                  <a:ln>
                    <a:noFill/>
                  </a:ln>
                  <a:solidFill>
                    <a:prstClr val="white"/>
                  </a:solidFill>
                  <a:effectLst/>
                  <a:uLnTx/>
                  <a:uFillTx/>
                  <a:latin typeface="Arial"/>
                  <a:cs typeface="+mn-cs"/>
                </a:endParaRPr>
              </a:p>
            </p:txBody>
          </p:sp>
        </p:grpSp>
      </p:grpSp>
      <p:sp>
        <p:nvSpPr>
          <p:cNvPr id="238" name="Rectangle 130">
            <a:extLst>
              <a:ext uri="{FF2B5EF4-FFF2-40B4-BE49-F238E27FC236}">
                <a16:creationId xmlns:a16="http://schemas.microsoft.com/office/drawing/2014/main" id="{24BF1875-0DDF-4FC3-9E78-F2D51444AD6B}"/>
              </a:ext>
            </a:extLst>
          </p:cNvPr>
          <p:cNvSpPr/>
          <p:nvPr/>
        </p:nvSpPr>
        <p:spPr>
          <a:xfrm>
            <a:off x="7545933" y="5504988"/>
            <a:ext cx="427635" cy="429576"/>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44546A"/>
              </a:solidFill>
              <a:effectLst/>
              <a:uLnTx/>
              <a:uFillTx/>
              <a:latin typeface="Arial"/>
              <a:cs typeface="+mn-cs"/>
            </a:endParaRPr>
          </a:p>
        </p:txBody>
      </p:sp>
      <p:sp>
        <p:nvSpPr>
          <p:cNvPr id="239" name="Freeform 18">
            <a:extLst>
              <a:ext uri="{FF2B5EF4-FFF2-40B4-BE49-F238E27FC236}">
                <a16:creationId xmlns:a16="http://schemas.microsoft.com/office/drawing/2014/main" id="{FA58E30F-69F7-49B8-9FB9-2989732CD5AF}"/>
              </a:ext>
            </a:extLst>
          </p:cNvPr>
          <p:cNvSpPr/>
          <p:nvPr/>
        </p:nvSpPr>
        <p:spPr>
          <a:xfrm>
            <a:off x="7362138" y="3088399"/>
            <a:ext cx="540157" cy="43594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44546A"/>
              </a:solidFill>
              <a:effectLst/>
              <a:uLnTx/>
              <a:uFillTx/>
              <a:latin typeface="Arial"/>
              <a:cs typeface="+mn-cs"/>
            </a:endParaRPr>
          </a:p>
        </p:txBody>
      </p:sp>
      <p:sp>
        <p:nvSpPr>
          <p:cNvPr id="240" name="Rectangle 9">
            <a:extLst>
              <a:ext uri="{FF2B5EF4-FFF2-40B4-BE49-F238E27FC236}">
                <a16:creationId xmlns:a16="http://schemas.microsoft.com/office/drawing/2014/main" id="{89E14D10-57B1-4E38-B637-17C20B812BB4}"/>
              </a:ext>
            </a:extLst>
          </p:cNvPr>
          <p:cNvSpPr/>
          <p:nvPr/>
        </p:nvSpPr>
        <p:spPr>
          <a:xfrm>
            <a:off x="5568079" y="1834879"/>
            <a:ext cx="461781" cy="461031"/>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44546A"/>
              </a:solidFill>
              <a:effectLst/>
              <a:uLnTx/>
              <a:uFillTx/>
              <a:latin typeface="Arial"/>
              <a:cs typeface="+mn-cs"/>
            </a:endParaRPr>
          </a:p>
        </p:txBody>
      </p:sp>
      <p:sp>
        <p:nvSpPr>
          <p:cNvPr id="241" name="Round Same Side Corner Rectangle 36">
            <a:extLst>
              <a:ext uri="{FF2B5EF4-FFF2-40B4-BE49-F238E27FC236}">
                <a16:creationId xmlns:a16="http://schemas.microsoft.com/office/drawing/2014/main" id="{89EB27FD-E2FF-4FFB-A6FC-123727321D99}"/>
              </a:ext>
            </a:extLst>
          </p:cNvPr>
          <p:cNvSpPr>
            <a:spLocks noChangeAspect="1"/>
          </p:cNvSpPr>
          <p:nvPr/>
        </p:nvSpPr>
        <p:spPr>
          <a:xfrm>
            <a:off x="5642140" y="4116818"/>
            <a:ext cx="423017" cy="33444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44546A"/>
              </a:solidFill>
              <a:effectLst/>
              <a:uLnTx/>
              <a:uFillTx/>
              <a:latin typeface="Arial"/>
              <a:cs typeface="+mn-cs"/>
            </a:endParaRPr>
          </a:p>
        </p:txBody>
      </p:sp>
    </p:spTree>
    <p:extLst>
      <p:ext uri="{BB962C8B-B14F-4D97-AF65-F5344CB8AC3E}">
        <p14:creationId xmlns:p14="http://schemas.microsoft.com/office/powerpoint/2010/main" val="4201278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2">
            <a:extLst>
              <a:ext uri="{FF2B5EF4-FFF2-40B4-BE49-F238E27FC236}">
                <a16:creationId xmlns:a16="http://schemas.microsoft.com/office/drawing/2014/main" id="{0985A4CB-D9EC-4208-AA61-B832FDC14D6E}"/>
              </a:ext>
            </a:extLst>
          </p:cNvPr>
          <p:cNvGrpSpPr/>
          <p:nvPr/>
        </p:nvGrpSpPr>
        <p:grpSpPr>
          <a:xfrm>
            <a:off x="6239582" y="1933453"/>
            <a:ext cx="4692774" cy="553998"/>
            <a:chOff x="2551706" y="4283314"/>
            <a:chExt cx="1926422" cy="553998"/>
          </a:xfrm>
        </p:grpSpPr>
        <p:sp>
          <p:nvSpPr>
            <p:cNvPr id="51" name="TextBox 50">
              <a:extLst>
                <a:ext uri="{FF2B5EF4-FFF2-40B4-BE49-F238E27FC236}">
                  <a16:creationId xmlns:a16="http://schemas.microsoft.com/office/drawing/2014/main" id="{57B17E62-B78E-4DF8-A959-F50607DECCC2}"/>
                </a:ext>
              </a:extLst>
            </p:cNvPr>
            <p:cNvSpPr txBox="1"/>
            <p:nvPr/>
          </p:nvSpPr>
          <p:spPr>
            <a:xfrm>
              <a:off x="2551706" y="4560313"/>
              <a:ext cx="19264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In Nov 2019, Disney released its own streaming platform Disney+ </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52" name="TextBox 51">
              <a:extLst>
                <a:ext uri="{FF2B5EF4-FFF2-40B4-BE49-F238E27FC236}">
                  <a16:creationId xmlns:a16="http://schemas.microsoft.com/office/drawing/2014/main" id="{4474C737-90CB-4533-BFA1-0DC793AF28B0}"/>
                </a:ext>
              </a:extLst>
            </p:cNvPr>
            <p:cNvSpPr txBox="1"/>
            <p:nvPr/>
          </p:nvSpPr>
          <p:spPr>
            <a:xfrm>
              <a:off x="2551706" y="4283314"/>
              <a:ext cx="14039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Launch of Disney+</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53" name="Group 15">
            <a:extLst>
              <a:ext uri="{FF2B5EF4-FFF2-40B4-BE49-F238E27FC236}">
                <a16:creationId xmlns:a16="http://schemas.microsoft.com/office/drawing/2014/main" id="{23EFC76B-EAA8-4708-84B9-34BDAD52918B}"/>
              </a:ext>
            </a:extLst>
          </p:cNvPr>
          <p:cNvGrpSpPr/>
          <p:nvPr/>
        </p:nvGrpSpPr>
        <p:grpSpPr>
          <a:xfrm>
            <a:off x="7547558" y="2974817"/>
            <a:ext cx="3420000" cy="738664"/>
            <a:chOff x="2551706" y="4283314"/>
            <a:chExt cx="1403938" cy="738664"/>
          </a:xfrm>
        </p:grpSpPr>
        <p:sp>
          <p:nvSpPr>
            <p:cNvPr id="54" name="TextBox 53">
              <a:extLst>
                <a:ext uri="{FF2B5EF4-FFF2-40B4-BE49-F238E27FC236}">
                  <a16:creationId xmlns:a16="http://schemas.microsoft.com/office/drawing/2014/main" id="{A618C264-26FF-401C-AC49-704B64D0DBD0}"/>
                </a:ext>
              </a:extLst>
            </p:cNvPr>
            <p:cNvSpPr txBox="1"/>
            <p:nvPr/>
          </p:nvSpPr>
          <p:spPr>
            <a:xfrm>
              <a:off x="2551706" y="4560313"/>
              <a:ext cx="14039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Large library of content from Disney, Pixar, Marvel, Star Wars, National Geographic, etc</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ea typeface="FZShuTi" pitchFamily="2" charset="-122"/>
                  <a:cs typeface="Arial" pitchFamily="34" charset="0"/>
                </a:rPr>
                <a:t>.</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55" name="TextBox 54">
              <a:extLst>
                <a:ext uri="{FF2B5EF4-FFF2-40B4-BE49-F238E27FC236}">
                  <a16:creationId xmlns:a16="http://schemas.microsoft.com/office/drawing/2014/main" id="{056D5AD8-C17C-4F02-817D-395E8D672946}"/>
                </a:ext>
              </a:extLst>
            </p:cNvPr>
            <p:cNvSpPr txBox="1"/>
            <p:nvPr/>
          </p:nvSpPr>
          <p:spPr>
            <a:xfrm>
              <a:off x="2551706" y="4283314"/>
              <a:ext cx="14039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Popular, classic content on Disney+</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56" name="Group 18">
            <a:extLst>
              <a:ext uri="{FF2B5EF4-FFF2-40B4-BE49-F238E27FC236}">
                <a16:creationId xmlns:a16="http://schemas.microsoft.com/office/drawing/2014/main" id="{53387237-F2CF-4563-82C3-17CC625B9538}"/>
              </a:ext>
            </a:extLst>
          </p:cNvPr>
          <p:cNvGrpSpPr/>
          <p:nvPr/>
        </p:nvGrpSpPr>
        <p:grpSpPr>
          <a:xfrm>
            <a:off x="7512360" y="4641335"/>
            <a:ext cx="3420000" cy="738664"/>
            <a:chOff x="2551706" y="4283314"/>
            <a:chExt cx="1403938" cy="738664"/>
          </a:xfrm>
        </p:grpSpPr>
        <p:sp>
          <p:nvSpPr>
            <p:cNvPr id="57" name="TextBox 56">
              <a:extLst>
                <a:ext uri="{FF2B5EF4-FFF2-40B4-BE49-F238E27FC236}">
                  <a16:creationId xmlns:a16="http://schemas.microsoft.com/office/drawing/2014/main" id="{07967ACD-322A-4558-97C4-985830DF7236}"/>
                </a:ext>
              </a:extLst>
            </p:cNvPr>
            <p:cNvSpPr txBox="1"/>
            <p:nvPr/>
          </p:nvSpPr>
          <p:spPr>
            <a:xfrm>
              <a:off x="2551706" y="4560313"/>
              <a:ext cx="14039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Currently, </a:t>
              </a:r>
              <a:r>
                <a:rPr lang="en-US" altLang="ko-KR" sz="1200" dirty="0">
                  <a:solidFill>
                    <a:prstClr val="black">
                      <a:lumMod val="75000"/>
                      <a:lumOff val="25000"/>
                    </a:prstClr>
                  </a:solidFill>
                  <a:latin typeface="Arial"/>
                  <a:cs typeface="Arial" pitchFamily="34" charset="0"/>
                </a:rPr>
                <a:t>o</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ver</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160 million users worldwide subscribe to Disney+</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58" name="TextBox 57">
              <a:extLst>
                <a:ext uri="{FF2B5EF4-FFF2-40B4-BE49-F238E27FC236}">
                  <a16:creationId xmlns:a16="http://schemas.microsoft.com/office/drawing/2014/main" id="{4FA539C3-9D13-43D1-9995-0A8F0EEB98EE}"/>
                </a:ext>
              </a:extLst>
            </p:cNvPr>
            <p:cNvSpPr txBox="1"/>
            <p:nvPr/>
          </p:nvSpPr>
          <p:spPr>
            <a:xfrm>
              <a:off x="2551706" y="4283314"/>
              <a:ext cx="14039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Growing fast</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59" name="Group 21">
            <a:extLst>
              <a:ext uri="{FF2B5EF4-FFF2-40B4-BE49-F238E27FC236}">
                <a16:creationId xmlns:a16="http://schemas.microsoft.com/office/drawing/2014/main" id="{DC972ABC-58B6-4C9F-B37C-D7AE0C07764F}"/>
              </a:ext>
            </a:extLst>
          </p:cNvPr>
          <p:cNvGrpSpPr/>
          <p:nvPr/>
        </p:nvGrpSpPr>
        <p:grpSpPr>
          <a:xfrm>
            <a:off x="1259643" y="2557293"/>
            <a:ext cx="3420000" cy="738664"/>
            <a:chOff x="2551706" y="4283314"/>
            <a:chExt cx="1403938" cy="738664"/>
          </a:xfrm>
        </p:grpSpPr>
        <p:sp>
          <p:nvSpPr>
            <p:cNvPr id="60" name="TextBox 59">
              <a:extLst>
                <a:ext uri="{FF2B5EF4-FFF2-40B4-BE49-F238E27FC236}">
                  <a16:creationId xmlns:a16="http://schemas.microsoft.com/office/drawing/2014/main" id="{FBEECA17-58EC-4F2E-A66C-5063271B5B23}"/>
                </a:ext>
              </a:extLst>
            </p:cNvPr>
            <p:cNvSpPr txBox="1"/>
            <p:nvPr/>
          </p:nvSpPr>
          <p:spPr>
            <a:xfrm>
              <a:off x="2551706" y="4560313"/>
              <a:ext cx="1403938"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Netflix, Amazon Prime Video, Hulu, HBO Max, YouTube Premium, Apple TV+ </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61" name="TextBox 60">
              <a:extLst>
                <a:ext uri="{FF2B5EF4-FFF2-40B4-BE49-F238E27FC236}">
                  <a16:creationId xmlns:a16="http://schemas.microsoft.com/office/drawing/2014/main" id="{81FBBFAE-8432-4BD9-8D0B-D236B002CF0E}"/>
                </a:ext>
              </a:extLst>
            </p:cNvPr>
            <p:cNvSpPr txBox="1"/>
            <p:nvPr/>
          </p:nvSpPr>
          <p:spPr>
            <a:xfrm>
              <a:off x="2551706" y="4283314"/>
              <a:ext cx="1403938"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ko-KR" sz="1400" b="1" dirty="0">
                  <a:solidFill>
                    <a:prstClr val="black">
                      <a:lumMod val="75000"/>
                      <a:lumOff val="25000"/>
                    </a:prstClr>
                  </a:solidFill>
                  <a:latin typeface="Arial"/>
                  <a:cs typeface="Arial" pitchFamily="34" charset="0"/>
                </a:rPr>
                <a:t>Popular s</a:t>
              </a:r>
              <a:r>
                <a:rPr kumimoji="0" lang="en-US" altLang="ko-KR" sz="1400" b="1"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treaming</a:t>
              </a: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platforms</a:t>
              </a:r>
            </a:p>
          </p:txBody>
        </p:sp>
      </p:grpSp>
      <p:grpSp>
        <p:nvGrpSpPr>
          <p:cNvPr id="62" name="Group 24">
            <a:extLst>
              <a:ext uri="{FF2B5EF4-FFF2-40B4-BE49-F238E27FC236}">
                <a16:creationId xmlns:a16="http://schemas.microsoft.com/office/drawing/2014/main" id="{E2A9E5B7-1F9A-4A80-B1B3-1EBA4C2FBFBF}"/>
              </a:ext>
            </a:extLst>
          </p:cNvPr>
          <p:cNvGrpSpPr/>
          <p:nvPr/>
        </p:nvGrpSpPr>
        <p:grpSpPr>
          <a:xfrm>
            <a:off x="1041443" y="4364336"/>
            <a:ext cx="3603002" cy="553998"/>
            <a:chOff x="2476582" y="4283314"/>
            <a:chExt cx="1479062" cy="553998"/>
          </a:xfrm>
        </p:grpSpPr>
        <p:sp>
          <p:nvSpPr>
            <p:cNvPr id="63" name="TextBox 62">
              <a:extLst>
                <a:ext uri="{FF2B5EF4-FFF2-40B4-BE49-F238E27FC236}">
                  <a16:creationId xmlns:a16="http://schemas.microsoft.com/office/drawing/2014/main" id="{5FEB7032-6D46-495E-8E47-67118CBBFFE8}"/>
                </a:ext>
              </a:extLst>
            </p:cNvPr>
            <p:cNvSpPr txBox="1"/>
            <p:nvPr/>
          </p:nvSpPr>
          <p:spPr>
            <a:xfrm>
              <a:off x="2476582" y="4560313"/>
              <a:ext cx="1479062"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Wide variety of TV shows and movies</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64" name="TextBox 63">
              <a:extLst>
                <a:ext uri="{FF2B5EF4-FFF2-40B4-BE49-F238E27FC236}">
                  <a16:creationId xmlns:a16="http://schemas.microsoft.com/office/drawing/2014/main" id="{BBC81BD5-85A3-469A-A616-7F7B6A74C6FD}"/>
                </a:ext>
              </a:extLst>
            </p:cNvPr>
            <p:cNvSpPr txBox="1"/>
            <p:nvPr/>
          </p:nvSpPr>
          <p:spPr>
            <a:xfrm>
              <a:off x="2551706" y="4283314"/>
              <a:ext cx="1403938"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Attract </a:t>
              </a:r>
              <a:r>
                <a:rPr lang="en-US" altLang="ko-KR" sz="1400" b="1" dirty="0">
                  <a:solidFill>
                    <a:prstClr val="black">
                      <a:lumMod val="75000"/>
                      <a:lumOff val="25000"/>
                    </a:prstClr>
                  </a:solidFill>
                  <a:latin typeface="Arial"/>
                  <a:cs typeface="Arial" pitchFamily="34" charset="0"/>
                </a:rPr>
                <a:t>y</a:t>
              </a:r>
              <a:r>
                <a:rPr kumimoji="0" lang="en-US" altLang="ko-KR" sz="1400" b="1"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oungsters</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65" name="Group 27">
            <a:extLst>
              <a:ext uri="{FF2B5EF4-FFF2-40B4-BE49-F238E27FC236}">
                <a16:creationId xmlns:a16="http://schemas.microsoft.com/office/drawing/2014/main" id="{88F78298-6336-42B4-BB67-B6FCB4FBC791}"/>
              </a:ext>
            </a:extLst>
          </p:cNvPr>
          <p:cNvGrpSpPr/>
          <p:nvPr/>
        </p:nvGrpSpPr>
        <p:grpSpPr>
          <a:xfrm>
            <a:off x="2222880" y="5534163"/>
            <a:ext cx="3704467" cy="738664"/>
            <a:chOff x="2434930" y="4283314"/>
            <a:chExt cx="1520714" cy="738664"/>
          </a:xfrm>
        </p:grpSpPr>
        <p:sp>
          <p:nvSpPr>
            <p:cNvPr id="66" name="TextBox 65">
              <a:extLst>
                <a:ext uri="{FF2B5EF4-FFF2-40B4-BE49-F238E27FC236}">
                  <a16:creationId xmlns:a16="http://schemas.microsoft.com/office/drawing/2014/main" id="{0D7A38F2-0E15-4DED-9E6A-40F67189CE33}"/>
                </a:ext>
              </a:extLst>
            </p:cNvPr>
            <p:cNvSpPr txBox="1"/>
            <p:nvPr/>
          </p:nvSpPr>
          <p:spPr>
            <a:xfrm>
              <a:off x="2434930" y="4560313"/>
              <a:ext cx="152071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Provide flexibility for users to watch their favorite TV shows and movies at any time on any device</a:t>
              </a:r>
            </a:p>
          </p:txBody>
        </p:sp>
        <p:sp>
          <p:nvSpPr>
            <p:cNvPr id="67" name="TextBox 66">
              <a:extLst>
                <a:ext uri="{FF2B5EF4-FFF2-40B4-BE49-F238E27FC236}">
                  <a16:creationId xmlns:a16="http://schemas.microsoft.com/office/drawing/2014/main" id="{AB4452D2-367D-493C-95BD-67B1786FAF9E}"/>
                </a:ext>
              </a:extLst>
            </p:cNvPr>
            <p:cNvSpPr txBox="1"/>
            <p:nvPr/>
          </p:nvSpPr>
          <p:spPr>
            <a:xfrm>
              <a:off x="2551706" y="4283314"/>
              <a:ext cx="1403938"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New culture of binge-watching</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cxnSp>
        <p:nvCxnSpPr>
          <p:cNvPr id="6" name="Straight Connector 5">
            <a:extLst>
              <a:ext uri="{FF2B5EF4-FFF2-40B4-BE49-F238E27FC236}">
                <a16:creationId xmlns:a16="http://schemas.microsoft.com/office/drawing/2014/main" id="{E0704201-F55D-F43C-5413-AAA43E103CC2}"/>
              </a:ext>
            </a:extLst>
          </p:cNvPr>
          <p:cNvCxnSpPr>
            <a:cxnSpLocks/>
          </p:cNvCxnSpPr>
          <p:nvPr/>
        </p:nvCxnSpPr>
        <p:spPr>
          <a:xfrm>
            <a:off x="0" y="204774"/>
            <a:ext cx="12192000" cy="0"/>
          </a:xfrm>
          <a:prstGeom prst="line">
            <a:avLst/>
          </a:prstGeom>
          <a:ln w="3175">
            <a:solidFill>
              <a:schemeClr val="accent6"/>
            </a:solidFill>
          </a:ln>
        </p:spPr>
        <p:style>
          <a:lnRef idx="1">
            <a:schemeClr val="accent2"/>
          </a:lnRef>
          <a:fillRef idx="0">
            <a:schemeClr val="accent2"/>
          </a:fillRef>
          <a:effectRef idx="0">
            <a:schemeClr val="accent2"/>
          </a:effectRef>
          <a:fontRef idx="minor">
            <a:schemeClr val="tx1"/>
          </a:fontRef>
        </p:style>
      </p:cxnSp>
      <p:grpSp>
        <p:nvGrpSpPr>
          <p:cNvPr id="68" name="그룹 67">
            <a:extLst>
              <a:ext uri="{FF2B5EF4-FFF2-40B4-BE49-F238E27FC236}">
                <a16:creationId xmlns:a16="http://schemas.microsoft.com/office/drawing/2014/main" id="{4FC6E4AB-B728-4E88-B251-1C699B9441D1}"/>
              </a:ext>
            </a:extLst>
          </p:cNvPr>
          <p:cNvGrpSpPr/>
          <p:nvPr/>
        </p:nvGrpSpPr>
        <p:grpSpPr>
          <a:xfrm>
            <a:off x="4607268" y="2304041"/>
            <a:ext cx="2977467" cy="3310535"/>
            <a:chOff x="4733387" y="2304040"/>
            <a:chExt cx="2734502" cy="3040391"/>
          </a:xfrm>
        </p:grpSpPr>
        <p:sp>
          <p:nvSpPr>
            <p:cNvPr id="69" name="Oval 30">
              <a:extLst>
                <a:ext uri="{FF2B5EF4-FFF2-40B4-BE49-F238E27FC236}">
                  <a16:creationId xmlns:a16="http://schemas.microsoft.com/office/drawing/2014/main" id="{5345FEDF-7212-443A-9E46-9483EAEA199B}"/>
                </a:ext>
              </a:extLst>
            </p:cNvPr>
            <p:cNvSpPr/>
            <p:nvPr/>
          </p:nvSpPr>
          <p:spPr>
            <a:xfrm>
              <a:off x="4733387" y="2443864"/>
              <a:ext cx="2734502" cy="2734502"/>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70" name="Oval 31">
              <a:extLst>
                <a:ext uri="{FF2B5EF4-FFF2-40B4-BE49-F238E27FC236}">
                  <a16:creationId xmlns:a16="http://schemas.microsoft.com/office/drawing/2014/main" id="{026E5872-5E68-45B2-9E63-2FBA5878C700}"/>
                </a:ext>
              </a:extLst>
            </p:cNvPr>
            <p:cNvSpPr/>
            <p:nvPr/>
          </p:nvSpPr>
          <p:spPr>
            <a:xfrm>
              <a:off x="5948939" y="2304040"/>
              <a:ext cx="279648" cy="279648"/>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cs typeface="+mn-cs"/>
                </a:rPr>
                <a:t>4</a:t>
              </a:r>
              <a:endParaRPr kumimoji="0" lang="en-US" sz="2700" b="0" i="0" u="none" strike="noStrike" kern="1200" cap="none" spc="0" normalizeH="0" baseline="0" noProof="0" dirty="0">
                <a:ln>
                  <a:noFill/>
                </a:ln>
                <a:solidFill>
                  <a:prstClr val="white"/>
                </a:solidFill>
                <a:effectLst/>
                <a:uLnTx/>
                <a:uFillTx/>
                <a:latin typeface="Arial"/>
                <a:cs typeface="+mn-cs"/>
              </a:endParaRPr>
            </a:p>
          </p:txBody>
        </p:sp>
        <p:sp>
          <p:nvSpPr>
            <p:cNvPr id="71" name="Oval 32">
              <a:extLst>
                <a:ext uri="{FF2B5EF4-FFF2-40B4-BE49-F238E27FC236}">
                  <a16:creationId xmlns:a16="http://schemas.microsoft.com/office/drawing/2014/main" id="{AE021FF8-0B5F-465C-AAAF-AD67E6F28A52}"/>
                </a:ext>
              </a:extLst>
            </p:cNvPr>
            <p:cNvSpPr/>
            <p:nvPr/>
          </p:nvSpPr>
          <p:spPr>
            <a:xfrm>
              <a:off x="5966487" y="5064783"/>
              <a:ext cx="279648" cy="27964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cs typeface="+mn-cs"/>
                </a:rPr>
                <a:t>3</a:t>
              </a:r>
            </a:p>
          </p:txBody>
        </p:sp>
        <p:sp>
          <p:nvSpPr>
            <p:cNvPr id="72" name="Oval 33">
              <a:extLst>
                <a:ext uri="{FF2B5EF4-FFF2-40B4-BE49-F238E27FC236}">
                  <a16:creationId xmlns:a16="http://schemas.microsoft.com/office/drawing/2014/main" id="{228256B7-3214-41EA-ACF3-DDE9C16CA2A1}"/>
                </a:ext>
              </a:extLst>
            </p:cNvPr>
            <p:cNvSpPr/>
            <p:nvPr/>
          </p:nvSpPr>
          <p:spPr>
            <a:xfrm>
              <a:off x="7092436" y="4450608"/>
              <a:ext cx="279648" cy="279648"/>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cs typeface="+mn-cs"/>
                </a:rPr>
                <a:t>6</a:t>
              </a:r>
            </a:p>
          </p:txBody>
        </p:sp>
        <p:sp>
          <p:nvSpPr>
            <p:cNvPr id="73" name="Oval 34">
              <a:extLst>
                <a:ext uri="{FF2B5EF4-FFF2-40B4-BE49-F238E27FC236}">
                  <a16:creationId xmlns:a16="http://schemas.microsoft.com/office/drawing/2014/main" id="{ED730F51-F944-44D1-A355-DDD4B3C4AA1F}"/>
                </a:ext>
              </a:extLst>
            </p:cNvPr>
            <p:cNvSpPr/>
            <p:nvPr/>
          </p:nvSpPr>
          <p:spPr>
            <a:xfrm>
              <a:off x="7092436" y="2936819"/>
              <a:ext cx="279648" cy="279648"/>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cs typeface="+mn-cs"/>
                </a:rPr>
                <a:t>5</a:t>
              </a:r>
            </a:p>
          </p:txBody>
        </p:sp>
        <p:sp>
          <p:nvSpPr>
            <p:cNvPr id="74" name="Oval 35">
              <a:extLst>
                <a:ext uri="{FF2B5EF4-FFF2-40B4-BE49-F238E27FC236}">
                  <a16:creationId xmlns:a16="http://schemas.microsoft.com/office/drawing/2014/main" id="{C7A27347-F859-4121-8DC1-46C925CD1D41}"/>
                </a:ext>
              </a:extLst>
            </p:cNvPr>
            <p:cNvSpPr/>
            <p:nvPr/>
          </p:nvSpPr>
          <p:spPr>
            <a:xfrm>
              <a:off x="4799856" y="4450608"/>
              <a:ext cx="279648" cy="27964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cs typeface="+mn-cs"/>
                </a:rPr>
                <a:t>2</a:t>
              </a:r>
            </a:p>
          </p:txBody>
        </p:sp>
        <p:sp>
          <p:nvSpPr>
            <p:cNvPr id="75" name="Oval 36">
              <a:extLst>
                <a:ext uri="{FF2B5EF4-FFF2-40B4-BE49-F238E27FC236}">
                  <a16:creationId xmlns:a16="http://schemas.microsoft.com/office/drawing/2014/main" id="{2F897428-29C0-467D-B5A6-B9B5B493C8A0}"/>
                </a:ext>
              </a:extLst>
            </p:cNvPr>
            <p:cNvSpPr/>
            <p:nvPr/>
          </p:nvSpPr>
          <p:spPr>
            <a:xfrm>
              <a:off x="4799856" y="2936819"/>
              <a:ext cx="279648" cy="279648"/>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cs typeface="+mn-cs"/>
                </a:rPr>
                <a:t>1</a:t>
              </a:r>
            </a:p>
          </p:txBody>
        </p:sp>
      </p:grpSp>
      <p:sp>
        <p:nvSpPr>
          <p:cNvPr id="10" name="Oval 9">
            <a:extLst>
              <a:ext uri="{FF2B5EF4-FFF2-40B4-BE49-F238E27FC236}">
                <a16:creationId xmlns:a16="http://schemas.microsoft.com/office/drawing/2014/main" id="{4A157D29-DC76-E919-69DB-A12871579E72}"/>
              </a:ext>
            </a:extLst>
          </p:cNvPr>
          <p:cNvSpPr/>
          <p:nvPr/>
        </p:nvSpPr>
        <p:spPr>
          <a:xfrm>
            <a:off x="1577697" y="149331"/>
            <a:ext cx="144000" cy="144000"/>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TextBox 10">
            <a:extLst>
              <a:ext uri="{FF2B5EF4-FFF2-40B4-BE49-F238E27FC236}">
                <a16:creationId xmlns:a16="http://schemas.microsoft.com/office/drawing/2014/main" id="{842E8EF2-1B42-AC83-ABD1-176DEE1E406D}"/>
              </a:ext>
            </a:extLst>
          </p:cNvPr>
          <p:cNvSpPr txBox="1"/>
          <p:nvPr/>
        </p:nvSpPr>
        <p:spPr>
          <a:xfrm>
            <a:off x="1025319" y="222247"/>
            <a:ext cx="123912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5"/>
                </a:solidFill>
                <a:effectLst/>
                <a:uLnTx/>
                <a:uFillTx/>
                <a:latin typeface="Arial"/>
                <a:cs typeface="Arial" pitchFamily="34" charset="0"/>
              </a:rPr>
              <a:t>Introduction &amp; Motivation</a:t>
            </a:r>
            <a:endParaRPr kumimoji="0" lang="ko-KR" altLang="en-US" sz="1050" i="0" u="none" strike="noStrike" kern="1200" cap="none" spc="0" normalizeH="0" baseline="0" noProof="0" dirty="0">
              <a:ln>
                <a:noFill/>
              </a:ln>
              <a:solidFill>
                <a:schemeClr val="accent5"/>
              </a:solidFill>
              <a:effectLst/>
              <a:uLnTx/>
              <a:uFillTx/>
              <a:latin typeface="Arial"/>
              <a:cs typeface="Arial" pitchFamily="34" charset="0"/>
            </a:endParaRPr>
          </a:p>
        </p:txBody>
      </p:sp>
      <p:sp>
        <p:nvSpPr>
          <p:cNvPr id="12" name="Oval 11">
            <a:extLst>
              <a:ext uri="{FF2B5EF4-FFF2-40B4-BE49-F238E27FC236}">
                <a16:creationId xmlns:a16="http://schemas.microsoft.com/office/drawing/2014/main" id="{40E8F238-9EDB-B72A-01F8-92DA3467CAA4}"/>
              </a:ext>
            </a:extLst>
          </p:cNvPr>
          <p:cNvSpPr/>
          <p:nvPr/>
        </p:nvSpPr>
        <p:spPr>
          <a:xfrm>
            <a:off x="2673373" y="13794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Oval 12">
            <a:extLst>
              <a:ext uri="{FF2B5EF4-FFF2-40B4-BE49-F238E27FC236}">
                <a16:creationId xmlns:a16="http://schemas.microsoft.com/office/drawing/2014/main" id="{76765704-5074-60CF-7A62-AB2686CCB30B}"/>
              </a:ext>
            </a:extLst>
          </p:cNvPr>
          <p:cNvSpPr/>
          <p:nvPr/>
        </p:nvSpPr>
        <p:spPr>
          <a:xfrm>
            <a:off x="3769049" y="126145"/>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Oval 13">
            <a:extLst>
              <a:ext uri="{FF2B5EF4-FFF2-40B4-BE49-F238E27FC236}">
                <a16:creationId xmlns:a16="http://schemas.microsoft.com/office/drawing/2014/main" id="{3B4FFC34-A513-7B2F-2A1D-FCA675E3433D}"/>
              </a:ext>
            </a:extLst>
          </p:cNvPr>
          <p:cNvSpPr/>
          <p:nvPr/>
        </p:nvSpPr>
        <p:spPr>
          <a:xfrm>
            <a:off x="4864725" y="12983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Oval 14">
            <a:extLst>
              <a:ext uri="{FF2B5EF4-FFF2-40B4-BE49-F238E27FC236}">
                <a16:creationId xmlns:a16="http://schemas.microsoft.com/office/drawing/2014/main" id="{7E2F7493-4C5E-B2BE-61BE-F09A97A0142A}"/>
              </a:ext>
            </a:extLst>
          </p:cNvPr>
          <p:cNvSpPr/>
          <p:nvPr/>
        </p:nvSpPr>
        <p:spPr>
          <a:xfrm>
            <a:off x="5960401" y="128654"/>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Oval 15">
            <a:extLst>
              <a:ext uri="{FF2B5EF4-FFF2-40B4-BE49-F238E27FC236}">
                <a16:creationId xmlns:a16="http://schemas.microsoft.com/office/drawing/2014/main" id="{973615D4-D805-E461-5FDF-25C854B4AA7A}"/>
              </a:ext>
            </a:extLst>
          </p:cNvPr>
          <p:cNvSpPr/>
          <p:nvPr/>
        </p:nvSpPr>
        <p:spPr>
          <a:xfrm>
            <a:off x="7056077" y="125208"/>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Oval 16">
            <a:extLst>
              <a:ext uri="{FF2B5EF4-FFF2-40B4-BE49-F238E27FC236}">
                <a16:creationId xmlns:a16="http://schemas.microsoft.com/office/drawing/2014/main" id="{74CA2A25-4538-ECEA-695D-55F64B8D4DB0}"/>
              </a:ext>
            </a:extLst>
          </p:cNvPr>
          <p:cNvSpPr/>
          <p:nvPr/>
        </p:nvSpPr>
        <p:spPr>
          <a:xfrm>
            <a:off x="8151753" y="12658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Oval 17">
            <a:extLst>
              <a:ext uri="{FF2B5EF4-FFF2-40B4-BE49-F238E27FC236}">
                <a16:creationId xmlns:a16="http://schemas.microsoft.com/office/drawing/2014/main" id="{57AFC393-73E6-978E-99A2-6BCC21137CFF}"/>
              </a:ext>
            </a:extLst>
          </p:cNvPr>
          <p:cNvSpPr/>
          <p:nvPr/>
        </p:nvSpPr>
        <p:spPr>
          <a:xfrm>
            <a:off x="9247429" y="121135"/>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9" name="Oval 18">
            <a:extLst>
              <a:ext uri="{FF2B5EF4-FFF2-40B4-BE49-F238E27FC236}">
                <a16:creationId xmlns:a16="http://schemas.microsoft.com/office/drawing/2014/main" id="{F4F00ABF-F943-55B5-8BAF-0AF975695655}"/>
              </a:ext>
            </a:extLst>
          </p:cNvPr>
          <p:cNvSpPr/>
          <p:nvPr/>
        </p:nvSpPr>
        <p:spPr>
          <a:xfrm>
            <a:off x="10343105" y="11408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TextBox 21">
            <a:extLst>
              <a:ext uri="{FF2B5EF4-FFF2-40B4-BE49-F238E27FC236}">
                <a16:creationId xmlns:a16="http://schemas.microsoft.com/office/drawing/2014/main" id="{79FBE6CB-A31C-89EF-00BB-251F29C2D363}"/>
              </a:ext>
            </a:extLst>
          </p:cNvPr>
          <p:cNvSpPr txBox="1"/>
          <p:nvPr/>
        </p:nvSpPr>
        <p:spPr>
          <a:xfrm>
            <a:off x="2136002" y="219078"/>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Problem Statement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23" name="TextBox 22">
            <a:extLst>
              <a:ext uri="{FF2B5EF4-FFF2-40B4-BE49-F238E27FC236}">
                <a16:creationId xmlns:a16="http://schemas.microsoft.com/office/drawing/2014/main" id="{0943A5FD-DB26-500A-0609-92A883FB57D7}"/>
              </a:ext>
            </a:extLst>
          </p:cNvPr>
          <p:cNvSpPr txBox="1"/>
          <p:nvPr/>
        </p:nvSpPr>
        <p:spPr>
          <a:xfrm>
            <a:off x="3280800" y="227960"/>
            <a:ext cx="111568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Project Objective</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24" name="TextBox 23">
            <a:extLst>
              <a:ext uri="{FF2B5EF4-FFF2-40B4-BE49-F238E27FC236}">
                <a16:creationId xmlns:a16="http://schemas.microsoft.com/office/drawing/2014/main" id="{1CCAEEE4-4800-243D-0038-9904BC95B8F0}"/>
              </a:ext>
            </a:extLst>
          </p:cNvPr>
          <p:cNvSpPr txBox="1"/>
          <p:nvPr/>
        </p:nvSpPr>
        <p:spPr>
          <a:xfrm>
            <a:off x="4510099" y="227568"/>
            <a:ext cx="87609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Scope &amp; Domain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26" name="TextBox 25">
            <a:extLst>
              <a:ext uri="{FF2B5EF4-FFF2-40B4-BE49-F238E27FC236}">
                <a16:creationId xmlns:a16="http://schemas.microsoft.com/office/drawing/2014/main" id="{913A80C3-DED4-1923-14AA-5B9CDDA43227}"/>
              </a:ext>
            </a:extLst>
          </p:cNvPr>
          <p:cNvSpPr txBox="1"/>
          <p:nvPr/>
        </p:nvSpPr>
        <p:spPr>
          <a:xfrm>
            <a:off x="6516841" y="225773"/>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Dataset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27" name="TextBox 26">
            <a:extLst>
              <a:ext uri="{FF2B5EF4-FFF2-40B4-BE49-F238E27FC236}">
                <a16:creationId xmlns:a16="http://schemas.microsoft.com/office/drawing/2014/main" id="{ED8B60DE-F64C-5938-BC5D-FD1A81FC78C8}"/>
              </a:ext>
            </a:extLst>
          </p:cNvPr>
          <p:cNvSpPr txBox="1"/>
          <p:nvPr/>
        </p:nvSpPr>
        <p:spPr>
          <a:xfrm>
            <a:off x="7607683" y="224881"/>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Collaborator / End User</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28" name="TextBox 27">
            <a:extLst>
              <a:ext uri="{FF2B5EF4-FFF2-40B4-BE49-F238E27FC236}">
                <a16:creationId xmlns:a16="http://schemas.microsoft.com/office/drawing/2014/main" id="{7E68EC2A-51A8-2886-0851-29095E76ECC0}"/>
              </a:ext>
            </a:extLst>
          </p:cNvPr>
          <p:cNvSpPr txBox="1"/>
          <p:nvPr/>
        </p:nvSpPr>
        <p:spPr>
          <a:xfrm>
            <a:off x="8707643" y="222908"/>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EDA</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29" name="TextBox 28">
            <a:extLst>
              <a:ext uri="{FF2B5EF4-FFF2-40B4-BE49-F238E27FC236}">
                <a16:creationId xmlns:a16="http://schemas.microsoft.com/office/drawing/2014/main" id="{90480F79-CEFB-0D43-86A2-48D39E69CC88}"/>
              </a:ext>
            </a:extLst>
          </p:cNvPr>
          <p:cNvSpPr txBox="1"/>
          <p:nvPr/>
        </p:nvSpPr>
        <p:spPr>
          <a:xfrm>
            <a:off x="9804969" y="216346"/>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Conclusion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33" name="Text Placeholder 1">
            <a:extLst>
              <a:ext uri="{FF2B5EF4-FFF2-40B4-BE49-F238E27FC236}">
                <a16:creationId xmlns:a16="http://schemas.microsoft.com/office/drawing/2014/main" id="{276227D3-E22A-3AF1-91C0-3219B13069A4}"/>
              </a:ext>
            </a:extLst>
          </p:cNvPr>
          <p:cNvSpPr>
            <a:spLocks noGrp="1"/>
          </p:cNvSpPr>
          <p:nvPr>
            <p:ph type="body" sz="quarter" idx="10"/>
          </p:nvPr>
        </p:nvSpPr>
        <p:spPr>
          <a:xfrm>
            <a:off x="309401" y="885741"/>
            <a:ext cx="11573197" cy="724247"/>
          </a:xfrm>
        </p:spPr>
        <p:txBody>
          <a:bodyPr>
            <a:normAutofit/>
          </a:bodyPr>
          <a:lstStyle/>
          <a:p>
            <a:r>
              <a:rPr lang="en-US" sz="3200" b="1" dirty="0"/>
              <a:t>Introduction</a:t>
            </a:r>
          </a:p>
        </p:txBody>
      </p:sp>
      <p:grpSp>
        <p:nvGrpSpPr>
          <p:cNvPr id="2" name="Group 1">
            <a:extLst>
              <a:ext uri="{FF2B5EF4-FFF2-40B4-BE49-F238E27FC236}">
                <a16:creationId xmlns:a16="http://schemas.microsoft.com/office/drawing/2014/main" id="{F00D24C5-8FC9-8635-348F-A9C66EF27579}"/>
              </a:ext>
            </a:extLst>
          </p:cNvPr>
          <p:cNvGrpSpPr/>
          <p:nvPr/>
        </p:nvGrpSpPr>
        <p:grpSpPr>
          <a:xfrm>
            <a:off x="4873466" y="3263538"/>
            <a:ext cx="2445066" cy="1407906"/>
            <a:chOff x="-548507" y="477868"/>
            <a:chExt cx="11570449" cy="6357177"/>
          </a:xfrm>
        </p:grpSpPr>
        <p:sp>
          <p:nvSpPr>
            <p:cNvPr id="3" name="Freeform: Shape 4">
              <a:extLst>
                <a:ext uri="{FF2B5EF4-FFF2-40B4-BE49-F238E27FC236}">
                  <a16:creationId xmlns:a16="http://schemas.microsoft.com/office/drawing/2014/main" id="{837394A8-8236-AE24-4E77-59B8AA963EE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 name="Freeform: Shape 5">
              <a:extLst>
                <a:ext uri="{FF2B5EF4-FFF2-40B4-BE49-F238E27FC236}">
                  <a16:creationId xmlns:a16="http://schemas.microsoft.com/office/drawing/2014/main" id="{DC11B03A-C8E5-3C15-34DA-FB3EF7A777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Shape 6">
              <a:extLst>
                <a:ext uri="{FF2B5EF4-FFF2-40B4-BE49-F238E27FC236}">
                  <a16:creationId xmlns:a16="http://schemas.microsoft.com/office/drawing/2014/main" id="{8D507104-1123-F837-F351-B6AD6D79532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Shape 7">
              <a:extLst>
                <a:ext uri="{FF2B5EF4-FFF2-40B4-BE49-F238E27FC236}">
                  <a16:creationId xmlns:a16="http://schemas.microsoft.com/office/drawing/2014/main" id="{3FD08E76-CDA1-C36F-2726-3094A6D1B6CD}"/>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Freeform: Shape 8">
              <a:extLst>
                <a:ext uri="{FF2B5EF4-FFF2-40B4-BE49-F238E27FC236}">
                  <a16:creationId xmlns:a16="http://schemas.microsoft.com/office/drawing/2014/main" id="{634493E5-031D-AF3C-E6FD-1B7670FAF50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9" name="Group 9">
              <a:extLst>
                <a:ext uri="{FF2B5EF4-FFF2-40B4-BE49-F238E27FC236}">
                  <a16:creationId xmlns:a16="http://schemas.microsoft.com/office/drawing/2014/main" id="{7F44E69E-4994-C38E-CE25-DCDE255859A4}"/>
                </a:ext>
              </a:extLst>
            </p:cNvPr>
            <p:cNvGrpSpPr/>
            <p:nvPr/>
          </p:nvGrpSpPr>
          <p:grpSpPr>
            <a:xfrm>
              <a:off x="1606" y="6382978"/>
              <a:ext cx="413937" cy="115242"/>
              <a:chOff x="5955" y="6353672"/>
              <a:chExt cx="413937" cy="115242"/>
            </a:xfrm>
          </p:grpSpPr>
          <p:sp>
            <p:nvSpPr>
              <p:cNvPr id="32" name="Rectangle: Rounded Corners 14">
                <a:extLst>
                  <a:ext uri="{FF2B5EF4-FFF2-40B4-BE49-F238E27FC236}">
                    <a16:creationId xmlns:a16="http://schemas.microsoft.com/office/drawing/2014/main" id="{AD67C4CC-E1E8-6993-555F-F35D9AC97B9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4" name="Rectangle: Rounded Corners 15">
                <a:extLst>
                  <a:ext uri="{FF2B5EF4-FFF2-40B4-BE49-F238E27FC236}">
                    <a16:creationId xmlns:a16="http://schemas.microsoft.com/office/drawing/2014/main" id="{2A377360-85E5-A89F-F7E8-5CBF89F081C6}"/>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20" name="Group 10">
              <a:extLst>
                <a:ext uri="{FF2B5EF4-FFF2-40B4-BE49-F238E27FC236}">
                  <a16:creationId xmlns:a16="http://schemas.microsoft.com/office/drawing/2014/main" id="{E1247149-D997-E7A4-1F2A-5957EB20E700}"/>
                </a:ext>
              </a:extLst>
            </p:cNvPr>
            <p:cNvGrpSpPr/>
            <p:nvPr/>
          </p:nvGrpSpPr>
          <p:grpSpPr>
            <a:xfrm>
              <a:off x="9855291" y="6381600"/>
              <a:ext cx="885989" cy="115242"/>
              <a:chOff x="5955" y="6353672"/>
              <a:chExt cx="413937" cy="115242"/>
            </a:xfrm>
          </p:grpSpPr>
          <p:sp>
            <p:nvSpPr>
              <p:cNvPr id="30" name="Rectangle: Rounded Corners 12">
                <a:extLst>
                  <a:ext uri="{FF2B5EF4-FFF2-40B4-BE49-F238E27FC236}">
                    <a16:creationId xmlns:a16="http://schemas.microsoft.com/office/drawing/2014/main" id="{5EE8C9D2-42D6-516E-B1F7-3849B631A67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1" name="Rectangle: Rounded Corners 13">
                <a:extLst>
                  <a:ext uri="{FF2B5EF4-FFF2-40B4-BE49-F238E27FC236}">
                    <a16:creationId xmlns:a16="http://schemas.microsoft.com/office/drawing/2014/main" id="{1E1E4B70-98B5-801C-7C51-DB94A1D58677}"/>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sp>
          <p:nvSpPr>
            <p:cNvPr id="21" name="Freeform: Shape 11">
              <a:extLst>
                <a:ext uri="{FF2B5EF4-FFF2-40B4-BE49-F238E27FC236}">
                  <a16:creationId xmlns:a16="http://schemas.microsoft.com/office/drawing/2014/main" id="{363C5951-38E3-31B1-05A2-9EF80E09E5E9}"/>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pic>
        <p:nvPicPr>
          <p:cNvPr id="36" name="Picture 35">
            <a:extLst>
              <a:ext uri="{FF2B5EF4-FFF2-40B4-BE49-F238E27FC236}">
                <a16:creationId xmlns:a16="http://schemas.microsoft.com/office/drawing/2014/main" id="{013C2657-EF6A-3765-25BB-F301B9590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2299" y="3482057"/>
            <a:ext cx="1529872" cy="830075"/>
          </a:xfrm>
          <a:prstGeom prst="rect">
            <a:avLst/>
          </a:prstGeom>
        </p:spPr>
      </p:pic>
      <p:sp>
        <p:nvSpPr>
          <p:cNvPr id="35" name="TextBox 34">
            <a:extLst>
              <a:ext uri="{FF2B5EF4-FFF2-40B4-BE49-F238E27FC236}">
                <a16:creationId xmlns:a16="http://schemas.microsoft.com/office/drawing/2014/main" id="{1903CEB0-586B-77AD-FB0D-2758851B52A4}"/>
              </a:ext>
            </a:extLst>
          </p:cNvPr>
          <p:cNvSpPr txBox="1"/>
          <p:nvPr/>
        </p:nvSpPr>
        <p:spPr>
          <a:xfrm>
            <a:off x="5564876" y="228203"/>
            <a:ext cx="96907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DS Pathway</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Tree>
    <p:extLst>
      <p:ext uri="{BB962C8B-B14F-4D97-AF65-F5344CB8AC3E}">
        <p14:creationId xmlns:p14="http://schemas.microsoft.com/office/powerpoint/2010/main" val="3580084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a:t>Infographic Style</a:t>
            </a:r>
          </a:p>
        </p:txBody>
      </p:sp>
      <p:grpSp>
        <p:nvGrpSpPr>
          <p:cNvPr id="29" name="Graphic 9">
            <a:extLst>
              <a:ext uri="{FF2B5EF4-FFF2-40B4-BE49-F238E27FC236}">
                <a16:creationId xmlns:a16="http://schemas.microsoft.com/office/drawing/2014/main" id="{9EEEE306-4E2D-441C-B421-82E9343BE231}"/>
              </a:ext>
            </a:extLst>
          </p:cNvPr>
          <p:cNvGrpSpPr/>
          <p:nvPr/>
        </p:nvGrpSpPr>
        <p:grpSpPr>
          <a:xfrm>
            <a:off x="4283208" y="2247064"/>
            <a:ext cx="3625584" cy="2028774"/>
            <a:chOff x="-24359" y="3903"/>
            <a:chExt cx="12241926" cy="6850236"/>
          </a:xfrm>
        </p:grpSpPr>
        <p:grpSp>
          <p:nvGrpSpPr>
            <p:cNvPr id="30" name="Graphic 9">
              <a:extLst>
                <a:ext uri="{FF2B5EF4-FFF2-40B4-BE49-F238E27FC236}">
                  <a16:creationId xmlns:a16="http://schemas.microsoft.com/office/drawing/2014/main" id="{74A9C4EE-49CB-41DE-9BBD-7FD8D239C302}"/>
                </a:ext>
              </a:extLst>
            </p:cNvPr>
            <p:cNvGrpSpPr/>
            <p:nvPr/>
          </p:nvGrpSpPr>
          <p:grpSpPr>
            <a:xfrm>
              <a:off x="-24359" y="3903"/>
              <a:ext cx="4189025" cy="6829430"/>
              <a:chOff x="-24359" y="3903"/>
              <a:chExt cx="4189025" cy="6829430"/>
            </a:xfrm>
            <a:solidFill>
              <a:srgbClr val="F28549"/>
            </a:solidFill>
          </p:grpSpPr>
          <p:sp>
            <p:nvSpPr>
              <p:cNvPr id="38" name="Freeform: Shape 153">
                <a:extLst>
                  <a:ext uri="{FF2B5EF4-FFF2-40B4-BE49-F238E27FC236}">
                    <a16:creationId xmlns:a16="http://schemas.microsoft.com/office/drawing/2014/main" id="{F6595FCE-A97B-4415-874D-CE34CB10FB0F}"/>
                  </a:ext>
                </a:extLst>
              </p:cNvPr>
              <p:cNvSpPr/>
              <p:nvPr/>
            </p:nvSpPr>
            <p:spPr>
              <a:xfrm>
                <a:off x="2251747" y="6668948"/>
                <a:ext cx="397" cy="397"/>
              </a:xfrm>
              <a:custGeom>
                <a:avLst/>
                <a:gdLst>
                  <a:gd name="connsiteX0" fmla="*/ 397 w 397"/>
                  <a:gd name="connsiteY0" fmla="*/ 397 h 397"/>
                  <a:gd name="connsiteX1" fmla="*/ 265 w 397"/>
                  <a:gd name="connsiteY1" fmla="*/ 265 h 397"/>
                  <a:gd name="connsiteX2" fmla="*/ 0 w 397"/>
                  <a:gd name="connsiteY2" fmla="*/ 0 h 397"/>
                  <a:gd name="connsiteX3" fmla="*/ 397 w 397"/>
                  <a:gd name="connsiteY3" fmla="*/ 397 h 397"/>
                </a:gdLst>
                <a:ahLst/>
                <a:cxnLst>
                  <a:cxn ang="0">
                    <a:pos x="connsiteX0" y="connsiteY0"/>
                  </a:cxn>
                  <a:cxn ang="0">
                    <a:pos x="connsiteX1" y="connsiteY1"/>
                  </a:cxn>
                  <a:cxn ang="0">
                    <a:pos x="connsiteX2" y="connsiteY2"/>
                  </a:cxn>
                  <a:cxn ang="0">
                    <a:pos x="connsiteX3" y="connsiteY3"/>
                  </a:cxn>
                </a:cxnLst>
                <a:rect l="l" t="t" r="r" b="b"/>
                <a:pathLst>
                  <a:path w="397" h="397">
                    <a:moveTo>
                      <a:pt x="397" y="397"/>
                    </a:moveTo>
                    <a:cubicBezTo>
                      <a:pt x="331" y="331"/>
                      <a:pt x="331" y="331"/>
                      <a:pt x="265" y="265"/>
                    </a:cubicBezTo>
                    <a:cubicBezTo>
                      <a:pt x="199" y="199"/>
                      <a:pt x="132" y="133"/>
                      <a:pt x="0" y="0"/>
                    </a:cubicBezTo>
                    <a:lnTo>
                      <a:pt x="397" y="397"/>
                    </a:lnTo>
                    <a:close/>
                  </a:path>
                </a:pathLst>
              </a:custGeom>
              <a:solidFill>
                <a:srgbClr val="F28549"/>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9" name="Freeform: Shape 154">
                <a:extLst>
                  <a:ext uri="{FF2B5EF4-FFF2-40B4-BE49-F238E27FC236}">
                    <a16:creationId xmlns:a16="http://schemas.microsoft.com/office/drawing/2014/main" id="{6A8BBF3F-97CD-4A46-A9FF-3DAB9CC22AD1}"/>
                  </a:ext>
                </a:extLst>
              </p:cNvPr>
              <p:cNvSpPr/>
              <p:nvPr/>
            </p:nvSpPr>
            <p:spPr>
              <a:xfrm>
                <a:off x="2279745" y="6695953"/>
                <a:ext cx="132" cy="727"/>
              </a:xfrm>
              <a:custGeom>
                <a:avLst/>
                <a:gdLst>
                  <a:gd name="connsiteX0" fmla="*/ 0 w 132"/>
                  <a:gd name="connsiteY0" fmla="*/ 0 h 727"/>
                  <a:gd name="connsiteX1" fmla="*/ 133 w 132"/>
                  <a:gd name="connsiteY1" fmla="*/ 728 h 727"/>
                  <a:gd name="connsiteX2" fmla="*/ 0 w 132"/>
                  <a:gd name="connsiteY2" fmla="*/ 0 h 727"/>
                </a:gdLst>
                <a:ahLst/>
                <a:cxnLst>
                  <a:cxn ang="0">
                    <a:pos x="connsiteX0" y="connsiteY0"/>
                  </a:cxn>
                  <a:cxn ang="0">
                    <a:pos x="connsiteX1" y="connsiteY1"/>
                  </a:cxn>
                  <a:cxn ang="0">
                    <a:pos x="connsiteX2" y="connsiteY2"/>
                  </a:cxn>
                </a:cxnLst>
                <a:rect l="l" t="t" r="r" b="b"/>
                <a:pathLst>
                  <a:path w="132" h="727">
                    <a:moveTo>
                      <a:pt x="0" y="0"/>
                    </a:moveTo>
                    <a:cubicBezTo>
                      <a:pt x="66" y="265"/>
                      <a:pt x="133" y="463"/>
                      <a:pt x="133" y="728"/>
                    </a:cubicBezTo>
                    <a:cubicBezTo>
                      <a:pt x="133" y="728"/>
                      <a:pt x="0" y="198"/>
                      <a:pt x="0" y="0"/>
                    </a:cubicBezTo>
                    <a:close/>
                  </a:path>
                </a:pathLst>
              </a:custGeom>
              <a:solidFill>
                <a:srgbClr val="F28549"/>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0" name="Freeform: Shape 155">
                <a:extLst>
                  <a:ext uri="{FF2B5EF4-FFF2-40B4-BE49-F238E27FC236}">
                    <a16:creationId xmlns:a16="http://schemas.microsoft.com/office/drawing/2014/main" id="{516EDAF2-5C4A-4AE8-ADBC-D2F41EC030FE}"/>
                  </a:ext>
                </a:extLst>
              </p:cNvPr>
              <p:cNvSpPr/>
              <p:nvPr/>
            </p:nvSpPr>
            <p:spPr>
              <a:xfrm>
                <a:off x="2224477" y="6641479"/>
                <a:ext cx="66" cy="66"/>
              </a:xfrm>
              <a:custGeom>
                <a:avLst/>
                <a:gdLst>
                  <a:gd name="connsiteX0" fmla="*/ 66 w 66"/>
                  <a:gd name="connsiteY0" fmla="*/ 66 h 66"/>
                  <a:gd name="connsiteX1" fmla="*/ 0 w 66"/>
                  <a:gd name="connsiteY1" fmla="*/ 0 h 66"/>
                  <a:gd name="connsiteX2" fmla="*/ 0 w 66"/>
                  <a:gd name="connsiteY2" fmla="*/ 0 h 66"/>
                </a:gdLst>
                <a:ahLst/>
                <a:cxnLst>
                  <a:cxn ang="0">
                    <a:pos x="connsiteX0" y="connsiteY0"/>
                  </a:cxn>
                  <a:cxn ang="0">
                    <a:pos x="connsiteX1" y="connsiteY1"/>
                  </a:cxn>
                  <a:cxn ang="0">
                    <a:pos x="connsiteX2" y="connsiteY2"/>
                  </a:cxn>
                </a:cxnLst>
                <a:rect l="l" t="t" r="r" b="b"/>
                <a:pathLst>
                  <a:path w="66" h="66">
                    <a:moveTo>
                      <a:pt x="66" y="66"/>
                    </a:moveTo>
                    <a:lnTo>
                      <a:pt x="0" y="0"/>
                    </a:lnTo>
                    <a:lnTo>
                      <a:pt x="0" y="0"/>
                    </a:lnTo>
                    <a:close/>
                  </a:path>
                </a:pathLst>
              </a:custGeom>
              <a:solidFill>
                <a:srgbClr val="F28549"/>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1" name="Freeform: Shape 156">
                <a:extLst>
                  <a:ext uri="{FF2B5EF4-FFF2-40B4-BE49-F238E27FC236}">
                    <a16:creationId xmlns:a16="http://schemas.microsoft.com/office/drawing/2014/main" id="{ED0D77BD-08C8-427E-8808-C8D7C1CFFF42}"/>
                  </a:ext>
                </a:extLst>
              </p:cNvPr>
              <p:cNvSpPr/>
              <p:nvPr/>
            </p:nvSpPr>
            <p:spPr>
              <a:xfrm>
                <a:off x="2279745" y="6695820"/>
                <a:ext cx="6618" cy="132"/>
              </a:xfrm>
              <a:custGeom>
                <a:avLst/>
                <a:gdLst>
                  <a:gd name="connsiteX0" fmla="*/ 0 w 6618"/>
                  <a:gd name="connsiteY0" fmla="*/ 133 h 132"/>
                  <a:gd name="connsiteX1" fmla="*/ 0 w 6618"/>
                  <a:gd name="connsiteY1" fmla="*/ 0 h 132"/>
                  <a:gd name="connsiteX2" fmla="*/ 0 w 6618"/>
                  <a:gd name="connsiteY2" fmla="*/ 0 h 132"/>
                  <a:gd name="connsiteX3" fmla="*/ 0 w 6618"/>
                  <a:gd name="connsiteY3" fmla="*/ 133 h 132"/>
                </a:gdLst>
                <a:ahLst/>
                <a:cxnLst>
                  <a:cxn ang="0">
                    <a:pos x="connsiteX0" y="connsiteY0"/>
                  </a:cxn>
                  <a:cxn ang="0">
                    <a:pos x="connsiteX1" y="connsiteY1"/>
                  </a:cxn>
                  <a:cxn ang="0">
                    <a:pos x="connsiteX2" y="connsiteY2"/>
                  </a:cxn>
                  <a:cxn ang="0">
                    <a:pos x="connsiteX3" y="connsiteY3"/>
                  </a:cxn>
                </a:cxnLst>
                <a:rect l="l" t="t" r="r" b="b"/>
                <a:pathLst>
                  <a:path w="6618" h="132">
                    <a:moveTo>
                      <a:pt x="0" y="133"/>
                    </a:moveTo>
                    <a:cubicBezTo>
                      <a:pt x="0" y="66"/>
                      <a:pt x="0" y="66"/>
                      <a:pt x="0" y="0"/>
                    </a:cubicBezTo>
                    <a:lnTo>
                      <a:pt x="0" y="0"/>
                    </a:lnTo>
                    <a:cubicBezTo>
                      <a:pt x="0" y="66"/>
                      <a:pt x="0" y="133"/>
                      <a:pt x="0" y="133"/>
                    </a:cubicBezTo>
                    <a:close/>
                  </a:path>
                </a:pathLst>
              </a:custGeom>
              <a:solidFill>
                <a:srgbClr val="F28549"/>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2" name="Freeform: Shape 157">
                <a:extLst>
                  <a:ext uri="{FF2B5EF4-FFF2-40B4-BE49-F238E27FC236}">
                    <a16:creationId xmlns:a16="http://schemas.microsoft.com/office/drawing/2014/main" id="{8B73B697-A8CD-43F4-80AF-CAF397DF4BC8}"/>
                  </a:ext>
                </a:extLst>
              </p:cNvPr>
              <p:cNvSpPr/>
              <p:nvPr/>
            </p:nvSpPr>
            <p:spPr>
              <a:xfrm>
                <a:off x="968542" y="6717332"/>
                <a:ext cx="463" cy="595"/>
              </a:xfrm>
              <a:custGeom>
                <a:avLst/>
                <a:gdLst>
                  <a:gd name="connsiteX0" fmla="*/ 463 w 463"/>
                  <a:gd name="connsiteY0" fmla="*/ 596 h 595"/>
                  <a:gd name="connsiteX1" fmla="*/ 397 w 463"/>
                  <a:gd name="connsiteY1" fmla="*/ 265 h 595"/>
                  <a:gd name="connsiteX2" fmla="*/ 0 w 463"/>
                  <a:gd name="connsiteY2" fmla="*/ 0 h 595"/>
                  <a:gd name="connsiteX3" fmla="*/ 463 w 463"/>
                  <a:gd name="connsiteY3" fmla="*/ 596 h 595"/>
                </a:gdLst>
                <a:ahLst/>
                <a:cxnLst>
                  <a:cxn ang="0">
                    <a:pos x="connsiteX0" y="connsiteY0"/>
                  </a:cxn>
                  <a:cxn ang="0">
                    <a:pos x="connsiteX1" y="connsiteY1"/>
                  </a:cxn>
                  <a:cxn ang="0">
                    <a:pos x="connsiteX2" y="connsiteY2"/>
                  </a:cxn>
                  <a:cxn ang="0">
                    <a:pos x="connsiteX3" y="connsiteY3"/>
                  </a:cxn>
                </a:cxnLst>
                <a:rect l="l" t="t" r="r" b="b"/>
                <a:pathLst>
                  <a:path w="463" h="595">
                    <a:moveTo>
                      <a:pt x="463" y="596"/>
                    </a:moveTo>
                    <a:cubicBezTo>
                      <a:pt x="463" y="463"/>
                      <a:pt x="463" y="397"/>
                      <a:pt x="397" y="265"/>
                    </a:cubicBezTo>
                    <a:cubicBezTo>
                      <a:pt x="265" y="199"/>
                      <a:pt x="132" y="66"/>
                      <a:pt x="0" y="0"/>
                    </a:cubicBezTo>
                    <a:lnTo>
                      <a:pt x="463" y="596"/>
                    </a:lnTo>
                    <a:close/>
                  </a:path>
                </a:pathLst>
              </a:custGeom>
              <a:solidFill>
                <a:srgbClr val="F28549"/>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3" name="Freeform: Shape 158">
                <a:extLst>
                  <a:ext uri="{FF2B5EF4-FFF2-40B4-BE49-F238E27FC236}">
                    <a16:creationId xmlns:a16="http://schemas.microsoft.com/office/drawing/2014/main" id="{47276A36-4BE6-45AB-BE2D-99E0C3164990}"/>
                  </a:ext>
                </a:extLst>
              </p:cNvPr>
              <p:cNvSpPr/>
              <p:nvPr/>
            </p:nvSpPr>
            <p:spPr>
              <a:xfrm>
                <a:off x="-24359" y="3903"/>
                <a:ext cx="4189025" cy="6829430"/>
              </a:xfrm>
              <a:custGeom>
                <a:avLst/>
                <a:gdLst>
                  <a:gd name="connsiteX0" fmla="*/ 4054181 w 4189025"/>
                  <a:gd name="connsiteY0" fmla="*/ 2982226 h 6829430"/>
                  <a:gd name="connsiteX1" fmla="*/ 3898239 w 4189025"/>
                  <a:gd name="connsiteY1" fmla="*/ 2929805 h 6829430"/>
                  <a:gd name="connsiteX2" fmla="*/ 3779364 w 4189025"/>
                  <a:gd name="connsiteY2" fmla="*/ 2982491 h 6829430"/>
                  <a:gd name="connsiteX3" fmla="*/ 3593903 w 4189025"/>
                  <a:gd name="connsiteY3" fmla="*/ 3081245 h 6829430"/>
                  <a:gd name="connsiteX4" fmla="*/ 3456164 w 4189025"/>
                  <a:gd name="connsiteY4" fmla="*/ 3084885 h 6829430"/>
                  <a:gd name="connsiteX5" fmla="*/ 3368993 w 4189025"/>
                  <a:gd name="connsiteY5" fmla="*/ 2983881 h 6829430"/>
                  <a:gd name="connsiteX6" fmla="*/ 3303135 w 4189025"/>
                  <a:gd name="connsiteY6" fmla="*/ 2592373 h 6829430"/>
                  <a:gd name="connsiteX7" fmla="*/ 3318358 w 4189025"/>
                  <a:gd name="connsiteY7" fmla="*/ 2406449 h 6829430"/>
                  <a:gd name="connsiteX8" fmla="*/ 3353703 w 4189025"/>
                  <a:gd name="connsiteY8" fmla="*/ 2213706 h 6829430"/>
                  <a:gd name="connsiteX9" fmla="*/ 3421017 w 4189025"/>
                  <a:gd name="connsiteY9" fmla="*/ 1971587 h 6829430"/>
                  <a:gd name="connsiteX10" fmla="*/ 3427107 w 4189025"/>
                  <a:gd name="connsiteY10" fmla="*/ 1930087 h 6829430"/>
                  <a:gd name="connsiteX11" fmla="*/ 3414994 w 4189025"/>
                  <a:gd name="connsiteY11" fmla="*/ 1913407 h 6829430"/>
                  <a:gd name="connsiteX12" fmla="*/ 3367735 w 4189025"/>
                  <a:gd name="connsiteY12" fmla="*/ 1894080 h 6829430"/>
                  <a:gd name="connsiteX13" fmla="*/ 3224833 w 4189025"/>
                  <a:gd name="connsiteY13" fmla="*/ 1846556 h 6829430"/>
                  <a:gd name="connsiteX14" fmla="*/ 3075975 w 4189025"/>
                  <a:gd name="connsiteY14" fmla="*/ 1830737 h 6829430"/>
                  <a:gd name="connsiteX15" fmla="*/ 2586706 w 4189025"/>
                  <a:gd name="connsiteY15" fmla="*/ 1888057 h 6829430"/>
                  <a:gd name="connsiteX16" fmla="*/ 2480274 w 4189025"/>
                  <a:gd name="connsiteY16" fmla="*/ 1880776 h 6829430"/>
                  <a:gd name="connsiteX17" fmla="*/ 2406937 w 4189025"/>
                  <a:gd name="connsiteY17" fmla="*/ 1821934 h 6829430"/>
                  <a:gd name="connsiteX18" fmla="*/ 2501256 w 4189025"/>
                  <a:gd name="connsiteY18" fmla="*/ 1739992 h 6829430"/>
                  <a:gd name="connsiteX19" fmla="*/ 2897662 w 4189025"/>
                  <a:gd name="connsiteY19" fmla="*/ 1254099 h 6829430"/>
                  <a:gd name="connsiteX20" fmla="*/ 2189440 w 4189025"/>
                  <a:gd name="connsiteY20" fmla="*/ 18087 h 6829430"/>
                  <a:gd name="connsiteX21" fmla="*/ 1142066 w 4189025"/>
                  <a:gd name="connsiteY21" fmla="*/ 600881 h 6829430"/>
                  <a:gd name="connsiteX22" fmla="*/ 1363601 w 4189025"/>
                  <a:gd name="connsiteY22" fmla="*/ 1622970 h 6829430"/>
                  <a:gd name="connsiteX23" fmla="*/ 1479100 w 4189025"/>
                  <a:gd name="connsiteY23" fmla="*/ 1744692 h 6829430"/>
                  <a:gd name="connsiteX24" fmla="*/ 1620546 w 4189025"/>
                  <a:gd name="connsiteY24" fmla="*/ 1831598 h 6829430"/>
                  <a:gd name="connsiteX25" fmla="*/ 1596983 w 4189025"/>
                  <a:gd name="connsiteY25" fmla="*/ 1864626 h 6829430"/>
                  <a:gd name="connsiteX26" fmla="*/ 1595792 w 4189025"/>
                  <a:gd name="connsiteY26" fmla="*/ 1866215 h 6829430"/>
                  <a:gd name="connsiteX27" fmla="*/ 1575074 w 4189025"/>
                  <a:gd name="connsiteY27" fmla="*/ 1886204 h 6829430"/>
                  <a:gd name="connsiteX28" fmla="*/ 1398482 w 4189025"/>
                  <a:gd name="connsiteY28" fmla="*/ 1949414 h 6829430"/>
                  <a:gd name="connsiteX29" fmla="*/ 917686 w 4189025"/>
                  <a:gd name="connsiteY29" fmla="*/ 1996673 h 6829430"/>
                  <a:gd name="connsiteX30" fmla="*/ 835744 w 4189025"/>
                  <a:gd name="connsiteY30" fmla="*/ 2051411 h 6829430"/>
                  <a:gd name="connsiteX31" fmla="*/ 884261 w 4189025"/>
                  <a:gd name="connsiteY31" fmla="*/ 2288103 h 6829430"/>
                  <a:gd name="connsiteX32" fmla="*/ 919274 w 4189025"/>
                  <a:gd name="connsiteY32" fmla="*/ 2700989 h 6829430"/>
                  <a:gd name="connsiteX33" fmla="*/ 852953 w 4189025"/>
                  <a:gd name="connsiteY33" fmla="*/ 3044179 h 6829430"/>
                  <a:gd name="connsiteX34" fmla="*/ 697674 w 4189025"/>
                  <a:gd name="connsiteY34" fmla="*/ 3107853 h 6829430"/>
                  <a:gd name="connsiteX35" fmla="*/ 607392 w 4189025"/>
                  <a:gd name="connsiteY35" fmla="*/ 3076678 h 6829430"/>
                  <a:gd name="connsiteX36" fmla="*/ 462769 w 4189025"/>
                  <a:gd name="connsiteY36" fmla="*/ 2996126 h 6829430"/>
                  <a:gd name="connsiteX37" fmla="*/ 311925 w 4189025"/>
                  <a:gd name="connsiteY37" fmla="*/ 2960847 h 6829430"/>
                  <a:gd name="connsiteX38" fmla="*/ 2690 w 4189025"/>
                  <a:gd name="connsiteY38" fmla="*/ 3306817 h 6829430"/>
                  <a:gd name="connsiteX39" fmla="*/ 290678 w 4189025"/>
                  <a:gd name="connsiteY39" fmla="*/ 3678931 h 6829430"/>
                  <a:gd name="connsiteX40" fmla="*/ 305835 w 4189025"/>
                  <a:gd name="connsiteY40" fmla="*/ 3672841 h 6829430"/>
                  <a:gd name="connsiteX41" fmla="*/ 541667 w 4189025"/>
                  <a:gd name="connsiteY41" fmla="*/ 3617309 h 6829430"/>
                  <a:gd name="connsiteX42" fmla="*/ 675170 w 4189025"/>
                  <a:gd name="connsiteY42" fmla="*/ 3573028 h 6829430"/>
                  <a:gd name="connsiteX43" fmla="*/ 793449 w 4189025"/>
                  <a:gd name="connsiteY43" fmla="*/ 3588252 h 6829430"/>
                  <a:gd name="connsiteX44" fmla="*/ 911530 w 4189025"/>
                  <a:gd name="connsiteY44" fmla="*/ 3778677 h 6829430"/>
                  <a:gd name="connsiteX45" fmla="*/ 970571 w 4189025"/>
                  <a:gd name="connsiteY45" fmla="*/ 4504175 h 6829430"/>
                  <a:gd name="connsiteX46" fmla="*/ 952965 w 4189025"/>
                  <a:gd name="connsiteY46" fmla="*/ 5244564 h 6829430"/>
                  <a:gd name="connsiteX47" fmla="*/ 955745 w 4189025"/>
                  <a:gd name="connsiteY47" fmla="*/ 6479054 h 6829430"/>
                  <a:gd name="connsiteX48" fmla="*/ 954884 w 4189025"/>
                  <a:gd name="connsiteY48" fmla="*/ 6577807 h 6829430"/>
                  <a:gd name="connsiteX49" fmla="*/ 961966 w 4189025"/>
                  <a:gd name="connsiteY49" fmla="*/ 6706809 h 6829430"/>
                  <a:gd name="connsiteX50" fmla="*/ 969115 w 4189025"/>
                  <a:gd name="connsiteY50" fmla="*/ 6713825 h 6829430"/>
                  <a:gd name="connsiteX51" fmla="*/ 982750 w 4189025"/>
                  <a:gd name="connsiteY51" fmla="*/ 6734543 h 6829430"/>
                  <a:gd name="connsiteX52" fmla="*/ 1112149 w 4189025"/>
                  <a:gd name="connsiteY52" fmla="*/ 6776771 h 6829430"/>
                  <a:gd name="connsiteX53" fmla="*/ 1819378 w 4189025"/>
                  <a:gd name="connsiteY53" fmla="*/ 6772403 h 6829430"/>
                  <a:gd name="connsiteX54" fmla="*/ 1944011 w 4189025"/>
                  <a:gd name="connsiteY54" fmla="*/ 6733616 h 6829430"/>
                  <a:gd name="connsiteX55" fmla="*/ 2075132 w 4189025"/>
                  <a:gd name="connsiteY55" fmla="*/ 6530945 h 6829430"/>
                  <a:gd name="connsiteX56" fmla="*/ 2074470 w 4189025"/>
                  <a:gd name="connsiteY56" fmla="*/ 5362711 h 6829430"/>
                  <a:gd name="connsiteX57" fmla="*/ 2079500 w 4189025"/>
                  <a:gd name="connsiteY57" fmla="*/ 5266472 h 6829430"/>
                  <a:gd name="connsiteX58" fmla="*/ 2111271 w 4189025"/>
                  <a:gd name="connsiteY58" fmla="*/ 5207961 h 6829430"/>
                  <a:gd name="connsiteX59" fmla="*/ 2185138 w 4189025"/>
                  <a:gd name="connsiteY59" fmla="*/ 5229671 h 6829430"/>
                  <a:gd name="connsiteX60" fmla="*/ 2197118 w 4189025"/>
                  <a:gd name="connsiteY60" fmla="*/ 5331271 h 6829430"/>
                  <a:gd name="connsiteX61" fmla="*/ 2197250 w 4189025"/>
                  <a:gd name="connsiteY61" fmla="*/ 6482297 h 6829430"/>
                  <a:gd name="connsiteX62" fmla="*/ 2416534 w 4189025"/>
                  <a:gd name="connsiteY62" fmla="*/ 6753274 h 6829430"/>
                  <a:gd name="connsiteX63" fmla="*/ 3021567 w 4189025"/>
                  <a:gd name="connsiteY63" fmla="*/ 6803776 h 6829430"/>
                  <a:gd name="connsiteX64" fmla="*/ 3229069 w 4189025"/>
                  <a:gd name="connsiteY64" fmla="*/ 6741890 h 6829430"/>
                  <a:gd name="connsiteX65" fmla="*/ 3294133 w 4189025"/>
                  <a:gd name="connsiteY65" fmla="*/ 6642474 h 6829430"/>
                  <a:gd name="connsiteX66" fmla="*/ 3294266 w 4189025"/>
                  <a:gd name="connsiteY66" fmla="*/ 6590781 h 6829430"/>
                  <a:gd name="connsiteX67" fmla="*/ 3294133 w 4189025"/>
                  <a:gd name="connsiteY67" fmla="*/ 4215193 h 6829430"/>
                  <a:gd name="connsiteX68" fmla="*/ 3288838 w 4189025"/>
                  <a:gd name="connsiteY68" fmla="*/ 4036086 h 6829430"/>
                  <a:gd name="connsiteX69" fmla="*/ 3340333 w 4189025"/>
                  <a:gd name="connsiteY69" fmla="*/ 3747833 h 6829430"/>
                  <a:gd name="connsiteX70" fmla="*/ 3528177 w 4189025"/>
                  <a:gd name="connsiteY70" fmla="*/ 3643983 h 6829430"/>
                  <a:gd name="connsiteX71" fmla="*/ 3627527 w 4189025"/>
                  <a:gd name="connsiteY71" fmla="*/ 3670392 h 6829430"/>
                  <a:gd name="connsiteX72" fmla="*/ 3785586 w 4189025"/>
                  <a:gd name="connsiteY72" fmla="*/ 3728969 h 6829430"/>
                  <a:gd name="connsiteX73" fmla="*/ 4025521 w 4189025"/>
                  <a:gd name="connsiteY73" fmla="*/ 3666289 h 6829430"/>
                  <a:gd name="connsiteX74" fmla="*/ 4167562 w 4189025"/>
                  <a:gd name="connsiteY74" fmla="*/ 3429332 h 6829430"/>
                  <a:gd name="connsiteX75" fmla="*/ 4054181 w 4189025"/>
                  <a:gd name="connsiteY75" fmla="*/ 2982226 h 6829430"/>
                  <a:gd name="connsiteX76" fmla="*/ 970703 w 4189025"/>
                  <a:gd name="connsiteY76" fmla="*/ 3992335 h 6829430"/>
                  <a:gd name="connsiteX77" fmla="*/ 974476 w 4189025"/>
                  <a:gd name="connsiteY77" fmla="*/ 3998888 h 6829430"/>
                  <a:gd name="connsiteX78" fmla="*/ 970703 w 4189025"/>
                  <a:gd name="connsiteY78" fmla="*/ 3992335 h 682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189025" h="6829430">
                    <a:moveTo>
                      <a:pt x="4054181" y="2982226"/>
                    </a:moveTo>
                    <a:cubicBezTo>
                      <a:pt x="4013938" y="2938210"/>
                      <a:pt x="3958802" y="2912860"/>
                      <a:pt x="3898239" y="2929805"/>
                    </a:cubicBezTo>
                    <a:cubicBezTo>
                      <a:pt x="3857202" y="2941321"/>
                      <a:pt x="3816960" y="2959854"/>
                      <a:pt x="3779364" y="2982491"/>
                    </a:cubicBezTo>
                    <a:cubicBezTo>
                      <a:pt x="3719331" y="3018630"/>
                      <a:pt x="3659364" y="3055034"/>
                      <a:pt x="3593903" y="3081245"/>
                    </a:cubicBezTo>
                    <a:cubicBezTo>
                      <a:pt x="3548166" y="3099579"/>
                      <a:pt x="3499782" y="3102756"/>
                      <a:pt x="3456164" y="3084885"/>
                    </a:cubicBezTo>
                    <a:cubicBezTo>
                      <a:pt x="3413339" y="3067345"/>
                      <a:pt x="3387261" y="3026837"/>
                      <a:pt x="3368993" y="2983881"/>
                    </a:cubicBezTo>
                    <a:cubicBezTo>
                      <a:pt x="3315711" y="2858717"/>
                      <a:pt x="3300222" y="2725612"/>
                      <a:pt x="3303135" y="2592373"/>
                    </a:cubicBezTo>
                    <a:cubicBezTo>
                      <a:pt x="3304459" y="2531347"/>
                      <a:pt x="3303863" y="2468401"/>
                      <a:pt x="3318358" y="2406449"/>
                    </a:cubicBezTo>
                    <a:cubicBezTo>
                      <a:pt x="3333185" y="2343172"/>
                      <a:pt x="3339340" y="2277579"/>
                      <a:pt x="3353703" y="2213706"/>
                    </a:cubicBezTo>
                    <a:cubicBezTo>
                      <a:pt x="3372104" y="2131831"/>
                      <a:pt x="3396925" y="2051874"/>
                      <a:pt x="3421017" y="1971587"/>
                    </a:cubicBezTo>
                    <a:cubicBezTo>
                      <a:pt x="3424856" y="1958813"/>
                      <a:pt x="3430747" y="1943523"/>
                      <a:pt x="3427107" y="1930087"/>
                    </a:cubicBezTo>
                    <a:cubicBezTo>
                      <a:pt x="3425187" y="1922872"/>
                      <a:pt x="3421150" y="1917643"/>
                      <a:pt x="3414994" y="1913407"/>
                    </a:cubicBezTo>
                    <a:cubicBezTo>
                      <a:pt x="3401690" y="1904141"/>
                      <a:pt x="3382694" y="1900368"/>
                      <a:pt x="3367735" y="1894080"/>
                    </a:cubicBezTo>
                    <a:cubicBezTo>
                      <a:pt x="3319947" y="1873826"/>
                      <a:pt x="3276725" y="1854830"/>
                      <a:pt x="3224833" y="1846556"/>
                    </a:cubicBezTo>
                    <a:cubicBezTo>
                      <a:pt x="3175457" y="1838746"/>
                      <a:pt x="3125682" y="1835238"/>
                      <a:pt x="3075975" y="1830737"/>
                    </a:cubicBezTo>
                    <a:cubicBezTo>
                      <a:pt x="2906994" y="1815646"/>
                      <a:pt x="2750126" y="1856749"/>
                      <a:pt x="2586706" y="1888057"/>
                    </a:cubicBezTo>
                    <a:cubicBezTo>
                      <a:pt x="2550964" y="1894874"/>
                      <a:pt x="2514428" y="1902155"/>
                      <a:pt x="2480274" y="1880776"/>
                    </a:cubicBezTo>
                    <a:cubicBezTo>
                      <a:pt x="2453004" y="1865553"/>
                      <a:pt x="2442877" y="1831995"/>
                      <a:pt x="2406937" y="1821934"/>
                    </a:cubicBezTo>
                    <a:cubicBezTo>
                      <a:pt x="2448768" y="1799099"/>
                      <a:pt x="2466441" y="1762099"/>
                      <a:pt x="2501256" y="1739992"/>
                    </a:cubicBezTo>
                    <a:cubicBezTo>
                      <a:pt x="2686386" y="1622110"/>
                      <a:pt x="2817970" y="1458491"/>
                      <a:pt x="2897662" y="1254099"/>
                    </a:cubicBezTo>
                    <a:cubicBezTo>
                      <a:pt x="3098810" y="738355"/>
                      <a:pt x="2714914" y="129880"/>
                      <a:pt x="2189440" y="18087"/>
                    </a:cubicBezTo>
                    <a:cubicBezTo>
                      <a:pt x="1747364" y="-75967"/>
                      <a:pt x="1322497" y="208447"/>
                      <a:pt x="1142066" y="600881"/>
                    </a:cubicBezTo>
                    <a:cubicBezTo>
                      <a:pt x="978514" y="956646"/>
                      <a:pt x="1103412" y="1352390"/>
                      <a:pt x="1363601" y="1622970"/>
                    </a:cubicBezTo>
                    <a:cubicBezTo>
                      <a:pt x="1402321" y="1663279"/>
                      <a:pt x="1437600" y="1707163"/>
                      <a:pt x="1479100" y="1744692"/>
                    </a:cubicBezTo>
                    <a:cubicBezTo>
                      <a:pt x="1522851" y="1784273"/>
                      <a:pt x="1575273" y="1801085"/>
                      <a:pt x="1620546" y="1831598"/>
                    </a:cubicBezTo>
                    <a:cubicBezTo>
                      <a:pt x="1613663" y="1843048"/>
                      <a:pt x="1603469" y="1852778"/>
                      <a:pt x="1596983" y="1864626"/>
                    </a:cubicBezTo>
                    <a:cubicBezTo>
                      <a:pt x="1596983" y="1864626"/>
                      <a:pt x="1595792" y="1866215"/>
                      <a:pt x="1595792" y="1866215"/>
                    </a:cubicBezTo>
                    <a:cubicBezTo>
                      <a:pt x="1593144" y="1877334"/>
                      <a:pt x="1590827" y="1888719"/>
                      <a:pt x="1575074" y="1886204"/>
                    </a:cubicBezTo>
                    <a:cubicBezTo>
                      <a:pt x="1525764" y="1933860"/>
                      <a:pt x="1466723" y="1952988"/>
                      <a:pt x="1398482" y="1949414"/>
                    </a:cubicBezTo>
                    <a:cubicBezTo>
                      <a:pt x="1235922" y="1940942"/>
                      <a:pt x="1075811" y="1958349"/>
                      <a:pt x="917686" y="1996673"/>
                    </a:cubicBezTo>
                    <a:cubicBezTo>
                      <a:pt x="883400" y="2004946"/>
                      <a:pt x="851298" y="2015603"/>
                      <a:pt x="835744" y="2051411"/>
                    </a:cubicBezTo>
                    <a:cubicBezTo>
                      <a:pt x="852026" y="2130308"/>
                      <a:pt x="869368" y="2209007"/>
                      <a:pt x="884261" y="2288103"/>
                    </a:cubicBezTo>
                    <a:cubicBezTo>
                      <a:pt x="909942" y="2424055"/>
                      <a:pt x="921326" y="2562655"/>
                      <a:pt x="919274" y="2700989"/>
                    </a:cubicBezTo>
                    <a:cubicBezTo>
                      <a:pt x="917554" y="2816158"/>
                      <a:pt x="924702" y="2949132"/>
                      <a:pt x="852953" y="3044179"/>
                    </a:cubicBezTo>
                    <a:cubicBezTo>
                      <a:pt x="813769" y="3096071"/>
                      <a:pt x="762671" y="3117649"/>
                      <a:pt x="697674" y="3107853"/>
                    </a:cubicBezTo>
                    <a:cubicBezTo>
                      <a:pt x="665308" y="3102955"/>
                      <a:pt x="637111" y="3088525"/>
                      <a:pt x="607392" y="3076678"/>
                    </a:cubicBezTo>
                    <a:cubicBezTo>
                      <a:pt x="555500" y="3055961"/>
                      <a:pt x="512808" y="3019424"/>
                      <a:pt x="462769" y="2996126"/>
                    </a:cubicBezTo>
                    <a:cubicBezTo>
                      <a:pt x="415047" y="2973952"/>
                      <a:pt x="366266" y="2948801"/>
                      <a:pt x="311925" y="2960847"/>
                    </a:cubicBezTo>
                    <a:cubicBezTo>
                      <a:pt x="161676" y="2994074"/>
                      <a:pt x="25856" y="3156303"/>
                      <a:pt x="2690" y="3306817"/>
                    </a:cubicBezTo>
                    <a:cubicBezTo>
                      <a:pt x="-22991" y="3473613"/>
                      <a:pt x="139900" y="3638555"/>
                      <a:pt x="290678" y="3678931"/>
                    </a:cubicBezTo>
                    <a:cubicBezTo>
                      <a:pt x="294451" y="3673702"/>
                      <a:pt x="300011" y="3672643"/>
                      <a:pt x="305835" y="3672841"/>
                    </a:cubicBezTo>
                    <a:cubicBezTo>
                      <a:pt x="389697" y="3676548"/>
                      <a:pt x="465947" y="3648285"/>
                      <a:pt x="541667" y="3617309"/>
                    </a:cubicBezTo>
                    <a:cubicBezTo>
                      <a:pt x="585153" y="3599504"/>
                      <a:pt x="628176" y="3580309"/>
                      <a:pt x="675170" y="3573028"/>
                    </a:cubicBezTo>
                    <a:cubicBezTo>
                      <a:pt x="713890" y="3567005"/>
                      <a:pt x="751552" y="3569256"/>
                      <a:pt x="793449" y="3588252"/>
                    </a:cubicBezTo>
                    <a:cubicBezTo>
                      <a:pt x="852291" y="3614860"/>
                      <a:pt x="895777" y="3720762"/>
                      <a:pt x="911530" y="3778677"/>
                    </a:cubicBezTo>
                    <a:cubicBezTo>
                      <a:pt x="975403" y="4013913"/>
                      <a:pt x="986059" y="4261857"/>
                      <a:pt x="970571" y="4504175"/>
                    </a:cubicBezTo>
                    <a:cubicBezTo>
                      <a:pt x="954884" y="4749206"/>
                      <a:pt x="953163" y="4998738"/>
                      <a:pt x="952965" y="5244564"/>
                    </a:cubicBezTo>
                    <a:cubicBezTo>
                      <a:pt x="952634" y="5656060"/>
                      <a:pt x="958657" y="6067557"/>
                      <a:pt x="955745" y="6479054"/>
                    </a:cubicBezTo>
                    <a:cubicBezTo>
                      <a:pt x="955480" y="6511949"/>
                      <a:pt x="955215" y="6544911"/>
                      <a:pt x="954884" y="6577807"/>
                    </a:cubicBezTo>
                    <a:cubicBezTo>
                      <a:pt x="954421" y="6621028"/>
                      <a:pt x="955480" y="6664051"/>
                      <a:pt x="961966" y="6706809"/>
                    </a:cubicBezTo>
                    <a:cubicBezTo>
                      <a:pt x="969777" y="6703633"/>
                      <a:pt x="968453" y="6709722"/>
                      <a:pt x="969115" y="6713825"/>
                    </a:cubicBezTo>
                    <a:cubicBezTo>
                      <a:pt x="976263" y="6718988"/>
                      <a:pt x="986986" y="6721901"/>
                      <a:pt x="982750" y="6734543"/>
                    </a:cubicBezTo>
                    <a:cubicBezTo>
                      <a:pt x="1026699" y="6746059"/>
                      <a:pt x="1067273" y="6767108"/>
                      <a:pt x="1112149" y="6776771"/>
                    </a:cubicBezTo>
                    <a:cubicBezTo>
                      <a:pt x="1348377" y="6827670"/>
                      <a:pt x="1583944" y="6821117"/>
                      <a:pt x="1819378" y="6772403"/>
                    </a:cubicBezTo>
                    <a:cubicBezTo>
                      <a:pt x="1862136" y="6763533"/>
                      <a:pt x="1904232" y="6752215"/>
                      <a:pt x="1944011" y="6733616"/>
                    </a:cubicBezTo>
                    <a:cubicBezTo>
                      <a:pt x="2029925" y="6693505"/>
                      <a:pt x="2075529" y="6629765"/>
                      <a:pt x="2075132" y="6530945"/>
                    </a:cubicBezTo>
                    <a:cubicBezTo>
                      <a:pt x="2073411" y="6141556"/>
                      <a:pt x="2074205" y="5752100"/>
                      <a:pt x="2074470" y="5362711"/>
                    </a:cubicBezTo>
                    <a:cubicBezTo>
                      <a:pt x="2074470" y="5330609"/>
                      <a:pt x="2076985" y="5298508"/>
                      <a:pt x="2079500" y="5266472"/>
                    </a:cubicBezTo>
                    <a:cubicBezTo>
                      <a:pt x="2081353" y="5242710"/>
                      <a:pt x="2090752" y="5222059"/>
                      <a:pt x="2111271" y="5207961"/>
                    </a:cubicBezTo>
                    <a:cubicBezTo>
                      <a:pt x="2141387" y="5187244"/>
                      <a:pt x="2169981" y="5196511"/>
                      <a:pt x="2185138" y="5229671"/>
                    </a:cubicBezTo>
                    <a:cubicBezTo>
                      <a:pt x="2200295" y="5262633"/>
                      <a:pt x="2197118" y="5297118"/>
                      <a:pt x="2197118" y="5331271"/>
                    </a:cubicBezTo>
                    <a:cubicBezTo>
                      <a:pt x="2197449" y="5714969"/>
                      <a:pt x="2197449" y="6098599"/>
                      <a:pt x="2197250" y="6482297"/>
                    </a:cubicBezTo>
                    <a:cubicBezTo>
                      <a:pt x="2197184" y="6632016"/>
                      <a:pt x="2274824" y="6711774"/>
                      <a:pt x="2416534" y="6753274"/>
                    </a:cubicBezTo>
                    <a:cubicBezTo>
                      <a:pt x="2614770" y="6811388"/>
                      <a:pt x="2813403" y="6861691"/>
                      <a:pt x="3021567" y="6803776"/>
                    </a:cubicBezTo>
                    <a:cubicBezTo>
                      <a:pt x="3091132" y="6784449"/>
                      <a:pt x="3162285" y="6770814"/>
                      <a:pt x="3229069" y="6741890"/>
                    </a:cubicBezTo>
                    <a:cubicBezTo>
                      <a:pt x="3273019" y="6722893"/>
                      <a:pt x="3295126" y="6690593"/>
                      <a:pt x="3294133" y="6642474"/>
                    </a:cubicBezTo>
                    <a:cubicBezTo>
                      <a:pt x="3293736" y="6625265"/>
                      <a:pt x="3294266" y="6607989"/>
                      <a:pt x="3294266" y="6590781"/>
                    </a:cubicBezTo>
                    <a:cubicBezTo>
                      <a:pt x="3294199" y="5798896"/>
                      <a:pt x="3294067" y="5007078"/>
                      <a:pt x="3294133" y="4215193"/>
                    </a:cubicBezTo>
                    <a:cubicBezTo>
                      <a:pt x="3294133" y="4155425"/>
                      <a:pt x="3291419" y="4095789"/>
                      <a:pt x="3288838" y="4036086"/>
                    </a:cubicBezTo>
                    <a:cubicBezTo>
                      <a:pt x="3284536" y="3936538"/>
                      <a:pt x="3293538" y="3838512"/>
                      <a:pt x="3340333" y="3747833"/>
                    </a:cubicBezTo>
                    <a:cubicBezTo>
                      <a:pt x="3382032" y="3667083"/>
                      <a:pt x="3438293" y="3636636"/>
                      <a:pt x="3528177" y="3643983"/>
                    </a:cubicBezTo>
                    <a:cubicBezTo>
                      <a:pt x="3563059" y="3646829"/>
                      <a:pt x="3595359" y="3658081"/>
                      <a:pt x="3627527" y="3670392"/>
                    </a:cubicBezTo>
                    <a:cubicBezTo>
                      <a:pt x="3680015" y="3690448"/>
                      <a:pt x="3731443" y="3712952"/>
                      <a:pt x="3785586" y="3728969"/>
                    </a:cubicBezTo>
                    <a:cubicBezTo>
                      <a:pt x="3878846" y="3756504"/>
                      <a:pt x="3957479" y="3732808"/>
                      <a:pt x="4025521" y="3666289"/>
                    </a:cubicBezTo>
                    <a:cubicBezTo>
                      <a:pt x="4093629" y="3599769"/>
                      <a:pt x="4139498" y="3519217"/>
                      <a:pt x="4167562" y="3429332"/>
                    </a:cubicBezTo>
                    <a:cubicBezTo>
                      <a:pt x="4221109" y="3257704"/>
                      <a:pt x="4171203" y="3110037"/>
                      <a:pt x="4054181" y="2982226"/>
                    </a:cubicBezTo>
                    <a:close/>
                    <a:moveTo>
                      <a:pt x="970703" y="3992335"/>
                    </a:moveTo>
                    <a:cubicBezTo>
                      <a:pt x="972093" y="3994453"/>
                      <a:pt x="973351" y="3996637"/>
                      <a:pt x="974476" y="3998888"/>
                    </a:cubicBezTo>
                    <a:cubicBezTo>
                      <a:pt x="973417" y="3996637"/>
                      <a:pt x="972093" y="3994520"/>
                      <a:pt x="970703" y="3992335"/>
                    </a:cubicBezTo>
                    <a:close/>
                  </a:path>
                </a:pathLst>
              </a:custGeom>
              <a:solidFill>
                <a:schemeClr val="accent1"/>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4" name="Freeform: Shape 159">
                <a:extLst>
                  <a:ext uri="{FF2B5EF4-FFF2-40B4-BE49-F238E27FC236}">
                    <a16:creationId xmlns:a16="http://schemas.microsoft.com/office/drawing/2014/main" id="{46905706-3B78-4DEC-9397-23D0E518CA43}"/>
                  </a:ext>
                </a:extLst>
              </p:cNvPr>
              <p:cNvSpPr/>
              <p:nvPr/>
            </p:nvSpPr>
            <p:spPr>
              <a:xfrm>
                <a:off x="961526" y="6710580"/>
                <a:ext cx="330" cy="463"/>
              </a:xfrm>
              <a:custGeom>
                <a:avLst/>
                <a:gdLst>
                  <a:gd name="connsiteX0" fmla="*/ 331 w 330"/>
                  <a:gd name="connsiteY0" fmla="*/ 463 h 463"/>
                  <a:gd name="connsiteX1" fmla="*/ 265 w 330"/>
                  <a:gd name="connsiteY1" fmla="*/ 0 h 463"/>
                  <a:gd name="connsiteX2" fmla="*/ 0 w 330"/>
                  <a:gd name="connsiteY2" fmla="*/ 66 h 463"/>
                  <a:gd name="connsiteX3" fmla="*/ 331 w 330"/>
                  <a:gd name="connsiteY3" fmla="*/ 463 h 463"/>
                </a:gdLst>
                <a:ahLst/>
                <a:cxnLst>
                  <a:cxn ang="0">
                    <a:pos x="connsiteX0" y="connsiteY0"/>
                  </a:cxn>
                  <a:cxn ang="0">
                    <a:pos x="connsiteX1" y="connsiteY1"/>
                  </a:cxn>
                  <a:cxn ang="0">
                    <a:pos x="connsiteX2" y="connsiteY2"/>
                  </a:cxn>
                  <a:cxn ang="0">
                    <a:pos x="connsiteX3" y="connsiteY3"/>
                  </a:cxn>
                </a:cxnLst>
                <a:rect l="l" t="t" r="r" b="b"/>
                <a:pathLst>
                  <a:path w="330" h="463">
                    <a:moveTo>
                      <a:pt x="331" y="463"/>
                    </a:moveTo>
                    <a:cubicBezTo>
                      <a:pt x="331" y="331"/>
                      <a:pt x="265" y="133"/>
                      <a:pt x="265" y="0"/>
                    </a:cubicBezTo>
                    <a:cubicBezTo>
                      <a:pt x="199" y="66"/>
                      <a:pt x="132" y="66"/>
                      <a:pt x="0" y="66"/>
                    </a:cubicBezTo>
                    <a:lnTo>
                      <a:pt x="331" y="463"/>
                    </a:lnTo>
                    <a:close/>
                  </a:path>
                </a:pathLst>
              </a:custGeom>
              <a:solidFill>
                <a:srgbClr val="F28549"/>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5" name="Freeform: Shape 160">
                <a:extLst>
                  <a:ext uri="{FF2B5EF4-FFF2-40B4-BE49-F238E27FC236}">
                    <a16:creationId xmlns:a16="http://schemas.microsoft.com/office/drawing/2014/main" id="{6D3B27E6-69D1-4D27-9D64-19E08883054F}"/>
                  </a:ext>
                </a:extLst>
              </p:cNvPr>
              <p:cNvSpPr/>
              <p:nvPr/>
            </p:nvSpPr>
            <p:spPr>
              <a:xfrm>
                <a:off x="982045" y="6738176"/>
                <a:ext cx="529" cy="469"/>
              </a:xfrm>
              <a:custGeom>
                <a:avLst/>
                <a:gdLst>
                  <a:gd name="connsiteX0" fmla="*/ 463 w 529"/>
                  <a:gd name="connsiteY0" fmla="*/ 469 h 469"/>
                  <a:gd name="connsiteX1" fmla="*/ 530 w 529"/>
                  <a:gd name="connsiteY1" fmla="*/ 138 h 469"/>
                  <a:gd name="connsiteX2" fmla="*/ 0 w 529"/>
                  <a:gd name="connsiteY2" fmla="*/ 6 h 469"/>
                  <a:gd name="connsiteX3" fmla="*/ 463 w 529"/>
                  <a:gd name="connsiteY3" fmla="*/ 469 h 469"/>
                </a:gdLst>
                <a:ahLst/>
                <a:cxnLst>
                  <a:cxn ang="0">
                    <a:pos x="connsiteX0" y="connsiteY0"/>
                  </a:cxn>
                  <a:cxn ang="0">
                    <a:pos x="connsiteX1" y="connsiteY1"/>
                  </a:cxn>
                  <a:cxn ang="0">
                    <a:pos x="connsiteX2" y="connsiteY2"/>
                  </a:cxn>
                  <a:cxn ang="0">
                    <a:pos x="connsiteX3" y="connsiteY3"/>
                  </a:cxn>
                </a:cxnLst>
                <a:rect l="l" t="t" r="r" b="b"/>
                <a:pathLst>
                  <a:path w="529" h="469">
                    <a:moveTo>
                      <a:pt x="463" y="469"/>
                    </a:moveTo>
                    <a:cubicBezTo>
                      <a:pt x="530" y="337"/>
                      <a:pt x="530" y="270"/>
                      <a:pt x="530" y="138"/>
                    </a:cubicBezTo>
                    <a:cubicBezTo>
                      <a:pt x="331" y="72"/>
                      <a:pt x="199" y="6"/>
                      <a:pt x="0" y="6"/>
                    </a:cubicBezTo>
                    <a:cubicBezTo>
                      <a:pt x="0" y="-61"/>
                      <a:pt x="463" y="469"/>
                      <a:pt x="463" y="469"/>
                    </a:cubicBezTo>
                    <a:close/>
                  </a:path>
                </a:pathLst>
              </a:custGeom>
              <a:solidFill>
                <a:srgbClr val="F28549"/>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31" name="Freeform: Shape 146">
              <a:extLst>
                <a:ext uri="{FF2B5EF4-FFF2-40B4-BE49-F238E27FC236}">
                  <a16:creationId xmlns:a16="http://schemas.microsoft.com/office/drawing/2014/main" id="{C93A13D7-0F42-4450-9239-365F586C1359}"/>
                </a:ext>
              </a:extLst>
            </p:cNvPr>
            <p:cNvSpPr/>
            <p:nvPr/>
          </p:nvSpPr>
          <p:spPr>
            <a:xfrm>
              <a:off x="8569304" y="52160"/>
              <a:ext cx="3648263" cy="6801979"/>
            </a:xfrm>
            <a:custGeom>
              <a:avLst/>
              <a:gdLst>
                <a:gd name="connsiteX0" fmla="*/ 3531980 w 3649260"/>
                <a:gd name="connsiteY0" fmla="*/ 2838259 h 6801978"/>
                <a:gd name="connsiteX1" fmla="*/ 3416083 w 3649260"/>
                <a:gd name="connsiteY1" fmla="*/ 2762009 h 6801978"/>
                <a:gd name="connsiteX2" fmla="*/ 3197329 w 3649260"/>
                <a:gd name="connsiteY2" fmla="*/ 2823300 h 6801978"/>
                <a:gd name="connsiteX3" fmla="*/ 2983075 w 3649260"/>
                <a:gd name="connsiteY3" fmla="*/ 2937873 h 6801978"/>
                <a:gd name="connsiteX4" fmla="*/ 2846792 w 3649260"/>
                <a:gd name="connsiteY4" fmla="*/ 2932578 h 6801978"/>
                <a:gd name="connsiteX5" fmla="*/ 2766372 w 3649260"/>
                <a:gd name="connsiteY5" fmla="*/ 2845341 h 6801978"/>
                <a:gd name="connsiteX6" fmla="*/ 2692836 w 3649260"/>
                <a:gd name="connsiteY6" fmla="*/ 2507116 h 6801978"/>
                <a:gd name="connsiteX7" fmla="*/ 2794966 w 3649260"/>
                <a:gd name="connsiteY7" fmla="*/ 1947091 h 6801978"/>
                <a:gd name="connsiteX8" fmla="*/ 2807476 w 3649260"/>
                <a:gd name="connsiteY8" fmla="*/ 1893809 h 6801978"/>
                <a:gd name="connsiteX9" fmla="*/ 2714281 w 3649260"/>
                <a:gd name="connsiteY9" fmla="*/ 1918829 h 6801978"/>
                <a:gd name="connsiteX10" fmla="*/ 1902210 w 3649260"/>
                <a:gd name="connsiteY10" fmla="*/ 1968801 h 6801978"/>
                <a:gd name="connsiteX11" fmla="*/ 1728132 w 3649260"/>
                <a:gd name="connsiteY11" fmla="*/ 1887918 h 6801978"/>
                <a:gd name="connsiteX12" fmla="*/ 1753483 w 3649260"/>
                <a:gd name="connsiteY12" fmla="*/ 1879314 h 6801978"/>
                <a:gd name="connsiteX13" fmla="*/ 2350772 w 3649260"/>
                <a:gd name="connsiteY13" fmla="*/ 1408975 h 6801978"/>
                <a:gd name="connsiteX14" fmla="*/ 1416118 w 3649260"/>
                <a:gd name="connsiteY14" fmla="*/ 2328 h 6801978"/>
                <a:gd name="connsiteX15" fmla="*/ 561090 w 3649260"/>
                <a:gd name="connsiteY15" fmla="*/ 764295 h 6801978"/>
                <a:gd name="connsiteX16" fmla="*/ 549374 w 3649260"/>
                <a:gd name="connsiteY16" fmla="*/ 1048378 h 6801978"/>
                <a:gd name="connsiteX17" fmla="*/ 1097948 w 3649260"/>
                <a:gd name="connsiteY17" fmla="*/ 1823318 h 6801978"/>
                <a:gd name="connsiteX18" fmla="*/ 1100132 w 3649260"/>
                <a:gd name="connsiteY18" fmla="*/ 1857736 h 6801978"/>
                <a:gd name="connsiteX19" fmla="*/ 983177 w 3649260"/>
                <a:gd name="connsiteY19" fmla="*/ 1912805 h 6801978"/>
                <a:gd name="connsiteX20" fmla="*/ 522038 w 3649260"/>
                <a:gd name="connsiteY20" fmla="*/ 1922866 h 6801978"/>
                <a:gd name="connsiteX21" fmla="*/ 285611 w 3649260"/>
                <a:gd name="connsiteY21" fmla="*/ 1876997 h 6801978"/>
                <a:gd name="connsiteX22" fmla="*/ 245964 w 3649260"/>
                <a:gd name="connsiteY22" fmla="*/ 1890103 h 6801978"/>
                <a:gd name="connsiteX23" fmla="*/ 227232 w 3649260"/>
                <a:gd name="connsiteY23" fmla="*/ 1920086 h 6801978"/>
                <a:gd name="connsiteX24" fmla="*/ 222666 w 3649260"/>
                <a:gd name="connsiteY24" fmla="*/ 1936567 h 6801978"/>
                <a:gd name="connsiteX25" fmla="*/ 85522 w 3649260"/>
                <a:gd name="connsiteY25" fmla="*/ 2458666 h 6801978"/>
                <a:gd name="connsiteX26" fmla="*/ 129604 w 3649260"/>
                <a:gd name="connsiteY26" fmla="*/ 2816483 h 6801978"/>
                <a:gd name="connsiteX27" fmla="*/ 352330 w 3649260"/>
                <a:gd name="connsiteY27" fmla="*/ 2890681 h 6801978"/>
                <a:gd name="connsiteX28" fmla="*/ 489539 w 3649260"/>
                <a:gd name="connsiteY28" fmla="*/ 2811784 h 6801978"/>
                <a:gd name="connsiteX29" fmla="*/ 780572 w 3649260"/>
                <a:gd name="connsiteY29" fmla="*/ 2842363 h 6801978"/>
                <a:gd name="connsiteX30" fmla="*/ 962989 w 3649260"/>
                <a:gd name="connsiteY30" fmla="*/ 3064228 h 6801978"/>
                <a:gd name="connsiteX31" fmla="*/ 1006276 w 3649260"/>
                <a:gd name="connsiteY31" fmla="*/ 3210903 h 6801978"/>
                <a:gd name="connsiteX32" fmla="*/ 909045 w 3649260"/>
                <a:gd name="connsiteY32" fmla="*/ 3446072 h 6801978"/>
                <a:gd name="connsiteX33" fmla="*/ 499004 w 3649260"/>
                <a:gd name="connsiteY33" fmla="*/ 3570772 h 6801978"/>
                <a:gd name="connsiteX34" fmla="*/ 296003 w 3649260"/>
                <a:gd name="connsiteY34" fmla="*/ 3479034 h 6801978"/>
                <a:gd name="connsiteX35" fmla="*/ 88368 w 3649260"/>
                <a:gd name="connsiteY35" fmla="*/ 3550320 h 6801978"/>
                <a:gd name="connsiteX36" fmla="*/ 9736 w 3649260"/>
                <a:gd name="connsiteY36" fmla="*/ 3966847 h 6801978"/>
                <a:gd name="connsiteX37" fmla="*/ 3977 w 3649260"/>
                <a:gd name="connsiteY37" fmla="*/ 4039919 h 6801978"/>
                <a:gd name="connsiteX38" fmla="*/ 999 w 3649260"/>
                <a:gd name="connsiteY38" fmla="*/ 4072616 h 6801978"/>
                <a:gd name="connsiteX39" fmla="*/ 999 w 3649260"/>
                <a:gd name="connsiteY39" fmla="*/ 6596069 h 6801978"/>
                <a:gd name="connsiteX40" fmla="*/ 278727 w 3649260"/>
                <a:gd name="connsiteY40" fmla="*/ 6781730 h 6801978"/>
                <a:gd name="connsiteX41" fmla="*/ 883363 w 3649260"/>
                <a:gd name="connsiteY41" fmla="*/ 6766969 h 6801978"/>
                <a:gd name="connsiteX42" fmla="*/ 1139117 w 3649260"/>
                <a:gd name="connsiteY42" fmla="*/ 6689396 h 6801978"/>
                <a:gd name="connsiteX43" fmla="*/ 1242769 w 3649260"/>
                <a:gd name="connsiteY43" fmla="*/ 6520746 h 6801978"/>
                <a:gd name="connsiteX44" fmla="*/ 1242041 w 3649260"/>
                <a:gd name="connsiteY44" fmla="*/ 5300752 h 6801978"/>
                <a:gd name="connsiteX45" fmla="*/ 1242571 w 3649260"/>
                <a:gd name="connsiteY45" fmla="*/ 5235357 h 6801978"/>
                <a:gd name="connsiteX46" fmla="*/ 1282284 w 3649260"/>
                <a:gd name="connsiteY46" fmla="*/ 5163278 h 6801978"/>
                <a:gd name="connsiteX47" fmla="*/ 1376669 w 3649260"/>
                <a:gd name="connsiteY47" fmla="*/ 5185451 h 6801978"/>
                <a:gd name="connsiteX48" fmla="*/ 1386333 w 3649260"/>
                <a:gd name="connsiteY48" fmla="*/ 5211993 h 6801978"/>
                <a:gd name="connsiteX49" fmla="*/ 1387657 w 3649260"/>
                <a:gd name="connsiteY49" fmla="*/ 5347813 h 6801978"/>
                <a:gd name="connsiteX50" fmla="*/ 1387591 w 3649260"/>
                <a:gd name="connsiteY50" fmla="*/ 5495281 h 6801978"/>
                <a:gd name="connsiteX51" fmla="*/ 1384678 w 3649260"/>
                <a:gd name="connsiteY51" fmla="*/ 5802861 h 6801978"/>
                <a:gd name="connsiteX52" fmla="*/ 1384678 w 3649260"/>
                <a:gd name="connsiteY52" fmla="*/ 5815173 h 6801978"/>
                <a:gd name="connsiteX53" fmla="*/ 1383421 w 3649260"/>
                <a:gd name="connsiteY53" fmla="*/ 6434701 h 6801978"/>
                <a:gd name="connsiteX54" fmla="*/ 1383222 w 3649260"/>
                <a:gd name="connsiteY54" fmla="*/ 6518364 h 6801978"/>
                <a:gd name="connsiteX55" fmla="*/ 1392952 w 3649260"/>
                <a:gd name="connsiteY55" fmla="*/ 6610300 h 6801978"/>
                <a:gd name="connsiteX56" fmla="*/ 1453780 w 3649260"/>
                <a:gd name="connsiteY56" fmla="*/ 6683306 h 6801978"/>
                <a:gd name="connsiteX57" fmla="*/ 2621154 w 3649260"/>
                <a:gd name="connsiteY57" fmla="*/ 6681718 h 6801978"/>
                <a:gd name="connsiteX58" fmla="*/ 2660205 w 3649260"/>
                <a:gd name="connsiteY58" fmla="*/ 6617448 h 6801978"/>
                <a:gd name="connsiteX59" fmla="*/ 2659675 w 3649260"/>
                <a:gd name="connsiteY59" fmla="*/ 5052146 h 6801978"/>
                <a:gd name="connsiteX60" fmla="*/ 2648556 w 3649260"/>
                <a:gd name="connsiteY60" fmla="*/ 3999478 h 6801978"/>
                <a:gd name="connsiteX61" fmla="*/ 2646371 w 3649260"/>
                <a:gd name="connsiteY61" fmla="*/ 3844993 h 6801978"/>
                <a:gd name="connsiteX62" fmla="*/ 2704485 w 3649260"/>
                <a:gd name="connsiteY62" fmla="*/ 3650331 h 6801978"/>
                <a:gd name="connsiteX63" fmla="*/ 3015044 w 3649260"/>
                <a:gd name="connsiteY63" fmla="*/ 3499818 h 6801978"/>
                <a:gd name="connsiteX64" fmla="*/ 3214934 w 3649260"/>
                <a:gd name="connsiteY64" fmla="*/ 3552107 h 6801978"/>
                <a:gd name="connsiteX65" fmla="*/ 3561368 w 3649260"/>
                <a:gd name="connsiteY65" fmla="*/ 3411323 h 6801978"/>
                <a:gd name="connsiteX66" fmla="*/ 3531980 w 3649260"/>
                <a:gd name="connsiteY66" fmla="*/ 2838259 h 6801978"/>
                <a:gd name="connsiteX0" fmla="*/ 3531544 w 3648824"/>
                <a:gd name="connsiteY0" fmla="*/ 2838259 h 6801978"/>
                <a:gd name="connsiteX1" fmla="*/ 3415647 w 3648824"/>
                <a:gd name="connsiteY1" fmla="*/ 2762009 h 6801978"/>
                <a:gd name="connsiteX2" fmla="*/ 3196893 w 3648824"/>
                <a:gd name="connsiteY2" fmla="*/ 2823300 h 6801978"/>
                <a:gd name="connsiteX3" fmla="*/ 2982639 w 3648824"/>
                <a:gd name="connsiteY3" fmla="*/ 2937873 h 6801978"/>
                <a:gd name="connsiteX4" fmla="*/ 2846356 w 3648824"/>
                <a:gd name="connsiteY4" fmla="*/ 2932578 h 6801978"/>
                <a:gd name="connsiteX5" fmla="*/ 2765936 w 3648824"/>
                <a:gd name="connsiteY5" fmla="*/ 2845341 h 6801978"/>
                <a:gd name="connsiteX6" fmla="*/ 2692400 w 3648824"/>
                <a:gd name="connsiteY6" fmla="*/ 2507116 h 6801978"/>
                <a:gd name="connsiteX7" fmla="*/ 2794530 w 3648824"/>
                <a:gd name="connsiteY7" fmla="*/ 1947091 h 6801978"/>
                <a:gd name="connsiteX8" fmla="*/ 2807040 w 3648824"/>
                <a:gd name="connsiteY8" fmla="*/ 1893809 h 6801978"/>
                <a:gd name="connsiteX9" fmla="*/ 2713845 w 3648824"/>
                <a:gd name="connsiteY9" fmla="*/ 1918829 h 6801978"/>
                <a:gd name="connsiteX10" fmla="*/ 1901774 w 3648824"/>
                <a:gd name="connsiteY10" fmla="*/ 1968801 h 6801978"/>
                <a:gd name="connsiteX11" fmla="*/ 1727696 w 3648824"/>
                <a:gd name="connsiteY11" fmla="*/ 1887918 h 6801978"/>
                <a:gd name="connsiteX12" fmla="*/ 1753047 w 3648824"/>
                <a:gd name="connsiteY12" fmla="*/ 1879314 h 6801978"/>
                <a:gd name="connsiteX13" fmla="*/ 2350336 w 3648824"/>
                <a:gd name="connsiteY13" fmla="*/ 1408975 h 6801978"/>
                <a:gd name="connsiteX14" fmla="*/ 1415682 w 3648824"/>
                <a:gd name="connsiteY14" fmla="*/ 2328 h 6801978"/>
                <a:gd name="connsiteX15" fmla="*/ 560654 w 3648824"/>
                <a:gd name="connsiteY15" fmla="*/ 764295 h 6801978"/>
                <a:gd name="connsiteX16" fmla="*/ 548938 w 3648824"/>
                <a:gd name="connsiteY16" fmla="*/ 1048378 h 6801978"/>
                <a:gd name="connsiteX17" fmla="*/ 1097512 w 3648824"/>
                <a:gd name="connsiteY17" fmla="*/ 1823318 h 6801978"/>
                <a:gd name="connsiteX18" fmla="*/ 1099696 w 3648824"/>
                <a:gd name="connsiteY18" fmla="*/ 1857736 h 6801978"/>
                <a:gd name="connsiteX19" fmla="*/ 982741 w 3648824"/>
                <a:gd name="connsiteY19" fmla="*/ 1912805 h 6801978"/>
                <a:gd name="connsiteX20" fmla="*/ 521602 w 3648824"/>
                <a:gd name="connsiteY20" fmla="*/ 1922866 h 6801978"/>
                <a:gd name="connsiteX21" fmla="*/ 285175 w 3648824"/>
                <a:gd name="connsiteY21" fmla="*/ 1876997 h 6801978"/>
                <a:gd name="connsiteX22" fmla="*/ 245528 w 3648824"/>
                <a:gd name="connsiteY22" fmla="*/ 1890103 h 6801978"/>
                <a:gd name="connsiteX23" fmla="*/ 226796 w 3648824"/>
                <a:gd name="connsiteY23" fmla="*/ 1920086 h 6801978"/>
                <a:gd name="connsiteX24" fmla="*/ 222230 w 3648824"/>
                <a:gd name="connsiteY24" fmla="*/ 1936567 h 6801978"/>
                <a:gd name="connsiteX25" fmla="*/ 85086 w 3648824"/>
                <a:gd name="connsiteY25" fmla="*/ 2458666 h 6801978"/>
                <a:gd name="connsiteX26" fmla="*/ 129168 w 3648824"/>
                <a:gd name="connsiteY26" fmla="*/ 2816483 h 6801978"/>
                <a:gd name="connsiteX27" fmla="*/ 351894 w 3648824"/>
                <a:gd name="connsiteY27" fmla="*/ 2890681 h 6801978"/>
                <a:gd name="connsiteX28" fmla="*/ 489103 w 3648824"/>
                <a:gd name="connsiteY28" fmla="*/ 2811784 h 6801978"/>
                <a:gd name="connsiteX29" fmla="*/ 780136 w 3648824"/>
                <a:gd name="connsiteY29" fmla="*/ 2842363 h 6801978"/>
                <a:gd name="connsiteX30" fmla="*/ 962553 w 3648824"/>
                <a:gd name="connsiteY30" fmla="*/ 3064228 h 6801978"/>
                <a:gd name="connsiteX31" fmla="*/ 1005840 w 3648824"/>
                <a:gd name="connsiteY31" fmla="*/ 3210903 h 6801978"/>
                <a:gd name="connsiteX32" fmla="*/ 908609 w 3648824"/>
                <a:gd name="connsiteY32" fmla="*/ 3446072 h 6801978"/>
                <a:gd name="connsiteX33" fmla="*/ 498568 w 3648824"/>
                <a:gd name="connsiteY33" fmla="*/ 3570772 h 6801978"/>
                <a:gd name="connsiteX34" fmla="*/ 295567 w 3648824"/>
                <a:gd name="connsiteY34" fmla="*/ 3479034 h 6801978"/>
                <a:gd name="connsiteX35" fmla="*/ 87932 w 3648824"/>
                <a:gd name="connsiteY35" fmla="*/ 3550320 h 6801978"/>
                <a:gd name="connsiteX36" fmla="*/ 9300 w 3648824"/>
                <a:gd name="connsiteY36" fmla="*/ 3966847 h 6801978"/>
                <a:gd name="connsiteX37" fmla="*/ 563 w 3648824"/>
                <a:gd name="connsiteY37" fmla="*/ 4072616 h 6801978"/>
                <a:gd name="connsiteX38" fmla="*/ 563 w 3648824"/>
                <a:gd name="connsiteY38" fmla="*/ 6596069 h 6801978"/>
                <a:gd name="connsiteX39" fmla="*/ 278291 w 3648824"/>
                <a:gd name="connsiteY39" fmla="*/ 6781730 h 6801978"/>
                <a:gd name="connsiteX40" fmla="*/ 882927 w 3648824"/>
                <a:gd name="connsiteY40" fmla="*/ 6766969 h 6801978"/>
                <a:gd name="connsiteX41" fmla="*/ 1138681 w 3648824"/>
                <a:gd name="connsiteY41" fmla="*/ 6689396 h 6801978"/>
                <a:gd name="connsiteX42" fmla="*/ 1242333 w 3648824"/>
                <a:gd name="connsiteY42" fmla="*/ 6520746 h 6801978"/>
                <a:gd name="connsiteX43" fmla="*/ 1241605 w 3648824"/>
                <a:gd name="connsiteY43" fmla="*/ 5300752 h 6801978"/>
                <a:gd name="connsiteX44" fmla="*/ 1242135 w 3648824"/>
                <a:gd name="connsiteY44" fmla="*/ 5235357 h 6801978"/>
                <a:gd name="connsiteX45" fmla="*/ 1281848 w 3648824"/>
                <a:gd name="connsiteY45" fmla="*/ 5163278 h 6801978"/>
                <a:gd name="connsiteX46" fmla="*/ 1376233 w 3648824"/>
                <a:gd name="connsiteY46" fmla="*/ 5185451 h 6801978"/>
                <a:gd name="connsiteX47" fmla="*/ 1385897 w 3648824"/>
                <a:gd name="connsiteY47" fmla="*/ 5211993 h 6801978"/>
                <a:gd name="connsiteX48" fmla="*/ 1387221 w 3648824"/>
                <a:gd name="connsiteY48" fmla="*/ 5347813 h 6801978"/>
                <a:gd name="connsiteX49" fmla="*/ 1387155 w 3648824"/>
                <a:gd name="connsiteY49" fmla="*/ 5495281 h 6801978"/>
                <a:gd name="connsiteX50" fmla="*/ 1384242 w 3648824"/>
                <a:gd name="connsiteY50" fmla="*/ 5802861 h 6801978"/>
                <a:gd name="connsiteX51" fmla="*/ 1384242 w 3648824"/>
                <a:gd name="connsiteY51" fmla="*/ 5815173 h 6801978"/>
                <a:gd name="connsiteX52" fmla="*/ 1382985 w 3648824"/>
                <a:gd name="connsiteY52" fmla="*/ 6434701 h 6801978"/>
                <a:gd name="connsiteX53" fmla="*/ 1382786 w 3648824"/>
                <a:gd name="connsiteY53" fmla="*/ 6518364 h 6801978"/>
                <a:gd name="connsiteX54" fmla="*/ 1392516 w 3648824"/>
                <a:gd name="connsiteY54" fmla="*/ 6610300 h 6801978"/>
                <a:gd name="connsiteX55" fmla="*/ 1453344 w 3648824"/>
                <a:gd name="connsiteY55" fmla="*/ 6683306 h 6801978"/>
                <a:gd name="connsiteX56" fmla="*/ 2620718 w 3648824"/>
                <a:gd name="connsiteY56" fmla="*/ 6681718 h 6801978"/>
                <a:gd name="connsiteX57" fmla="*/ 2659769 w 3648824"/>
                <a:gd name="connsiteY57" fmla="*/ 6617448 h 6801978"/>
                <a:gd name="connsiteX58" fmla="*/ 2659239 w 3648824"/>
                <a:gd name="connsiteY58" fmla="*/ 5052146 h 6801978"/>
                <a:gd name="connsiteX59" fmla="*/ 2648120 w 3648824"/>
                <a:gd name="connsiteY59" fmla="*/ 3999478 h 6801978"/>
                <a:gd name="connsiteX60" fmla="*/ 2645935 w 3648824"/>
                <a:gd name="connsiteY60" fmla="*/ 3844993 h 6801978"/>
                <a:gd name="connsiteX61" fmla="*/ 2704049 w 3648824"/>
                <a:gd name="connsiteY61" fmla="*/ 3650331 h 6801978"/>
                <a:gd name="connsiteX62" fmla="*/ 3014608 w 3648824"/>
                <a:gd name="connsiteY62" fmla="*/ 3499818 h 6801978"/>
                <a:gd name="connsiteX63" fmla="*/ 3214498 w 3648824"/>
                <a:gd name="connsiteY63" fmla="*/ 3552107 h 6801978"/>
                <a:gd name="connsiteX64" fmla="*/ 3560932 w 3648824"/>
                <a:gd name="connsiteY64" fmla="*/ 3411323 h 6801978"/>
                <a:gd name="connsiteX65" fmla="*/ 3531544 w 3648824"/>
                <a:gd name="connsiteY65" fmla="*/ 2838259 h 6801978"/>
                <a:gd name="connsiteX0" fmla="*/ 3530984 w 3648264"/>
                <a:gd name="connsiteY0" fmla="*/ 2838259 h 6801978"/>
                <a:gd name="connsiteX1" fmla="*/ 3415087 w 3648264"/>
                <a:gd name="connsiteY1" fmla="*/ 2762009 h 6801978"/>
                <a:gd name="connsiteX2" fmla="*/ 3196333 w 3648264"/>
                <a:gd name="connsiteY2" fmla="*/ 2823300 h 6801978"/>
                <a:gd name="connsiteX3" fmla="*/ 2982079 w 3648264"/>
                <a:gd name="connsiteY3" fmla="*/ 2937873 h 6801978"/>
                <a:gd name="connsiteX4" fmla="*/ 2845796 w 3648264"/>
                <a:gd name="connsiteY4" fmla="*/ 2932578 h 6801978"/>
                <a:gd name="connsiteX5" fmla="*/ 2765376 w 3648264"/>
                <a:gd name="connsiteY5" fmla="*/ 2845341 h 6801978"/>
                <a:gd name="connsiteX6" fmla="*/ 2691840 w 3648264"/>
                <a:gd name="connsiteY6" fmla="*/ 2507116 h 6801978"/>
                <a:gd name="connsiteX7" fmla="*/ 2793970 w 3648264"/>
                <a:gd name="connsiteY7" fmla="*/ 1947091 h 6801978"/>
                <a:gd name="connsiteX8" fmla="*/ 2806480 w 3648264"/>
                <a:gd name="connsiteY8" fmla="*/ 1893809 h 6801978"/>
                <a:gd name="connsiteX9" fmla="*/ 2713285 w 3648264"/>
                <a:gd name="connsiteY9" fmla="*/ 1918829 h 6801978"/>
                <a:gd name="connsiteX10" fmla="*/ 1901214 w 3648264"/>
                <a:gd name="connsiteY10" fmla="*/ 1968801 h 6801978"/>
                <a:gd name="connsiteX11" fmla="*/ 1727136 w 3648264"/>
                <a:gd name="connsiteY11" fmla="*/ 1887918 h 6801978"/>
                <a:gd name="connsiteX12" fmla="*/ 1752487 w 3648264"/>
                <a:gd name="connsiteY12" fmla="*/ 1879314 h 6801978"/>
                <a:gd name="connsiteX13" fmla="*/ 2349776 w 3648264"/>
                <a:gd name="connsiteY13" fmla="*/ 1408975 h 6801978"/>
                <a:gd name="connsiteX14" fmla="*/ 1415122 w 3648264"/>
                <a:gd name="connsiteY14" fmla="*/ 2328 h 6801978"/>
                <a:gd name="connsiteX15" fmla="*/ 560094 w 3648264"/>
                <a:gd name="connsiteY15" fmla="*/ 764295 h 6801978"/>
                <a:gd name="connsiteX16" fmla="*/ 548378 w 3648264"/>
                <a:gd name="connsiteY16" fmla="*/ 1048378 h 6801978"/>
                <a:gd name="connsiteX17" fmla="*/ 1096952 w 3648264"/>
                <a:gd name="connsiteY17" fmla="*/ 1823318 h 6801978"/>
                <a:gd name="connsiteX18" fmla="*/ 1099136 w 3648264"/>
                <a:gd name="connsiteY18" fmla="*/ 1857736 h 6801978"/>
                <a:gd name="connsiteX19" fmla="*/ 982181 w 3648264"/>
                <a:gd name="connsiteY19" fmla="*/ 1912805 h 6801978"/>
                <a:gd name="connsiteX20" fmla="*/ 521042 w 3648264"/>
                <a:gd name="connsiteY20" fmla="*/ 1922866 h 6801978"/>
                <a:gd name="connsiteX21" fmla="*/ 284615 w 3648264"/>
                <a:gd name="connsiteY21" fmla="*/ 1876997 h 6801978"/>
                <a:gd name="connsiteX22" fmla="*/ 244968 w 3648264"/>
                <a:gd name="connsiteY22" fmla="*/ 1890103 h 6801978"/>
                <a:gd name="connsiteX23" fmla="*/ 226236 w 3648264"/>
                <a:gd name="connsiteY23" fmla="*/ 1920086 h 6801978"/>
                <a:gd name="connsiteX24" fmla="*/ 221670 w 3648264"/>
                <a:gd name="connsiteY24" fmla="*/ 1936567 h 6801978"/>
                <a:gd name="connsiteX25" fmla="*/ 84526 w 3648264"/>
                <a:gd name="connsiteY25" fmla="*/ 2458666 h 6801978"/>
                <a:gd name="connsiteX26" fmla="*/ 128608 w 3648264"/>
                <a:gd name="connsiteY26" fmla="*/ 2816483 h 6801978"/>
                <a:gd name="connsiteX27" fmla="*/ 351334 w 3648264"/>
                <a:gd name="connsiteY27" fmla="*/ 2890681 h 6801978"/>
                <a:gd name="connsiteX28" fmla="*/ 488543 w 3648264"/>
                <a:gd name="connsiteY28" fmla="*/ 2811784 h 6801978"/>
                <a:gd name="connsiteX29" fmla="*/ 779576 w 3648264"/>
                <a:gd name="connsiteY29" fmla="*/ 2842363 h 6801978"/>
                <a:gd name="connsiteX30" fmla="*/ 961993 w 3648264"/>
                <a:gd name="connsiteY30" fmla="*/ 3064228 h 6801978"/>
                <a:gd name="connsiteX31" fmla="*/ 1005280 w 3648264"/>
                <a:gd name="connsiteY31" fmla="*/ 3210903 h 6801978"/>
                <a:gd name="connsiteX32" fmla="*/ 908049 w 3648264"/>
                <a:gd name="connsiteY32" fmla="*/ 3446072 h 6801978"/>
                <a:gd name="connsiteX33" fmla="*/ 498008 w 3648264"/>
                <a:gd name="connsiteY33" fmla="*/ 3570772 h 6801978"/>
                <a:gd name="connsiteX34" fmla="*/ 295007 w 3648264"/>
                <a:gd name="connsiteY34" fmla="*/ 3479034 h 6801978"/>
                <a:gd name="connsiteX35" fmla="*/ 87372 w 3648264"/>
                <a:gd name="connsiteY35" fmla="*/ 3550320 h 6801978"/>
                <a:gd name="connsiteX36" fmla="*/ 3 w 3648264"/>
                <a:gd name="connsiteY36" fmla="*/ 4072616 h 6801978"/>
                <a:gd name="connsiteX37" fmla="*/ 3 w 3648264"/>
                <a:gd name="connsiteY37" fmla="*/ 6596069 h 6801978"/>
                <a:gd name="connsiteX38" fmla="*/ 277731 w 3648264"/>
                <a:gd name="connsiteY38" fmla="*/ 6781730 h 6801978"/>
                <a:gd name="connsiteX39" fmla="*/ 882367 w 3648264"/>
                <a:gd name="connsiteY39" fmla="*/ 6766969 h 6801978"/>
                <a:gd name="connsiteX40" fmla="*/ 1138121 w 3648264"/>
                <a:gd name="connsiteY40" fmla="*/ 6689396 h 6801978"/>
                <a:gd name="connsiteX41" fmla="*/ 1241773 w 3648264"/>
                <a:gd name="connsiteY41" fmla="*/ 6520746 h 6801978"/>
                <a:gd name="connsiteX42" fmla="*/ 1241045 w 3648264"/>
                <a:gd name="connsiteY42" fmla="*/ 5300752 h 6801978"/>
                <a:gd name="connsiteX43" fmla="*/ 1241575 w 3648264"/>
                <a:gd name="connsiteY43" fmla="*/ 5235357 h 6801978"/>
                <a:gd name="connsiteX44" fmla="*/ 1281288 w 3648264"/>
                <a:gd name="connsiteY44" fmla="*/ 5163278 h 6801978"/>
                <a:gd name="connsiteX45" fmla="*/ 1375673 w 3648264"/>
                <a:gd name="connsiteY45" fmla="*/ 5185451 h 6801978"/>
                <a:gd name="connsiteX46" fmla="*/ 1385337 w 3648264"/>
                <a:gd name="connsiteY46" fmla="*/ 5211993 h 6801978"/>
                <a:gd name="connsiteX47" fmla="*/ 1386661 w 3648264"/>
                <a:gd name="connsiteY47" fmla="*/ 5347813 h 6801978"/>
                <a:gd name="connsiteX48" fmla="*/ 1386595 w 3648264"/>
                <a:gd name="connsiteY48" fmla="*/ 5495281 h 6801978"/>
                <a:gd name="connsiteX49" fmla="*/ 1383682 w 3648264"/>
                <a:gd name="connsiteY49" fmla="*/ 5802861 h 6801978"/>
                <a:gd name="connsiteX50" fmla="*/ 1383682 w 3648264"/>
                <a:gd name="connsiteY50" fmla="*/ 5815173 h 6801978"/>
                <a:gd name="connsiteX51" fmla="*/ 1382425 w 3648264"/>
                <a:gd name="connsiteY51" fmla="*/ 6434701 h 6801978"/>
                <a:gd name="connsiteX52" fmla="*/ 1382226 w 3648264"/>
                <a:gd name="connsiteY52" fmla="*/ 6518364 h 6801978"/>
                <a:gd name="connsiteX53" fmla="*/ 1391956 w 3648264"/>
                <a:gd name="connsiteY53" fmla="*/ 6610300 h 6801978"/>
                <a:gd name="connsiteX54" fmla="*/ 1452784 w 3648264"/>
                <a:gd name="connsiteY54" fmla="*/ 6683306 h 6801978"/>
                <a:gd name="connsiteX55" fmla="*/ 2620158 w 3648264"/>
                <a:gd name="connsiteY55" fmla="*/ 6681718 h 6801978"/>
                <a:gd name="connsiteX56" fmla="*/ 2659209 w 3648264"/>
                <a:gd name="connsiteY56" fmla="*/ 6617448 h 6801978"/>
                <a:gd name="connsiteX57" fmla="*/ 2658679 w 3648264"/>
                <a:gd name="connsiteY57" fmla="*/ 5052146 h 6801978"/>
                <a:gd name="connsiteX58" fmla="*/ 2647560 w 3648264"/>
                <a:gd name="connsiteY58" fmla="*/ 3999478 h 6801978"/>
                <a:gd name="connsiteX59" fmla="*/ 2645375 w 3648264"/>
                <a:gd name="connsiteY59" fmla="*/ 3844993 h 6801978"/>
                <a:gd name="connsiteX60" fmla="*/ 2703489 w 3648264"/>
                <a:gd name="connsiteY60" fmla="*/ 3650331 h 6801978"/>
                <a:gd name="connsiteX61" fmla="*/ 3014048 w 3648264"/>
                <a:gd name="connsiteY61" fmla="*/ 3499818 h 6801978"/>
                <a:gd name="connsiteX62" fmla="*/ 3213938 w 3648264"/>
                <a:gd name="connsiteY62" fmla="*/ 3552107 h 6801978"/>
                <a:gd name="connsiteX63" fmla="*/ 3560372 w 3648264"/>
                <a:gd name="connsiteY63" fmla="*/ 3411323 h 6801978"/>
                <a:gd name="connsiteX64" fmla="*/ 3530984 w 3648264"/>
                <a:gd name="connsiteY64" fmla="*/ 2838259 h 6801978"/>
                <a:gd name="connsiteX0" fmla="*/ 3530984 w 3648264"/>
                <a:gd name="connsiteY0" fmla="*/ 2838259 h 6801978"/>
                <a:gd name="connsiteX1" fmla="*/ 3415087 w 3648264"/>
                <a:gd name="connsiteY1" fmla="*/ 2762009 h 6801978"/>
                <a:gd name="connsiteX2" fmla="*/ 3196333 w 3648264"/>
                <a:gd name="connsiteY2" fmla="*/ 2823300 h 6801978"/>
                <a:gd name="connsiteX3" fmla="*/ 2982079 w 3648264"/>
                <a:gd name="connsiteY3" fmla="*/ 2937873 h 6801978"/>
                <a:gd name="connsiteX4" fmla="*/ 2845796 w 3648264"/>
                <a:gd name="connsiteY4" fmla="*/ 2932578 h 6801978"/>
                <a:gd name="connsiteX5" fmla="*/ 2765376 w 3648264"/>
                <a:gd name="connsiteY5" fmla="*/ 2845341 h 6801978"/>
                <a:gd name="connsiteX6" fmla="*/ 2691840 w 3648264"/>
                <a:gd name="connsiteY6" fmla="*/ 2507116 h 6801978"/>
                <a:gd name="connsiteX7" fmla="*/ 2793970 w 3648264"/>
                <a:gd name="connsiteY7" fmla="*/ 1947091 h 6801978"/>
                <a:gd name="connsiteX8" fmla="*/ 2806480 w 3648264"/>
                <a:gd name="connsiteY8" fmla="*/ 1893809 h 6801978"/>
                <a:gd name="connsiteX9" fmla="*/ 2713285 w 3648264"/>
                <a:gd name="connsiteY9" fmla="*/ 1918829 h 6801978"/>
                <a:gd name="connsiteX10" fmla="*/ 1901214 w 3648264"/>
                <a:gd name="connsiteY10" fmla="*/ 1968801 h 6801978"/>
                <a:gd name="connsiteX11" fmla="*/ 1727136 w 3648264"/>
                <a:gd name="connsiteY11" fmla="*/ 1887918 h 6801978"/>
                <a:gd name="connsiteX12" fmla="*/ 1752487 w 3648264"/>
                <a:gd name="connsiteY12" fmla="*/ 1879314 h 6801978"/>
                <a:gd name="connsiteX13" fmla="*/ 2349776 w 3648264"/>
                <a:gd name="connsiteY13" fmla="*/ 1408975 h 6801978"/>
                <a:gd name="connsiteX14" fmla="*/ 1415122 w 3648264"/>
                <a:gd name="connsiteY14" fmla="*/ 2328 h 6801978"/>
                <a:gd name="connsiteX15" fmla="*/ 560094 w 3648264"/>
                <a:gd name="connsiteY15" fmla="*/ 764295 h 6801978"/>
                <a:gd name="connsiteX16" fmla="*/ 548378 w 3648264"/>
                <a:gd name="connsiteY16" fmla="*/ 1048378 h 6801978"/>
                <a:gd name="connsiteX17" fmla="*/ 1096952 w 3648264"/>
                <a:gd name="connsiteY17" fmla="*/ 1823318 h 6801978"/>
                <a:gd name="connsiteX18" fmla="*/ 1099136 w 3648264"/>
                <a:gd name="connsiteY18" fmla="*/ 1857736 h 6801978"/>
                <a:gd name="connsiteX19" fmla="*/ 982181 w 3648264"/>
                <a:gd name="connsiteY19" fmla="*/ 1912805 h 6801978"/>
                <a:gd name="connsiteX20" fmla="*/ 521042 w 3648264"/>
                <a:gd name="connsiteY20" fmla="*/ 1922866 h 6801978"/>
                <a:gd name="connsiteX21" fmla="*/ 284615 w 3648264"/>
                <a:gd name="connsiteY21" fmla="*/ 1876997 h 6801978"/>
                <a:gd name="connsiteX22" fmla="*/ 244968 w 3648264"/>
                <a:gd name="connsiteY22" fmla="*/ 1890103 h 6801978"/>
                <a:gd name="connsiteX23" fmla="*/ 226236 w 3648264"/>
                <a:gd name="connsiteY23" fmla="*/ 1920086 h 6801978"/>
                <a:gd name="connsiteX24" fmla="*/ 221670 w 3648264"/>
                <a:gd name="connsiteY24" fmla="*/ 1936567 h 6801978"/>
                <a:gd name="connsiteX25" fmla="*/ 84526 w 3648264"/>
                <a:gd name="connsiteY25" fmla="*/ 2458666 h 6801978"/>
                <a:gd name="connsiteX26" fmla="*/ 128608 w 3648264"/>
                <a:gd name="connsiteY26" fmla="*/ 2816483 h 6801978"/>
                <a:gd name="connsiteX27" fmla="*/ 351334 w 3648264"/>
                <a:gd name="connsiteY27" fmla="*/ 2890681 h 6801978"/>
                <a:gd name="connsiteX28" fmla="*/ 488543 w 3648264"/>
                <a:gd name="connsiteY28" fmla="*/ 2811784 h 6801978"/>
                <a:gd name="connsiteX29" fmla="*/ 779576 w 3648264"/>
                <a:gd name="connsiteY29" fmla="*/ 2842363 h 6801978"/>
                <a:gd name="connsiteX30" fmla="*/ 961993 w 3648264"/>
                <a:gd name="connsiteY30" fmla="*/ 3064228 h 6801978"/>
                <a:gd name="connsiteX31" fmla="*/ 1005280 w 3648264"/>
                <a:gd name="connsiteY31" fmla="*/ 3210903 h 6801978"/>
                <a:gd name="connsiteX32" fmla="*/ 908049 w 3648264"/>
                <a:gd name="connsiteY32" fmla="*/ 3446072 h 6801978"/>
                <a:gd name="connsiteX33" fmla="*/ 498008 w 3648264"/>
                <a:gd name="connsiteY33" fmla="*/ 3570772 h 6801978"/>
                <a:gd name="connsiteX34" fmla="*/ 295007 w 3648264"/>
                <a:gd name="connsiteY34" fmla="*/ 3479034 h 6801978"/>
                <a:gd name="connsiteX35" fmla="*/ 87372 w 3648264"/>
                <a:gd name="connsiteY35" fmla="*/ 3550320 h 6801978"/>
                <a:gd name="connsiteX36" fmla="*/ 3 w 3648264"/>
                <a:gd name="connsiteY36" fmla="*/ 4072616 h 6801978"/>
                <a:gd name="connsiteX37" fmla="*/ 3 w 3648264"/>
                <a:gd name="connsiteY37" fmla="*/ 6596069 h 6801978"/>
                <a:gd name="connsiteX38" fmla="*/ 277731 w 3648264"/>
                <a:gd name="connsiteY38" fmla="*/ 6781730 h 6801978"/>
                <a:gd name="connsiteX39" fmla="*/ 882367 w 3648264"/>
                <a:gd name="connsiteY39" fmla="*/ 6766969 h 6801978"/>
                <a:gd name="connsiteX40" fmla="*/ 1138121 w 3648264"/>
                <a:gd name="connsiteY40" fmla="*/ 6689396 h 6801978"/>
                <a:gd name="connsiteX41" fmla="*/ 1241773 w 3648264"/>
                <a:gd name="connsiteY41" fmla="*/ 6520746 h 6801978"/>
                <a:gd name="connsiteX42" fmla="*/ 1241045 w 3648264"/>
                <a:gd name="connsiteY42" fmla="*/ 5300752 h 6801978"/>
                <a:gd name="connsiteX43" fmla="*/ 1241575 w 3648264"/>
                <a:gd name="connsiteY43" fmla="*/ 5235357 h 6801978"/>
                <a:gd name="connsiteX44" fmla="*/ 1281288 w 3648264"/>
                <a:gd name="connsiteY44" fmla="*/ 5163278 h 6801978"/>
                <a:gd name="connsiteX45" fmla="*/ 1375673 w 3648264"/>
                <a:gd name="connsiteY45" fmla="*/ 5185451 h 6801978"/>
                <a:gd name="connsiteX46" fmla="*/ 1385337 w 3648264"/>
                <a:gd name="connsiteY46" fmla="*/ 5211993 h 6801978"/>
                <a:gd name="connsiteX47" fmla="*/ 1386661 w 3648264"/>
                <a:gd name="connsiteY47" fmla="*/ 5347813 h 6801978"/>
                <a:gd name="connsiteX48" fmla="*/ 1386595 w 3648264"/>
                <a:gd name="connsiteY48" fmla="*/ 5495281 h 6801978"/>
                <a:gd name="connsiteX49" fmla="*/ 1383682 w 3648264"/>
                <a:gd name="connsiteY49" fmla="*/ 5802861 h 6801978"/>
                <a:gd name="connsiteX50" fmla="*/ 1382425 w 3648264"/>
                <a:gd name="connsiteY50" fmla="*/ 6434701 h 6801978"/>
                <a:gd name="connsiteX51" fmla="*/ 1382226 w 3648264"/>
                <a:gd name="connsiteY51" fmla="*/ 6518364 h 6801978"/>
                <a:gd name="connsiteX52" fmla="*/ 1391956 w 3648264"/>
                <a:gd name="connsiteY52" fmla="*/ 6610300 h 6801978"/>
                <a:gd name="connsiteX53" fmla="*/ 1452784 w 3648264"/>
                <a:gd name="connsiteY53" fmla="*/ 6683306 h 6801978"/>
                <a:gd name="connsiteX54" fmla="*/ 2620158 w 3648264"/>
                <a:gd name="connsiteY54" fmla="*/ 6681718 h 6801978"/>
                <a:gd name="connsiteX55" fmla="*/ 2659209 w 3648264"/>
                <a:gd name="connsiteY55" fmla="*/ 6617448 h 6801978"/>
                <a:gd name="connsiteX56" fmla="*/ 2658679 w 3648264"/>
                <a:gd name="connsiteY56" fmla="*/ 5052146 h 6801978"/>
                <a:gd name="connsiteX57" fmla="*/ 2647560 w 3648264"/>
                <a:gd name="connsiteY57" fmla="*/ 3999478 h 6801978"/>
                <a:gd name="connsiteX58" fmla="*/ 2645375 w 3648264"/>
                <a:gd name="connsiteY58" fmla="*/ 3844993 h 6801978"/>
                <a:gd name="connsiteX59" fmla="*/ 2703489 w 3648264"/>
                <a:gd name="connsiteY59" fmla="*/ 3650331 h 6801978"/>
                <a:gd name="connsiteX60" fmla="*/ 3014048 w 3648264"/>
                <a:gd name="connsiteY60" fmla="*/ 3499818 h 6801978"/>
                <a:gd name="connsiteX61" fmla="*/ 3213938 w 3648264"/>
                <a:gd name="connsiteY61" fmla="*/ 3552107 h 6801978"/>
                <a:gd name="connsiteX62" fmla="*/ 3560372 w 3648264"/>
                <a:gd name="connsiteY62" fmla="*/ 3411323 h 6801978"/>
                <a:gd name="connsiteX63" fmla="*/ 3530984 w 3648264"/>
                <a:gd name="connsiteY63" fmla="*/ 2838259 h 6801978"/>
                <a:gd name="connsiteX0" fmla="*/ 3530984 w 3648264"/>
                <a:gd name="connsiteY0" fmla="*/ 2838259 h 6801978"/>
                <a:gd name="connsiteX1" fmla="*/ 3415087 w 3648264"/>
                <a:gd name="connsiteY1" fmla="*/ 2762009 h 6801978"/>
                <a:gd name="connsiteX2" fmla="*/ 3196333 w 3648264"/>
                <a:gd name="connsiteY2" fmla="*/ 2823300 h 6801978"/>
                <a:gd name="connsiteX3" fmla="*/ 2982079 w 3648264"/>
                <a:gd name="connsiteY3" fmla="*/ 2937873 h 6801978"/>
                <a:gd name="connsiteX4" fmla="*/ 2845796 w 3648264"/>
                <a:gd name="connsiteY4" fmla="*/ 2932578 h 6801978"/>
                <a:gd name="connsiteX5" fmla="*/ 2765376 w 3648264"/>
                <a:gd name="connsiteY5" fmla="*/ 2845341 h 6801978"/>
                <a:gd name="connsiteX6" fmla="*/ 2691840 w 3648264"/>
                <a:gd name="connsiteY6" fmla="*/ 2507116 h 6801978"/>
                <a:gd name="connsiteX7" fmla="*/ 2793970 w 3648264"/>
                <a:gd name="connsiteY7" fmla="*/ 1947091 h 6801978"/>
                <a:gd name="connsiteX8" fmla="*/ 2806480 w 3648264"/>
                <a:gd name="connsiteY8" fmla="*/ 1893809 h 6801978"/>
                <a:gd name="connsiteX9" fmla="*/ 2713285 w 3648264"/>
                <a:gd name="connsiteY9" fmla="*/ 1918829 h 6801978"/>
                <a:gd name="connsiteX10" fmla="*/ 1901214 w 3648264"/>
                <a:gd name="connsiteY10" fmla="*/ 1968801 h 6801978"/>
                <a:gd name="connsiteX11" fmla="*/ 1727136 w 3648264"/>
                <a:gd name="connsiteY11" fmla="*/ 1887918 h 6801978"/>
                <a:gd name="connsiteX12" fmla="*/ 1752487 w 3648264"/>
                <a:gd name="connsiteY12" fmla="*/ 1879314 h 6801978"/>
                <a:gd name="connsiteX13" fmla="*/ 2349776 w 3648264"/>
                <a:gd name="connsiteY13" fmla="*/ 1408975 h 6801978"/>
                <a:gd name="connsiteX14" fmla="*/ 1415122 w 3648264"/>
                <a:gd name="connsiteY14" fmla="*/ 2328 h 6801978"/>
                <a:gd name="connsiteX15" fmla="*/ 560094 w 3648264"/>
                <a:gd name="connsiteY15" fmla="*/ 764295 h 6801978"/>
                <a:gd name="connsiteX16" fmla="*/ 548378 w 3648264"/>
                <a:gd name="connsiteY16" fmla="*/ 1048378 h 6801978"/>
                <a:gd name="connsiteX17" fmla="*/ 1096952 w 3648264"/>
                <a:gd name="connsiteY17" fmla="*/ 1823318 h 6801978"/>
                <a:gd name="connsiteX18" fmla="*/ 1099136 w 3648264"/>
                <a:gd name="connsiteY18" fmla="*/ 1857736 h 6801978"/>
                <a:gd name="connsiteX19" fmla="*/ 982181 w 3648264"/>
                <a:gd name="connsiteY19" fmla="*/ 1912805 h 6801978"/>
                <a:gd name="connsiteX20" fmla="*/ 521042 w 3648264"/>
                <a:gd name="connsiteY20" fmla="*/ 1922866 h 6801978"/>
                <a:gd name="connsiteX21" fmla="*/ 284615 w 3648264"/>
                <a:gd name="connsiteY21" fmla="*/ 1876997 h 6801978"/>
                <a:gd name="connsiteX22" fmla="*/ 244968 w 3648264"/>
                <a:gd name="connsiteY22" fmla="*/ 1890103 h 6801978"/>
                <a:gd name="connsiteX23" fmla="*/ 226236 w 3648264"/>
                <a:gd name="connsiteY23" fmla="*/ 1920086 h 6801978"/>
                <a:gd name="connsiteX24" fmla="*/ 221670 w 3648264"/>
                <a:gd name="connsiteY24" fmla="*/ 1936567 h 6801978"/>
                <a:gd name="connsiteX25" fmla="*/ 84526 w 3648264"/>
                <a:gd name="connsiteY25" fmla="*/ 2458666 h 6801978"/>
                <a:gd name="connsiteX26" fmla="*/ 128608 w 3648264"/>
                <a:gd name="connsiteY26" fmla="*/ 2816483 h 6801978"/>
                <a:gd name="connsiteX27" fmla="*/ 351334 w 3648264"/>
                <a:gd name="connsiteY27" fmla="*/ 2890681 h 6801978"/>
                <a:gd name="connsiteX28" fmla="*/ 488543 w 3648264"/>
                <a:gd name="connsiteY28" fmla="*/ 2811784 h 6801978"/>
                <a:gd name="connsiteX29" fmla="*/ 779576 w 3648264"/>
                <a:gd name="connsiteY29" fmla="*/ 2842363 h 6801978"/>
                <a:gd name="connsiteX30" fmla="*/ 961993 w 3648264"/>
                <a:gd name="connsiteY30" fmla="*/ 3064228 h 6801978"/>
                <a:gd name="connsiteX31" fmla="*/ 1005280 w 3648264"/>
                <a:gd name="connsiteY31" fmla="*/ 3210903 h 6801978"/>
                <a:gd name="connsiteX32" fmla="*/ 908049 w 3648264"/>
                <a:gd name="connsiteY32" fmla="*/ 3446072 h 6801978"/>
                <a:gd name="connsiteX33" fmla="*/ 498008 w 3648264"/>
                <a:gd name="connsiteY33" fmla="*/ 3570772 h 6801978"/>
                <a:gd name="connsiteX34" fmla="*/ 295007 w 3648264"/>
                <a:gd name="connsiteY34" fmla="*/ 3479034 h 6801978"/>
                <a:gd name="connsiteX35" fmla="*/ 87372 w 3648264"/>
                <a:gd name="connsiteY35" fmla="*/ 3550320 h 6801978"/>
                <a:gd name="connsiteX36" fmla="*/ 3 w 3648264"/>
                <a:gd name="connsiteY36" fmla="*/ 4072616 h 6801978"/>
                <a:gd name="connsiteX37" fmla="*/ 3 w 3648264"/>
                <a:gd name="connsiteY37" fmla="*/ 6596069 h 6801978"/>
                <a:gd name="connsiteX38" fmla="*/ 277731 w 3648264"/>
                <a:gd name="connsiteY38" fmla="*/ 6781730 h 6801978"/>
                <a:gd name="connsiteX39" fmla="*/ 882367 w 3648264"/>
                <a:gd name="connsiteY39" fmla="*/ 6766969 h 6801978"/>
                <a:gd name="connsiteX40" fmla="*/ 1138121 w 3648264"/>
                <a:gd name="connsiteY40" fmla="*/ 6689396 h 6801978"/>
                <a:gd name="connsiteX41" fmla="*/ 1241773 w 3648264"/>
                <a:gd name="connsiteY41" fmla="*/ 6520746 h 6801978"/>
                <a:gd name="connsiteX42" fmla="*/ 1241045 w 3648264"/>
                <a:gd name="connsiteY42" fmla="*/ 5300752 h 6801978"/>
                <a:gd name="connsiteX43" fmla="*/ 1241575 w 3648264"/>
                <a:gd name="connsiteY43" fmla="*/ 5235357 h 6801978"/>
                <a:gd name="connsiteX44" fmla="*/ 1281288 w 3648264"/>
                <a:gd name="connsiteY44" fmla="*/ 5163278 h 6801978"/>
                <a:gd name="connsiteX45" fmla="*/ 1375673 w 3648264"/>
                <a:gd name="connsiteY45" fmla="*/ 5185451 h 6801978"/>
                <a:gd name="connsiteX46" fmla="*/ 1385337 w 3648264"/>
                <a:gd name="connsiteY46" fmla="*/ 5211993 h 6801978"/>
                <a:gd name="connsiteX47" fmla="*/ 1386661 w 3648264"/>
                <a:gd name="connsiteY47" fmla="*/ 5347813 h 6801978"/>
                <a:gd name="connsiteX48" fmla="*/ 1386595 w 3648264"/>
                <a:gd name="connsiteY48" fmla="*/ 5495281 h 6801978"/>
                <a:gd name="connsiteX49" fmla="*/ 1382425 w 3648264"/>
                <a:gd name="connsiteY49" fmla="*/ 6434701 h 6801978"/>
                <a:gd name="connsiteX50" fmla="*/ 1382226 w 3648264"/>
                <a:gd name="connsiteY50" fmla="*/ 6518364 h 6801978"/>
                <a:gd name="connsiteX51" fmla="*/ 1391956 w 3648264"/>
                <a:gd name="connsiteY51" fmla="*/ 6610300 h 6801978"/>
                <a:gd name="connsiteX52" fmla="*/ 1452784 w 3648264"/>
                <a:gd name="connsiteY52" fmla="*/ 6683306 h 6801978"/>
                <a:gd name="connsiteX53" fmla="*/ 2620158 w 3648264"/>
                <a:gd name="connsiteY53" fmla="*/ 6681718 h 6801978"/>
                <a:gd name="connsiteX54" fmla="*/ 2659209 w 3648264"/>
                <a:gd name="connsiteY54" fmla="*/ 6617448 h 6801978"/>
                <a:gd name="connsiteX55" fmla="*/ 2658679 w 3648264"/>
                <a:gd name="connsiteY55" fmla="*/ 5052146 h 6801978"/>
                <a:gd name="connsiteX56" fmla="*/ 2647560 w 3648264"/>
                <a:gd name="connsiteY56" fmla="*/ 3999478 h 6801978"/>
                <a:gd name="connsiteX57" fmla="*/ 2645375 w 3648264"/>
                <a:gd name="connsiteY57" fmla="*/ 3844993 h 6801978"/>
                <a:gd name="connsiteX58" fmla="*/ 2703489 w 3648264"/>
                <a:gd name="connsiteY58" fmla="*/ 3650331 h 6801978"/>
                <a:gd name="connsiteX59" fmla="*/ 3014048 w 3648264"/>
                <a:gd name="connsiteY59" fmla="*/ 3499818 h 6801978"/>
                <a:gd name="connsiteX60" fmla="*/ 3213938 w 3648264"/>
                <a:gd name="connsiteY60" fmla="*/ 3552107 h 6801978"/>
                <a:gd name="connsiteX61" fmla="*/ 3560372 w 3648264"/>
                <a:gd name="connsiteY61" fmla="*/ 3411323 h 6801978"/>
                <a:gd name="connsiteX62" fmla="*/ 3530984 w 3648264"/>
                <a:gd name="connsiteY62" fmla="*/ 2838259 h 6801978"/>
                <a:gd name="connsiteX0" fmla="*/ 3530984 w 3648264"/>
                <a:gd name="connsiteY0" fmla="*/ 2838259 h 6801978"/>
                <a:gd name="connsiteX1" fmla="*/ 3415087 w 3648264"/>
                <a:gd name="connsiteY1" fmla="*/ 2762009 h 6801978"/>
                <a:gd name="connsiteX2" fmla="*/ 3196333 w 3648264"/>
                <a:gd name="connsiteY2" fmla="*/ 2823300 h 6801978"/>
                <a:gd name="connsiteX3" fmla="*/ 2982079 w 3648264"/>
                <a:gd name="connsiteY3" fmla="*/ 2937873 h 6801978"/>
                <a:gd name="connsiteX4" fmla="*/ 2845796 w 3648264"/>
                <a:gd name="connsiteY4" fmla="*/ 2932578 h 6801978"/>
                <a:gd name="connsiteX5" fmla="*/ 2765376 w 3648264"/>
                <a:gd name="connsiteY5" fmla="*/ 2845341 h 6801978"/>
                <a:gd name="connsiteX6" fmla="*/ 2691840 w 3648264"/>
                <a:gd name="connsiteY6" fmla="*/ 2507116 h 6801978"/>
                <a:gd name="connsiteX7" fmla="*/ 2793970 w 3648264"/>
                <a:gd name="connsiteY7" fmla="*/ 1947091 h 6801978"/>
                <a:gd name="connsiteX8" fmla="*/ 2806480 w 3648264"/>
                <a:gd name="connsiteY8" fmla="*/ 1893809 h 6801978"/>
                <a:gd name="connsiteX9" fmla="*/ 2713285 w 3648264"/>
                <a:gd name="connsiteY9" fmla="*/ 1918829 h 6801978"/>
                <a:gd name="connsiteX10" fmla="*/ 1901214 w 3648264"/>
                <a:gd name="connsiteY10" fmla="*/ 1968801 h 6801978"/>
                <a:gd name="connsiteX11" fmla="*/ 1727136 w 3648264"/>
                <a:gd name="connsiteY11" fmla="*/ 1887918 h 6801978"/>
                <a:gd name="connsiteX12" fmla="*/ 1752487 w 3648264"/>
                <a:gd name="connsiteY12" fmla="*/ 1879314 h 6801978"/>
                <a:gd name="connsiteX13" fmla="*/ 2349776 w 3648264"/>
                <a:gd name="connsiteY13" fmla="*/ 1408975 h 6801978"/>
                <a:gd name="connsiteX14" fmla="*/ 1415122 w 3648264"/>
                <a:gd name="connsiteY14" fmla="*/ 2328 h 6801978"/>
                <a:gd name="connsiteX15" fmla="*/ 560094 w 3648264"/>
                <a:gd name="connsiteY15" fmla="*/ 764295 h 6801978"/>
                <a:gd name="connsiteX16" fmla="*/ 548378 w 3648264"/>
                <a:gd name="connsiteY16" fmla="*/ 1048378 h 6801978"/>
                <a:gd name="connsiteX17" fmla="*/ 1096952 w 3648264"/>
                <a:gd name="connsiteY17" fmla="*/ 1823318 h 6801978"/>
                <a:gd name="connsiteX18" fmla="*/ 1099136 w 3648264"/>
                <a:gd name="connsiteY18" fmla="*/ 1857736 h 6801978"/>
                <a:gd name="connsiteX19" fmla="*/ 982181 w 3648264"/>
                <a:gd name="connsiteY19" fmla="*/ 1912805 h 6801978"/>
                <a:gd name="connsiteX20" fmla="*/ 521042 w 3648264"/>
                <a:gd name="connsiteY20" fmla="*/ 1922866 h 6801978"/>
                <a:gd name="connsiteX21" fmla="*/ 284615 w 3648264"/>
                <a:gd name="connsiteY21" fmla="*/ 1876997 h 6801978"/>
                <a:gd name="connsiteX22" fmla="*/ 244968 w 3648264"/>
                <a:gd name="connsiteY22" fmla="*/ 1890103 h 6801978"/>
                <a:gd name="connsiteX23" fmla="*/ 226236 w 3648264"/>
                <a:gd name="connsiteY23" fmla="*/ 1920086 h 6801978"/>
                <a:gd name="connsiteX24" fmla="*/ 221670 w 3648264"/>
                <a:gd name="connsiteY24" fmla="*/ 1936567 h 6801978"/>
                <a:gd name="connsiteX25" fmla="*/ 84526 w 3648264"/>
                <a:gd name="connsiteY25" fmla="*/ 2458666 h 6801978"/>
                <a:gd name="connsiteX26" fmla="*/ 128608 w 3648264"/>
                <a:gd name="connsiteY26" fmla="*/ 2816483 h 6801978"/>
                <a:gd name="connsiteX27" fmla="*/ 351334 w 3648264"/>
                <a:gd name="connsiteY27" fmla="*/ 2890681 h 6801978"/>
                <a:gd name="connsiteX28" fmla="*/ 488543 w 3648264"/>
                <a:gd name="connsiteY28" fmla="*/ 2811784 h 6801978"/>
                <a:gd name="connsiteX29" fmla="*/ 779576 w 3648264"/>
                <a:gd name="connsiteY29" fmla="*/ 2842363 h 6801978"/>
                <a:gd name="connsiteX30" fmla="*/ 961993 w 3648264"/>
                <a:gd name="connsiteY30" fmla="*/ 3064228 h 6801978"/>
                <a:gd name="connsiteX31" fmla="*/ 1005280 w 3648264"/>
                <a:gd name="connsiteY31" fmla="*/ 3210903 h 6801978"/>
                <a:gd name="connsiteX32" fmla="*/ 908049 w 3648264"/>
                <a:gd name="connsiteY32" fmla="*/ 3446072 h 6801978"/>
                <a:gd name="connsiteX33" fmla="*/ 498008 w 3648264"/>
                <a:gd name="connsiteY33" fmla="*/ 3570772 h 6801978"/>
                <a:gd name="connsiteX34" fmla="*/ 295007 w 3648264"/>
                <a:gd name="connsiteY34" fmla="*/ 3479034 h 6801978"/>
                <a:gd name="connsiteX35" fmla="*/ 87372 w 3648264"/>
                <a:gd name="connsiteY35" fmla="*/ 3550320 h 6801978"/>
                <a:gd name="connsiteX36" fmla="*/ 3 w 3648264"/>
                <a:gd name="connsiteY36" fmla="*/ 4072616 h 6801978"/>
                <a:gd name="connsiteX37" fmla="*/ 3 w 3648264"/>
                <a:gd name="connsiteY37" fmla="*/ 6596069 h 6801978"/>
                <a:gd name="connsiteX38" fmla="*/ 277731 w 3648264"/>
                <a:gd name="connsiteY38" fmla="*/ 6781730 h 6801978"/>
                <a:gd name="connsiteX39" fmla="*/ 882367 w 3648264"/>
                <a:gd name="connsiteY39" fmla="*/ 6766969 h 6801978"/>
                <a:gd name="connsiteX40" fmla="*/ 1138121 w 3648264"/>
                <a:gd name="connsiteY40" fmla="*/ 6689396 h 6801978"/>
                <a:gd name="connsiteX41" fmla="*/ 1241773 w 3648264"/>
                <a:gd name="connsiteY41" fmla="*/ 6520746 h 6801978"/>
                <a:gd name="connsiteX42" fmla="*/ 1241045 w 3648264"/>
                <a:gd name="connsiteY42" fmla="*/ 5300752 h 6801978"/>
                <a:gd name="connsiteX43" fmla="*/ 1241575 w 3648264"/>
                <a:gd name="connsiteY43" fmla="*/ 5235357 h 6801978"/>
                <a:gd name="connsiteX44" fmla="*/ 1281288 w 3648264"/>
                <a:gd name="connsiteY44" fmla="*/ 5163278 h 6801978"/>
                <a:gd name="connsiteX45" fmla="*/ 1375673 w 3648264"/>
                <a:gd name="connsiteY45" fmla="*/ 5185451 h 6801978"/>
                <a:gd name="connsiteX46" fmla="*/ 1385337 w 3648264"/>
                <a:gd name="connsiteY46" fmla="*/ 5211993 h 6801978"/>
                <a:gd name="connsiteX47" fmla="*/ 1386661 w 3648264"/>
                <a:gd name="connsiteY47" fmla="*/ 5347813 h 6801978"/>
                <a:gd name="connsiteX48" fmla="*/ 1382425 w 3648264"/>
                <a:gd name="connsiteY48" fmla="*/ 6434701 h 6801978"/>
                <a:gd name="connsiteX49" fmla="*/ 1382226 w 3648264"/>
                <a:gd name="connsiteY49" fmla="*/ 6518364 h 6801978"/>
                <a:gd name="connsiteX50" fmla="*/ 1391956 w 3648264"/>
                <a:gd name="connsiteY50" fmla="*/ 6610300 h 6801978"/>
                <a:gd name="connsiteX51" fmla="*/ 1452784 w 3648264"/>
                <a:gd name="connsiteY51" fmla="*/ 6683306 h 6801978"/>
                <a:gd name="connsiteX52" fmla="*/ 2620158 w 3648264"/>
                <a:gd name="connsiteY52" fmla="*/ 6681718 h 6801978"/>
                <a:gd name="connsiteX53" fmla="*/ 2659209 w 3648264"/>
                <a:gd name="connsiteY53" fmla="*/ 6617448 h 6801978"/>
                <a:gd name="connsiteX54" fmla="*/ 2658679 w 3648264"/>
                <a:gd name="connsiteY54" fmla="*/ 5052146 h 6801978"/>
                <a:gd name="connsiteX55" fmla="*/ 2647560 w 3648264"/>
                <a:gd name="connsiteY55" fmla="*/ 3999478 h 6801978"/>
                <a:gd name="connsiteX56" fmla="*/ 2645375 w 3648264"/>
                <a:gd name="connsiteY56" fmla="*/ 3844993 h 6801978"/>
                <a:gd name="connsiteX57" fmla="*/ 2703489 w 3648264"/>
                <a:gd name="connsiteY57" fmla="*/ 3650331 h 6801978"/>
                <a:gd name="connsiteX58" fmla="*/ 3014048 w 3648264"/>
                <a:gd name="connsiteY58" fmla="*/ 3499818 h 6801978"/>
                <a:gd name="connsiteX59" fmla="*/ 3213938 w 3648264"/>
                <a:gd name="connsiteY59" fmla="*/ 3552107 h 6801978"/>
                <a:gd name="connsiteX60" fmla="*/ 3560372 w 3648264"/>
                <a:gd name="connsiteY60" fmla="*/ 3411323 h 6801978"/>
                <a:gd name="connsiteX61" fmla="*/ 3530984 w 3648264"/>
                <a:gd name="connsiteY61" fmla="*/ 2838259 h 6801978"/>
                <a:gd name="connsiteX0" fmla="*/ 3530984 w 3648264"/>
                <a:gd name="connsiteY0" fmla="*/ 2838259 h 6801978"/>
                <a:gd name="connsiteX1" fmla="*/ 3415087 w 3648264"/>
                <a:gd name="connsiteY1" fmla="*/ 2762009 h 6801978"/>
                <a:gd name="connsiteX2" fmla="*/ 3196333 w 3648264"/>
                <a:gd name="connsiteY2" fmla="*/ 2823300 h 6801978"/>
                <a:gd name="connsiteX3" fmla="*/ 2982079 w 3648264"/>
                <a:gd name="connsiteY3" fmla="*/ 2937873 h 6801978"/>
                <a:gd name="connsiteX4" fmla="*/ 2845796 w 3648264"/>
                <a:gd name="connsiteY4" fmla="*/ 2932578 h 6801978"/>
                <a:gd name="connsiteX5" fmla="*/ 2765376 w 3648264"/>
                <a:gd name="connsiteY5" fmla="*/ 2845341 h 6801978"/>
                <a:gd name="connsiteX6" fmla="*/ 2691840 w 3648264"/>
                <a:gd name="connsiteY6" fmla="*/ 2507116 h 6801978"/>
                <a:gd name="connsiteX7" fmla="*/ 2793970 w 3648264"/>
                <a:gd name="connsiteY7" fmla="*/ 1947091 h 6801978"/>
                <a:gd name="connsiteX8" fmla="*/ 2806480 w 3648264"/>
                <a:gd name="connsiteY8" fmla="*/ 1893809 h 6801978"/>
                <a:gd name="connsiteX9" fmla="*/ 2713285 w 3648264"/>
                <a:gd name="connsiteY9" fmla="*/ 1918829 h 6801978"/>
                <a:gd name="connsiteX10" fmla="*/ 1901214 w 3648264"/>
                <a:gd name="connsiteY10" fmla="*/ 1968801 h 6801978"/>
                <a:gd name="connsiteX11" fmla="*/ 1727136 w 3648264"/>
                <a:gd name="connsiteY11" fmla="*/ 1887918 h 6801978"/>
                <a:gd name="connsiteX12" fmla="*/ 1752487 w 3648264"/>
                <a:gd name="connsiteY12" fmla="*/ 1879314 h 6801978"/>
                <a:gd name="connsiteX13" fmla="*/ 2349776 w 3648264"/>
                <a:gd name="connsiteY13" fmla="*/ 1408975 h 6801978"/>
                <a:gd name="connsiteX14" fmla="*/ 1415122 w 3648264"/>
                <a:gd name="connsiteY14" fmla="*/ 2328 h 6801978"/>
                <a:gd name="connsiteX15" fmla="*/ 560094 w 3648264"/>
                <a:gd name="connsiteY15" fmla="*/ 764295 h 6801978"/>
                <a:gd name="connsiteX16" fmla="*/ 548378 w 3648264"/>
                <a:gd name="connsiteY16" fmla="*/ 1048378 h 6801978"/>
                <a:gd name="connsiteX17" fmla="*/ 1096952 w 3648264"/>
                <a:gd name="connsiteY17" fmla="*/ 1823318 h 6801978"/>
                <a:gd name="connsiteX18" fmla="*/ 1099136 w 3648264"/>
                <a:gd name="connsiteY18" fmla="*/ 1857736 h 6801978"/>
                <a:gd name="connsiteX19" fmla="*/ 982181 w 3648264"/>
                <a:gd name="connsiteY19" fmla="*/ 1912805 h 6801978"/>
                <a:gd name="connsiteX20" fmla="*/ 521042 w 3648264"/>
                <a:gd name="connsiteY20" fmla="*/ 1922866 h 6801978"/>
                <a:gd name="connsiteX21" fmla="*/ 284615 w 3648264"/>
                <a:gd name="connsiteY21" fmla="*/ 1876997 h 6801978"/>
                <a:gd name="connsiteX22" fmla="*/ 244968 w 3648264"/>
                <a:gd name="connsiteY22" fmla="*/ 1890103 h 6801978"/>
                <a:gd name="connsiteX23" fmla="*/ 226236 w 3648264"/>
                <a:gd name="connsiteY23" fmla="*/ 1920086 h 6801978"/>
                <a:gd name="connsiteX24" fmla="*/ 221670 w 3648264"/>
                <a:gd name="connsiteY24" fmla="*/ 1936567 h 6801978"/>
                <a:gd name="connsiteX25" fmla="*/ 84526 w 3648264"/>
                <a:gd name="connsiteY25" fmla="*/ 2458666 h 6801978"/>
                <a:gd name="connsiteX26" fmla="*/ 128608 w 3648264"/>
                <a:gd name="connsiteY26" fmla="*/ 2816483 h 6801978"/>
                <a:gd name="connsiteX27" fmla="*/ 351334 w 3648264"/>
                <a:gd name="connsiteY27" fmla="*/ 2890681 h 6801978"/>
                <a:gd name="connsiteX28" fmla="*/ 488543 w 3648264"/>
                <a:gd name="connsiteY28" fmla="*/ 2811784 h 6801978"/>
                <a:gd name="connsiteX29" fmla="*/ 779576 w 3648264"/>
                <a:gd name="connsiteY29" fmla="*/ 2842363 h 6801978"/>
                <a:gd name="connsiteX30" fmla="*/ 961993 w 3648264"/>
                <a:gd name="connsiteY30" fmla="*/ 3064228 h 6801978"/>
                <a:gd name="connsiteX31" fmla="*/ 1005280 w 3648264"/>
                <a:gd name="connsiteY31" fmla="*/ 3210903 h 6801978"/>
                <a:gd name="connsiteX32" fmla="*/ 908049 w 3648264"/>
                <a:gd name="connsiteY32" fmla="*/ 3446072 h 6801978"/>
                <a:gd name="connsiteX33" fmla="*/ 498008 w 3648264"/>
                <a:gd name="connsiteY33" fmla="*/ 3570772 h 6801978"/>
                <a:gd name="connsiteX34" fmla="*/ 295007 w 3648264"/>
                <a:gd name="connsiteY34" fmla="*/ 3479034 h 6801978"/>
                <a:gd name="connsiteX35" fmla="*/ 87372 w 3648264"/>
                <a:gd name="connsiteY35" fmla="*/ 3550320 h 6801978"/>
                <a:gd name="connsiteX36" fmla="*/ 3 w 3648264"/>
                <a:gd name="connsiteY36" fmla="*/ 4072616 h 6801978"/>
                <a:gd name="connsiteX37" fmla="*/ 3 w 3648264"/>
                <a:gd name="connsiteY37" fmla="*/ 6596069 h 6801978"/>
                <a:gd name="connsiteX38" fmla="*/ 277731 w 3648264"/>
                <a:gd name="connsiteY38" fmla="*/ 6781730 h 6801978"/>
                <a:gd name="connsiteX39" fmla="*/ 882367 w 3648264"/>
                <a:gd name="connsiteY39" fmla="*/ 6766969 h 6801978"/>
                <a:gd name="connsiteX40" fmla="*/ 1138121 w 3648264"/>
                <a:gd name="connsiteY40" fmla="*/ 6689396 h 6801978"/>
                <a:gd name="connsiteX41" fmla="*/ 1241773 w 3648264"/>
                <a:gd name="connsiteY41" fmla="*/ 6520746 h 6801978"/>
                <a:gd name="connsiteX42" fmla="*/ 1241045 w 3648264"/>
                <a:gd name="connsiteY42" fmla="*/ 5300752 h 6801978"/>
                <a:gd name="connsiteX43" fmla="*/ 1241575 w 3648264"/>
                <a:gd name="connsiteY43" fmla="*/ 5235357 h 6801978"/>
                <a:gd name="connsiteX44" fmla="*/ 1281288 w 3648264"/>
                <a:gd name="connsiteY44" fmla="*/ 5163278 h 6801978"/>
                <a:gd name="connsiteX45" fmla="*/ 1375673 w 3648264"/>
                <a:gd name="connsiteY45" fmla="*/ 5185451 h 6801978"/>
                <a:gd name="connsiteX46" fmla="*/ 1385337 w 3648264"/>
                <a:gd name="connsiteY46" fmla="*/ 5211993 h 6801978"/>
                <a:gd name="connsiteX47" fmla="*/ 1386661 w 3648264"/>
                <a:gd name="connsiteY47" fmla="*/ 5347813 h 6801978"/>
                <a:gd name="connsiteX48" fmla="*/ 1382226 w 3648264"/>
                <a:gd name="connsiteY48" fmla="*/ 6518364 h 6801978"/>
                <a:gd name="connsiteX49" fmla="*/ 1391956 w 3648264"/>
                <a:gd name="connsiteY49" fmla="*/ 6610300 h 6801978"/>
                <a:gd name="connsiteX50" fmla="*/ 1452784 w 3648264"/>
                <a:gd name="connsiteY50" fmla="*/ 6683306 h 6801978"/>
                <a:gd name="connsiteX51" fmla="*/ 2620158 w 3648264"/>
                <a:gd name="connsiteY51" fmla="*/ 6681718 h 6801978"/>
                <a:gd name="connsiteX52" fmla="*/ 2659209 w 3648264"/>
                <a:gd name="connsiteY52" fmla="*/ 6617448 h 6801978"/>
                <a:gd name="connsiteX53" fmla="*/ 2658679 w 3648264"/>
                <a:gd name="connsiteY53" fmla="*/ 5052146 h 6801978"/>
                <a:gd name="connsiteX54" fmla="*/ 2647560 w 3648264"/>
                <a:gd name="connsiteY54" fmla="*/ 3999478 h 6801978"/>
                <a:gd name="connsiteX55" fmla="*/ 2645375 w 3648264"/>
                <a:gd name="connsiteY55" fmla="*/ 3844993 h 6801978"/>
                <a:gd name="connsiteX56" fmla="*/ 2703489 w 3648264"/>
                <a:gd name="connsiteY56" fmla="*/ 3650331 h 6801978"/>
                <a:gd name="connsiteX57" fmla="*/ 3014048 w 3648264"/>
                <a:gd name="connsiteY57" fmla="*/ 3499818 h 6801978"/>
                <a:gd name="connsiteX58" fmla="*/ 3213938 w 3648264"/>
                <a:gd name="connsiteY58" fmla="*/ 3552107 h 6801978"/>
                <a:gd name="connsiteX59" fmla="*/ 3560372 w 3648264"/>
                <a:gd name="connsiteY59" fmla="*/ 3411323 h 6801978"/>
                <a:gd name="connsiteX60" fmla="*/ 3530984 w 3648264"/>
                <a:gd name="connsiteY60" fmla="*/ 2838259 h 6801978"/>
                <a:gd name="connsiteX0" fmla="*/ 3530984 w 3648264"/>
                <a:gd name="connsiteY0" fmla="*/ 2838259 h 6801978"/>
                <a:gd name="connsiteX1" fmla="*/ 3415087 w 3648264"/>
                <a:gd name="connsiteY1" fmla="*/ 2762009 h 6801978"/>
                <a:gd name="connsiteX2" fmla="*/ 3196333 w 3648264"/>
                <a:gd name="connsiteY2" fmla="*/ 2823300 h 6801978"/>
                <a:gd name="connsiteX3" fmla="*/ 2982079 w 3648264"/>
                <a:gd name="connsiteY3" fmla="*/ 2937873 h 6801978"/>
                <a:gd name="connsiteX4" fmla="*/ 2845796 w 3648264"/>
                <a:gd name="connsiteY4" fmla="*/ 2932578 h 6801978"/>
                <a:gd name="connsiteX5" fmla="*/ 2765376 w 3648264"/>
                <a:gd name="connsiteY5" fmla="*/ 2845341 h 6801978"/>
                <a:gd name="connsiteX6" fmla="*/ 2691840 w 3648264"/>
                <a:gd name="connsiteY6" fmla="*/ 2507116 h 6801978"/>
                <a:gd name="connsiteX7" fmla="*/ 2793970 w 3648264"/>
                <a:gd name="connsiteY7" fmla="*/ 1947091 h 6801978"/>
                <a:gd name="connsiteX8" fmla="*/ 2806480 w 3648264"/>
                <a:gd name="connsiteY8" fmla="*/ 1893809 h 6801978"/>
                <a:gd name="connsiteX9" fmla="*/ 2713285 w 3648264"/>
                <a:gd name="connsiteY9" fmla="*/ 1918829 h 6801978"/>
                <a:gd name="connsiteX10" fmla="*/ 1901214 w 3648264"/>
                <a:gd name="connsiteY10" fmla="*/ 1968801 h 6801978"/>
                <a:gd name="connsiteX11" fmla="*/ 1727136 w 3648264"/>
                <a:gd name="connsiteY11" fmla="*/ 1887918 h 6801978"/>
                <a:gd name="connsiteX12" fmla="*/ 1752487 w 3648264"/>
                <a:gd name="connsiteY12" fmla="*/ 1879314 h 6801978"/>
                <a:gd name="connsiteX13" fmla="*/ 2349776 w 3648264"/>
                <a:gd name="connsiteY13" fmla="*/ 1408975 h 6801978"/>
                <a:gd name="connsiteX14" fmla="*/ 1415122 w 3648264"/>
                <a:gd name="connsiteY14" fmla="*/ 2328 h 6801978"/>
                <a:gd name="connsiteX15" fmla="*/ 560094 w 3648264"/>
                <a:gd name="connsiteY15" fmla="*/ 764295 h 6801978"/>
                <a:gd name="connsiteX16" fmla="*/ 548378 w 3648264"/>
                <a:gd name="connsiteY16" fmla="*/ 1048378 h 6801978"/>
                <a:gd name="connsiteX17" fmla="*/ 1096952 w 3648264"/>
                <a:gd name="connsiteY17" fmla="*/ 1823318 h 6801978"/>
                <a:gd name="connsiteX18" fmla="*/ 1099136 w 3648264"/>
                <a:gd name="connsiteY18" fmla="*/ 1857736 h 6801978"/>
                <a:gd name="connsiteX19" fmla="*/ 982181 w 3648264"/>
                <a:gd name="connsiteY19" fmla="*/ 1912805 h 6801978"/>
                <a:gd name="connsiteX20" fmla="*/ 521042 w 3648264"/>
                <a:gd name="connsiteY20" fmla="*/ 1922866 h 6801978"/>
                <a:gd name="connsiteX21" fmla="*/ 284615 w 3648264"/>
                <a:gd name="connsiteY21" fmla="*/ 1876997 h 6801978"/>
                <a:gd name="connsiteX22" fmla="*/ 244968 w 3648264"/>
                <a:gd name="connsiteY22" fmla="*/ 1890103 h 6801978"/>
                <a:gd name="connsiteX23" fmla="*/ 226236 w 3648264"/>
                <a:gd name="connsiteY23" fmla="*/ 1920086 h 6801978"/>
                <a:gd name="connsiteX24" fmla="*/ 221670 w 3648264"/>
                <a:gd name="connsiteY24" fmla="*/ 1936567 h 6801978"/>
                <a:gd name="connsiteX25" fmla="*/ 84526 w 3648264"/>
                <a:gd name="connsiteY25" fmla="*/ 2458666 h 6801978"/>
                <a:gd name="connsiteX26" fmla="*/ 128608 w 3648264"/>
                <a:gd name="connsiteY26" fmla="*/ 2816483 h 6801978"/>
                <a:gd name="connsiteX27" fmla="*/ 351334 w 3648264"/>
                <a:gd name="connsiteY27" fmla="*/ 2890681 h 6801978"/>
                <a:gd name="connsiteX28" fmla="*/ 488543 w 3648264"/>
                <a:gd name="connsiteY28" fmla="*/ 2811784 h 6801978"/>
                <a:gd name="connsiteX29" fmla="*/ 779576 w 3648264"/>
                <a:gd name="connsiteY29" fmla="*/ 2842363 h 6801978"/>
                <a:gd name="connsiteX30" fmla="*/ 961993 w 3648264"/>
                <a:gd name="connsiteY30" fmla="*/ 3064228 h 6801978"/>
                <a:gd name="connsiteX31" fmla="*/ 1005280 w 3648264"/>
                <a:gd name="connsiteY31" fmla="*/ 3210903 h 6801978"/>
                <a:gd name="connsiteX32" fmla="*/ 908049 w 3648264"/>
                <a:gd name="connsiteY32" fmla="*/ 3446072 h 6801978"/>
                <a:gd name="connsiteX33" fmla="*/ 498008 w 3648264"/>
                <a:gd name="connsiteY33" fmla="*/ 3570772 h 6801978"/>
                <a:gd name="connsiteX34" fmla="*/ 295007 w 3648264"/>
                <a:gd name="connsiteY34" fmla="*/ 3479034 h 6801978"/>
                <a:gd name="connsiteX35" fmla="*/ 87372 w 3648264"/>
                <a:gd name="connsiteY35" fmla="*/ 3550320 h 6801978"/>
                <a:gd name="connsiteX36" fmla="*/ 3 w 3648264"/>
                <a:gd name="connsiteY36" fmla="*/ 4072616 h 6801978"/>
                <a:gd name="connsiteX37" fmla="*/ 3 w 3648264"/>
                <a:gd name="connsiteY37" fmla="*/ 6596069 h 6801978"/>
                <a:gd name="connsiteX38" fmla="*/ 277731 w 3648264"/>
                <a:gd name="connsiteY38" fmla="*/ 6781730 h 6801978"/>
                <a:gd name="connsiteX39" fmla="*/ 882367 w 3648264"/>
                <a:gd name="connsiteY39" fmla="*/ 6766969 h 6801978"/>
                <a:gd name="connsiteX40" fmla="*/ 1138121 w 3648264"/>
                <a:gd name="connsiteY40" fmla="*/ 6689396 h 6801978"/>
                <a:gd name="connsiteX41" fmla="*/ 1241773 w 3648264"/>
                <a:gd name="connsiteY41" fmla="*/ 6520746 h 6801978"/>
                <a:gd name="connsiteX42" fmla="*/ 1241045 w 3648264"/>
                <a:gd name="connsiteY42" fmla="*/ 5300752 h 6801978"/>
                <a:gd name="connsiteX43" fmla="*/ 1241575 w 3648264"/>
                <a:gd name="connsiteY43" fmla="*/ 5235357 h 6801978"/>
                <a:gd name="connsiteX44" fmla="*/ 1281288 w 3648264"/>
                <a:gd name="connsiteY44" fmla="*/ 5163278 h 6801978"/>
                <a:gd name="connsiteX45" fmla="*/ 1375673 w 3648264"/>
                <a:gd name="connsiteY45" fmla="*/ 5185451 h 6801978"/>
                <a:gd name="connsiteX46" fmla="*/ 1385337 w 3648264"/>
                <a:gd name="connsiteY46" fmla="*/ 5211993 h 6801978"/>
                <a:gd name="connsiteX47" fmla="*/ 1386661 w 3648264"/>
                <a:gd name="connsiteY47" fmla="*/ 5347813 h 6801978"/>
                <a:gd name="connsiteX48" fmla="*/ 1382226 w 3648264"/>
                <a:gd name="connsiteY48" fmla="*/ 6518364 h 6801978"/>
                <a:gd name="connsiteX49" fmla="*/ 1391956 w 3648264"/>
                <a:gd name="connsiteY49" fmla="*/ 6610300 h 6801978"/>
                <a:gd name="connsiteX50" fmla="*/ 1452784 w 3648264"/>
                <a:gd name="connsiteY50" fmla="*/ 6683306 h 6801978"/>
                <a:gd name="connsiteX51" fmla="*/ 2620158 w 3648264"/>
                <a:gd name="connsiteY51" fmla="*/ 6681718 h 6801978"/>
                <a:gd name="connsiteX52" fmla="*/ 2659209 w 3648264"/>
                <a:gd name="connsiteY52" fmla="*/ 6617448 h 6801978"/>
                <a:gd name="connsiteX53" fmla="*/ 2647560 w 3648264"/>
                <a:gd name="connsiteY53" fmla="*/ 3999478 h 6801978"/>
                <a:gd name="connsiteX54" fmla="*/ 2645375 w 3648264"/>
                <a:gd name="connsiteY54" fmla="*/ 3844993 h 6801978"/>
                <a:gd name="connsiteX55" fmla="*/ 2703489 w 3648264"/>
                <a:gd name="connsiteY55" fmla="*/ 3650331 h 6801978"/>
                <a:gd name="connsiteX56" fmla="*/ 3014048 w 3648264"/>
                <a:gd name="connsiteY56" fmla="*/ 3499818 h 6801978"/>
                <a:gd name="connsiteX57" fmla="*/ 3213938 w 3648264"/>
                <a:gd name="connsiteY57" fmla="*/ 3552107 h 6801978"/>
                <a:gd name="connsiteX58" fmla="*/ 3560372 w 3648264"/>
                <a:gd name="connsiteY58" fmla="*/ 3411323 h 6801978"/>
                <a:gd name="connsiteX59" fmla="*/ 3530984 w 3648264"/>
                <a:gd name="connsiteY59" fmla="*/ 2838259 h 68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648264" h="6801978">
                  <a:moveTo>
                    <a:pt x="3530984" y="2838259"/>
                  </a:moveTo>
                  <a:cubicBezTo>
                    <a:pt x="3501265" y="2801524"/>
                    <a:pt x="3463471" y="2772798"/>
                    <a:pt x="3415087" y="2762009"/>
                  </a:cubicBezTo>
                  <a:cubicBezTo>
                    <a:pt x="3331226" y="2743344"/>
                    <a:pt x="3262058" y="2781204"/>
                    <a:pt x="3196333" y="2823300"/>
                  </a:cubicBezTo>
                  <a:cubicBezTo>
                    <a:pt x="3127760" y="2867316"/>
                    <a:pt x="3060314" y="2912126"/>
                    <a:pt x="2982079" y="2937873"/>
                  </a:cubicBezTo>
                  <a:cubicBezTo>
                    <a:pt x="2935614" y="2953163"/>
                    <a:pt x="2887362" y="2956340"/>
                    <a:pt x="2845796" y="2932578"/>
                  </a:cubicBezTo>
                  <a:cubicBezTo>
                    <a:pt x="2811973" y="2913251"/>
                    <a:pt x="2786292" y="2880289"/>
                    <a:pt x="2765376" y="2845341"/>
                  </a:cubicBezTo>
                  <a:cubicBezTo>
                    <a:pt x="2702695" y="2740697"/>
                    <a:pt x="2687207" y="2624998"/>
                    <a:pt x="2691840" y="2507116"/>
                  </a:cubicBezTo>
                  <a:cubicBezTo>
                    <a:pt x="2699320" y="2316029"/>
                    <a:pt x="2732216" y="2128714"/>
                    <a:pt x="2793970" y="1947091"/>
                  </a:cubicBezTo>
                  <a:cubicBezTo>
                    <a:pt x="2799662" y="1930412"/>
                    <a:pt x="2809458" y="1914195"/>
                    <a:pt x="2806480" y="1893809"/>
                  </a:cubicBezTo>
                  <a:cubicBezTo>
                    <a:pt x="2776364" y="1910754"/>
                    <a:pt x="2743468" y="1908503"/>
                    <a:pt x="2713285" y="1918829"/>
                  </a:cubicBezTo>
                  <a:cubicBezTo>
                    <a:pt x="2447339" y="2009706"/>
                    <a:pt x="2175898" y="2019634"/>
                    <a:pt x="1901214" y="1968801"/>
                  </a:cubicBezTo>
                  <a:cubicBezTo>
                    <a:pt x="1837870" y="1957086"/>
                    <a:pt x="1779293" y="1932530"/>
                    <a:pt x="1727136" y="1887918"/>
                  </a:cubicBezTo>
                  <a:cubicBezTo>
                    <a:pt x="1737595" y="1884344"/>
                    <a:pt x="1744875" y="1881498"/>
                    <a:pt x="1752487" y="1879314"/>
                  </a:cubicBezTo>
                  <a:cubicBezTo>
                    <a:pt x="2016449" y="1804851"/>
                    <a:pt x="2216802" y="1649440"/>
                    <a:pt x="2349776" y="1408975"/>
                  </a:cubicBezTo>
                  <a:cubicBezTo>
                    <a:pt x="2719242" y="740864"/>
                    <a:pt x="2147304" y="-48439"/>
                    <a:pt x="1415122" y="2328"/>
                  </a:cubicBezTo>
                  <a:cubicBezTo>
                    <a:pt x="1000184" y="31054"/>
                    <a:pt x="645874" y="362793"/>
                    <a:pt x="560094" y="764295"/>
                  </a:cubicBezTo>
                  <a:cubicBezTo>
                    <a:pt x="540436" y="856165"/>
                    <a:pt x="536861" y="952603"/>
                    <a:pt x="548378" y="1048378"/>
                  </a:cubicBezTo>
                  <a:cubicBezTo>
                    <a:pt x="591401" y="1406129"/>
                    <a:pt x="775075" y="1663803"/>
                    <a:pt x="1096952" y="1823318"/>
                  </a:cubicBezTo>
                  <a:cubicBezTo>
                    <a:pt x="1126274" y="1837880"/>
                    <a:pt x="1112242" y="1846087"/>
                    <a:pt x="1099136" y="1857736"/>
                  </a:cubicBezTo>
                  <a:cubicBezTo>
                    <a:pt x="1065645" y="1887521"/>
                    <a:pt x="1023747" y="1902811"/>
                    <a:pt x="982181" y="1912805"/>
                  </a:cubicBezTo>
                  <a:cubicBezTo>
                    <a:pt x="829615" y="1949739"/>
                    <a:pt x="675395" y="1945503"/>
                    <a:pt x="521042" y="1922866"/>
                  </a:cubicBezTo>
                  <a:cubicBezTo>
                    <a:pt x="441483" y="1911217"/>
                    <a:pt x="362983" y="1894537"/>
                    <a:pt x="284615" y="1876997"/>
                  </a:cubicBezTo>
                  <a:cubicBezTo>
                    <a:pt x="266215" y="1865811"/>
                    <a:pt x="254102" y="1870974"/>
                    <a:pt x="244968" y="1890103"/>
                  </a:cubicBezTo>
                  <a:cubicBezTo>
                    <a:pt x="239938" y="1900560"/>
                    <a:pt x="239739" y="1914725"/>
                    <a:pt x="226236" y="1920086"/>
                  </a:cubicBezTo>
                  <a:cubicBezTo>
                    <a:pt x="224714" y="1925580"/>
                    <a:pt x="223523" y="1931206"/>
                    <a:pt x="221670" y="1936567"/>
                  </a:cubicBezTo>
                  <a:cubicBezTo>
                    <a:pt x="163225" y="2107269"/>
                    <a:pt x="101868" y="2277374"/>
                    <a:pt x="84526" y="2458666"/>
                  </a:cubicBezTo>
                  <a:cubicBezTo>
                    <a:pt x="72877" y="2580784"/>
                    <a:pt x="79562" y="2701778"/>
                    <a:pt x="128608" y="2816483"/>
                  </a:cubicBezTo>
                  <a:cubicBezTo>
                    <a:pt x="178382" y="2932843"/>
                    <a:pt x="242188" y="2953296"/>
                    <a:pt x="351334" y="2890681"/>
                  </a:cubicBezTo>
                  <a:cubicBezTo>
                    <a:pt x="397070" y="2864404"/>
                    <a:pt x="441947" y="2836406"/>
                    <a:pt x="488543" y="2811784"/>
                  </a:cubicBezTo>
                  <a:cubicBezTo>
                    <a:pt x="591864" y="2757178"/>
                    <a:pt x="688765" y="2767437"/>
                    <a:pt x="779576" y="2842363"/>
                  </a:cubicBezTo>
                  <a:cubicBezTo>
                    <a:pt x="855031" y="2904580"/>
                    <a:pt x="916322" y="2978116"/>
                    <a:pt x="961993" y="3064228"/>
                  </a:cubicBezTo>
                  <a:cubicBezTo>
                    <a:pt x="986152" y="3109766"/>
                    <a:pt x="1003956" y="3157687"/>
                    <a:pt x="1005280" y="3210903"/>
                  </a:cubicBezTo>
                  <a:cubicBezTo>
                    <a:pt x="1007597" y="3304097"/>
                    <a:pt x="964375" y="3378758"/>
                    <a:pt x="908049" y="3446072"/>
                  </a:cubicBezTo>
                  <a:cubicBezTo>
                    <a:pt x="809163" y="3564219"/>
                    <a:pt x="669107" y="3632394"/>
                    <a:pt x="498008" y="3570772"/>
                  </a:cubicBezTo>
                  <a:cubicBezTo>
                    <a:pt x="427650" y="3545421"/>
                    <a:pt x="363049" y="3508885"/>
                    <a:pt x="295007" y="3479034"/>
                  </a:cubicBezTo>
                  <a:cubicBezTo>
                    <a:pt x="197444" y="3436276"/>
                    <a:pt x="136539" y="3451390"/>
                    <a:pt x="87372" y="3550320"/>
                  </a:cubicBezTo>
                  <a:cubicBezTo>
                    <a:pt x="38205" y="3649250"/>
                    <a:pt x="14564" y="3564991"/>
                    <a:pt x="3" y="4072616"/>
                  </a:cubicBezTo>
                  <a:cubicBezTo>
                    <a:pt x="-129" y="4913746"/>
                    <a:pt x="6754" y="5754940"/>
                    <a:pt x="3" y="6596069"/>
                  </a:cubicBezTo>
                  <a:cubicBezTo>
                    <a:pt x="-990" y="6720174"/>
                    <a:pt x="193341" y="6774912"/>
                    <a:pt x="277731" y="6781730"/>
                  </a:cubicBezTo>
                  <a:cubicBezTo>
                    <a:pt x="479541" y="6798144"/>
                    <a:pt x="681550" y="6797946"/>
                    <a:pt x="882367" y="6766969"/>
                  </a:cubicBezTo>
                  <a:cubicBezTo>
                    <a:pt x="971127" y="6753268"/>
                    <a:pt x="1058298" y="6732882"/>
                    <a:pt x="1138121" y="6689396"/>
                  </a:cubicBezTo>
                  <a:cubicBezTo>
                    <a:pt x="1204774" y="6653058"/>
                    <a:pt x="1242435" y="6604409"/>
                    <a:pt x="1241773" y="6520746"/>
                  </a:cubicBezTo>
                  <a:cubicBezTo>
                    <a:pt x="1238663" y="6114082"/>
                    <a:pt x="1240780" y="5707417"/>
                    <a:pt x="1241045" y="5300752"/>
                  </a:cubicBezTo>
                  <a:cubicBezTo>
                    <a:pt x="1241045" y="5278910"/>
                    <a:pt x="1239324" y="5256935"/>
                    <a:pt x="1241575" y="5235357"/>
                  </a:cubicBezTo>
                  <a:cubicBezTo>
                    <a:pt x="1244355" y="5208485"/>
                    <a:pt x="1258122" y="5178501"/>
                    <a:pt x="1281288" y="5163278"/>
                  </a:cubicBezTo>
                  <a:cubicBezTo>
                    <a:pt x="1306573" y="5146664"/>
                    <a:pt x="1358199" y="5161689"/>
                    <a:pt x="1375673" y="5185451"/>
                  </a:cubicBezTo>
                  <a:cubicBezTo>
                    <a:pt x="1381299" y="5193129"/>
                    <a:pt x="1383881" y="5202594"/>
                    <a:pt x="1385337" y="5211993"/>
                  </a:cubicBezTo>
                  <a:cubicBezTo>
                    <a:pt x="1392154" y="5255545"/>
                    <a:pt x="1386727" y="5303731"/>
                    <a:pt x="1386661" y="5347813"/>
                  </a:cubicBezTo>
                  <a:cubicBezTo>
                    <a:pt x="1386143" y="5565541"/>
                    <a:pt x="1381344" y="6307950"/>
                    <a:pt x="1382226" y="6518364"/>
                  </a:cubicBezTo>
                  <a:cubicBezTo>
                    <a:pt x="1382160" y="6549605"/>
                    <a:pt x="1385271" y="6580052"/>
                    <a:pt x="1391956" y="6610300"/>
                  </a:cubicBezTo>
                  <a:cubicBezTo>
                    <a:pt x="1399171" y="6636444"/>
                    <a:pt x="1411945" y="6664376"/>
                    <a:pt x="1452784" y="6683306"/>
                  </a:cubicBezTo>
                  <a:cubicBezTo>
                    <a:pt x="1825030" y="6823892"/>
                    <a:pt x="2252280" y="6858839"/>
                    <a:pt x="2620158" y="6681718"/>
                  </a:cubicBezTo>
                  <a:cubicBezTo>
                    <a:pt x="2648884" y="6667884"/>
                    <a:pt x="2659209" y="6649682"/>
                    <a:pt x="2659209" y="6617448"/>
                  </a:cubicBezTo>
                  <a:cubicBezTo>
                    <a:pt x="2663776" y="6170408"/>
                    <a:pt x="2649866" y="4461554"/>
                    <a:pt x="2647560" y="3999478"/>
                  </a:cubicBezTo>
                  <a:cubicBezTo>
                    <a:pt x="2643324" y="3947850"/>
                    <a:pt x="2646368" y="3896488"/>
                    <a:pt x="2645375" y="3844993"/>
                  </a:cubicBezTo>
                  <a:cubicBezTo>
                    <a:pt x="2650142" y="3775759"/>
                    <a:pt x="2671322" y="3711291"/>
                    <a:pt x="2703489" y="3650331"/>
                  </a:cubicBezTo>
                  <a:cubicBezTo>
                    <a:pt x="2771532" y="3521329"/>
                    <a:pt x="2874786" y="3470099"/>
                    <a:pt x="3014048" y="3499818"/>
                  </a:cubicBezTo>
                  <a:cubicBezTo>
                    <a:pt x="3081363" y="3514180"/>
                    <a:pt x="3146955" y="3536155"/>
                    <a:pt x="3213938" y="3552107"/>
                  </a:cubicBezTo>
                  <a:cubicBezTo>
                    <a:pt x="3372659" y="3589834"/>
                    <a:pt x="3476643" y="3549591"/>
                    <a:pt x="3560372" y="3411323"/>
                  </a:cubicBezTo>
                  <a:cubicBezTo>
                    <a:pt x="3682689" y="3208785"/>
                    <a:pt x="3681365" y="3024118"/>
                    <a:pt x="3530984" y="2838259"/>
                  </a:cubicBezTo>
                  <a:close/>
                </a:path>
              </a:pathLst>
            </a:custGeom>
            <a:solidFill>
              <a:schemeClr val="accent4"/>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32" name="Graphic 9">
              <a:extLst>
                <a:ext uri="{FF2B5EF4-FFF2-40B4-BE49-F238E27FC236}">
                  <a16:creationId xmlns:a16="http://schemas.microsoft.com/office/drawing/2014/main" id="{DA722F49-9D98-4152-8EF6-44E9FB818405}"/>
                </a:ext>
              </a:extLst>
            </p:cNvPr>
            <p:cNvGrpSpPr/>
            <p:nvPr/>
          </p:nvGrpSpPr>
          <p:grpSpPr>
            <a:xfrm>
              <a:off x="3305172" y="18085"/>
              <a:ext cx="2979984" cy="6834885"/>
              <a:chOff x="3305172" y="18085"/>
              <a:chExt cx="2979984" cy="6834885"/>
            </a:xfrm>
            <a:solidFill>
              <a:srgbClr val="F28549"/>
            </a:solidFill>
          </p:grpSpPr>
          <p:sp>
            <p:nvSpPr>
              <p:cNvPr id="34" name="Freeform: Shape 149">
                <a:extLst>
                  <a:ext uri="{FF2B5EF4-FFF2-40B4-BE49-F238E27FC236}">
                    <a16:creationId xmlns:a16="http://schemas.microsoft.com/office/drawing/2014/main" id="{FAAB227A-9DF0-4330-A54D-834485F31538}"/>
                  </a:ext>
                </a:extLst>
              </p:cNvPr>
              <p:cNvSpPr/>
              <p:nvPr/>
            </p:nvSpPr>
            <p:spPr>
              <a:xfrm>
                <a:off x="4956094" y="6703162"/>
                <a:ext cx="198" cy="534"/>
              </a:xfrm>
              <a:custGeom>
                <a:avLst/>
                <a:gdLst>
                  <a:gd name="connsiteX0" fmla="*/ 198 w 198"/>
                  <a:gd name="connsiteY0" fmla="*/ 535 h 534"/>
                  <a:gd name="connsiteX1" fmla="*/ 66 w 198"/>
                  <a:gd name="connsiteY1" fmla="*/ 5 h 534"/>
                  <a:gd name="connsiteX2" fmla="*/ 0 w 198"/>
                  <a:gd name="connsiteY2" fmla="*/ 5 h 534"/>
                  <a:gd name="connsiteX3" fmla="*/ 198 w 198"/>
                  <a:gd name="connsiteY3" fmla="*/ 535 h 534"/>
                </a:gdLst>
                <a:ahLst/>
                <a:cxnLst>
                  <a:cxn ang="0">
                    <a:pos x="connsiteX0" y="connsiteY0"/>
                  </a:cxn>
                  <a:cxn ang="0">
                    <a:pos x="connsiteX1" y="connsiteY1"/>
                  </a:cxn>
                  <a:cxn ang="0">
                    <a:pos x="connsiteX2" y="connsiteY2"/>
                  </a:cxn>
                  <a:cxn ang="0">
                    <a:pos x="connsiteX3" y="connsiteY3"/>
                  </a:cxn>
                </a:cxnLst>
                <a:rect l="l" t="t" r="r" b="b"/>
                <a:pathLst>
                  <a:path w="198" h="534">
                    <a:moveTo>
                      <a:pt x="198" y="535"/>
                    </a:moveTo>
                    <a:cubicBezTo>
                      <a:pt x="198" y="336"/>
                      <a:pt x="132" y="204"/>
                      <a:pt x="66" y="5"/>
                    </a:cubicBezTo>
                    <a:cubicBezTo>
                      <a:pt x="66" y="5"/>
                      <a:pt x="0" y="5"/>
                      <a:pt x="0" y="5"/>
                    </a:cubicBezTo>
                    <a:cubicBezTo>
                      <a:pt x="0" y="-61"/>
                      <a:pt x="198" y="535"/>
                      <a:pt x="198" y="535"/>
                    </a:cubicBezTo>
                    <a:close/>
                  </a:path>
                </a:pathLst>
              </a:custGeom>
              <a:solidFill>
                <a:srgbClr val="F28549"/>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5" name="Freeform: Shape 150">
                <a:extLst>
                  <a:ext uri="{FF2B5EF4-FFF2-40B4-BE49-F238E27FC236}">
                    <a16:creationId xmlns:a16="http://schemas.microsoft.com/office/drawing/2014/main" id="{02EEE2AB-DF81-4FD1-80CD-A1D905E103B8}"/>
                  </a:ext>
                </a:extLst>
              </p:cNvPr>
              <p:cNvSpPr/>
              <p:nvPr/>
            </p:nvSpPr>
            <p:spPr>
              <a:xfrm>
                <a:off x="4935311" y="6682847"/>
                <a:ext cx="264" cy="265"/>
              </a:xfrm>
              <a:custGeom>
                <a:avLst/>
                <a:gdLst>
                  <a:gd name="connsiteX0" fmla="*/ 265 w 264"/>
                  <a:gd name="connsiteY0" fmla="*/ 265 h 265"/>
                  <a:gd name="connsiteX1" fmla="*/ 132 w 264"/>
                  <a:gd name="connsiteY1" fmla="*/ 66 h 265"/>
                  <a:gd name="connsiteX2" fmla="*/ 0 w 264"/>
                  <a:gd name="connsiteY2" fmla="*/ 0 h 265"/>
                  <a:gd name="connsiteX3" fmla="*/ 265 w 264"/>
                  <a:gd name="connsiteY3" fmla="*/ 265 h 265"/>
                </a:gdLst>
                <a:ahLst/>
                <a:cxnLst>
                  <a:cxn ang="0">
                    <a:pos x="connsiteX0" y="connsiteY0"/>
                  </a:cxn>
                  <a:cxn ang="0">
                    <a:pos x="connsiteX1" y="connsiteY1"/>
                  </a:cxn>
                  <a:cxn ang="0">
                    <a:pos x="connsiteX2" y="connsiteY2"/>
                  </a:cxn>
                  <a:cxn ang="0">
                    <a:pos x="connsiteX3" y="connsiteY3"/>
                  </a:cxn>
                </a:cxnLst>
                <a:rect l="l" t="t" r="r" b="b"/>
                <a:pathLst>
                  <a:path w="264" h="265">
                    <a:moveTo>
                      <a:pt x="265" y="265"/>
                    </a:moveTo>
                    <a:cubicBezTo>
                      <a:pt x="198" y="199"/>
                      <a:pt x="132" y="133"/>
                      <a:pt x="132" y="66"/>
                    </a:cubicBezTo>
                    <a:cubicBezTo>
                      <a:pt x="66" y="66"/>
                      <a:pt x="66" y="0"/>
                      <a:pt x="0" y="0"/>
                    </a:cubicBezTo>
                    <a:lnTo>
                      <a:pt x="265" y="265"/>
                    </a:lnTo>
                    <a:close/>
                  </a:path>
                </a:pathLst>
              </a:custGeom>
              <a:solidFill>
                <a:srgbClr val="F28549"/>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6" name="Freeform: Shape 151">
                <a:extLst>
                  <a:ext uri="{FF2B5EF4-FFF2-40B4-BE49-F238E27FC236}">
                    <a16:creationId xmlns:a16="http://schemas.microsoft.com/office/drawing/2014/main" id="{2BDCA706-898A-4531-82AA-1F17DFBEFE30}"/>
                  </a:ext>
                </a:extLst>
              </p:cNvPr>
              <p:cNvSpPr/>
              <p:nvPr/>
            </p:nvSpPr>
            <p:spPr>
              <a:xfrm>
                <a:off x="3305172" y="18085"/>
                <a:ext cx="2979984" cy="6834885"/>
              </a:xfrm>
              <a:custGeom>
                <a:avLst/>
                <a:gdLst>
                  <a:gd name="connsiteX0" fmla="*/ 966595 w 2979984"/>
                  <a:gd name="connsiteY0" fmla="*/ 1772474 h 6834885"/>
                  <a:gd name="connsiteX1" fmla="*/ 1086066 w 2979984"/>
                  <a:gd name="connsiteY1" fmla="*/ 1844488 h 6834885"/>
                  <a:gd name="connsiteX2" fmla="*/ 1095465 w 2979984"/>
                  <a:gd name="connsiteY2" fmla="*/ 1945161 h 6834885"/>
                  <a:gd name="connsiteX3" fmla="*/ 972684 w 2979984"/>
                  <a:gd name="connsiteY3" fmla="*/ 2029883 h 6834885"/>
                  <a:gd name="connsiteX4" fmla="*/ 469516 w 2979984"/>
                  <a:gd name="connsiteY4" fmla="*/ 2012674 h 6834885"/>
                  <a:gd name="connsiteX5" fmla="*/ 265853 w 2979984"/>
                  <a:gd name="connsiteY5" fmla="*/ 1945955 h 6834885"/>
                  <a:gd name="connsiteX6" fmla="*/ 129437 w 2979984"/>
                  <a:gd name="connsiteY6" fmla="*/ 2010556 h 6834885"/>
                  <a:gd name="connsiteX7" fmla="*/ 54445 w 2979984"/>
                  <a:gd name="connsiteY7" fmla="*/ 2309001 h 6834885"/>
                  <a:gd name="connsiteX8" fmla="*/ 44120 w 2979984"/>
                  <a:gd name="connsiteY8" fmla="*/ 2788011 h 6834885"/>
                  <a:gd name="connsiteX9" fmla="*/ 119178 w 2979984"/>
                  <a:gd name="connsiteY9" fmla="*/ 2988563 h 6834885"/>
                  <a:gd name="connsiteX10" fmla="*/ 259234 w 2979984"/>
                  <a:gd name="connsiteY10" fmla="*/ 3019143 h 6834885"/>
                  <a:gd name="connsiteX11" fmla="*/ 478849 w 2979984"/>
                  <a:gd name="connsiteY11" fmla="*/ 2894773 h 6834885"/>
                  <a:gd name="connsiteX12" fmla="*/ 787686 w 2979984"/>
                  <a:gd name="connsiteY12" fmla="*/ 2944481 h 6834885"/>
                  <a:gd name="connsiteX13" fmla="*/ 912320 w 2979984"/>
                  <a:gd name="connsiteY13" fmla="*/ 3250407 h 6834885"/>
                  <a:gd name="connsiteX14" fmla="*/ 822634 w 2979984"/>
                  <a:gd name="connsiteY14" fmla="*/ 3589162 h 6834885"/>
                  <a:gd name="connsiteX15" fmla="*/ 623140 w 2979984"/>
                  <a:gd name="connsiteY15" fmla="*/ 3751987 h 6834885"/>
                  <a:gd name="connsiteX16" fmla="*/ 315362 w 2979984"/>
                  <a:gd name="connsiteY16" fmla="*/ 3701352 h 6834885"/>
                  <a:gd name="connsiteX17" fmla="*/ 209724 w 2979984"/>
                  <a:gd name="connsiteY17" fmla="*/ 3672361 h 6834885"/>
                  <a:gd name="connsiteX18" fmla="*/ 100447 w 2979984"/>
                  <a:gd name="connsiteY18" fmla="*/ 3714590 h 6834885"/>
                  <a:gd name="connsiteX19" fmla="*/ 30352 w 2979984"/>
                  <a:gd name="connsiteY19" fmla="*/ 3857293 h 6834885"/>
                  <a:gd name="connsiteX20" fmla="*/ 10496 w 2979984"/>
                  <a:gd name="connsiteY20" fmla="*/ 4113179 h 6834885"/>
                  <a:gd name="connsiteX21" fmla="*/ 11488 w 2979984"/>
                  <a:gd name="connsiteY21" fmla="*/ 5402540 h 6834885"/>
                  <a:gd name="connsiteX22" fmla="*/ 11820 w 2979984"/>
                  <a:gd name="connsiteY22" fmla="*/ 6626373 h 6834885"/>
                  <a:gd name="connsiteX23" fmla="*/ 898 w 2979984"/>
                  <a:gd name="connsiteY23" fmla="*/ 6715133 h 6834885"/>
                  <a:gd name="connsiteX24" fmla="*/ 15857 w 2979984"/>
                  <a:gd name="connsiteY24" fmla="*/ 6730290 h 6834885"/>
                  <a:gd name="connsiteX25" fmla="*/ 23403 w 2979984"/>
                  <a:gd name="connsiteY25" fmla="*/ 6740218 h 6834885"/>
                  <a:gd name="connsiteX26" fmla="*/ 36839 w 2979984"/>
                  <a:gd name="connsiteY26" fmla="*/ 6747234 h 6834885"/>
                  <a:gd name="connsiteX27" fmla="*/ 37302 w 2979984"/>
                  <a:gd name="connsiteY27" fmla="*/ 6746241 h 6834885"/>
                  <a:gd name="connsiteX28" fmla="*/ 532925 w 2979984"/>
                  <a:gd name="connsiteY28" fmla="*/ 6817395 h 6834885"/>
                  <a:gd name="connsiteX29" fmla="*/ 948724 w 2979984"/>
                  <a:gd name="connsiteY29" fmla="*/ 6793831 h 6834885"/>
                  <a:gd name="connsiteX30" fmla="*/ 1227710 w 2979984"/>
                  <a:gd name="connsiteY30" fmla="*/ 6735717 h 6834885"/>
                  <a:gd name="connsiteX31" fmla="*/ 1389277 w 2979984"/>
                  <a:gd name="connsiteY31" fmla="*/ 6504983 h 6834885"/>
                  <a:gd name="connsiteX32" fmla="*/ 1388483 w 2979984"/>
                  <a:gd name="connsiteY32" fmla="*/ 5363753 h 6834885"/>
                  <a:gd name="connsiteX33" fmla="*/ 1395962 w 2979984"/>
                  <a:gd name="connsiteY33" fmla="*/ 5257321 h 6834885"/>
                  <a:gd name="connsiteX34" fmla="*/ 1528141 w 2979984"/>
                  <a:gd name="connsiteY34" fmla="*/ 5209069 h 6834885"/>
                  <a:gd name="connsiteX35" fmla="*/ 1560177 w 2979984"/>
                  <a:gd name="connsiteY35" fmla="*/ 5294056 h 6834885"/>
                  <a:gd name="connsiteX36" fmla="*/ 1562096 w 2979984"/>
                  <a:gd name="connsiteY36" fmla="*/ 5772668 h 6834885"/>
                  <a:gd name="connsiteX37" fmla="*/ 1573150 w 2979984"/>
                  <a:gd name="connsiteY37" fmla="*/ 6553499 h 6834885"/>
                  <a:gd name="connsiteX38" fmla="*/ 2066787 w 2979984"/>
                  <a:gd name="connsiteY38" fmla="*/ 6806539 h 6834885"/>
                  <a:gd name="connsiteX39" fmla="*/ 2546128 w 2979984"/>
                  <a:gd name="connsiteY39" fmla="*/ 6816667 h 6834885"/>
                  <a:gd name="connsiteX40" fmla="*/ 2910299 w 2979984"/>
                  <a:gd name="connsiteY40" fmla="*/ 6716456 h 6834885"/>
                  <a:gd name="connsiteX41" fmla="*/ 2977745 w 2979984"/>
                  <a:gd name="connsiteY41" fmla="*/ 6613863 h 6834885"/>
                  <a:gd name="connsiteX42" fmla="*/ 2973112 w 2979984"/>
                  <a:gd name="connsiteY42" fmla="*/ 5379771 h 6834885"/>
                  <a:gd name="connsiteX43" fmla="*/ 2976024 w 2979984"/>
                  <a:gd name="connsiteY43" fmla="*/ 4172021 h 6834885"/>
                  <a:gd name="connsiteX44" fmla="*/ 2972980 w 2979984"/>
                  <a:gd name="connsiteY44" fmla="*/ 4101199 h 6834885"/>
                  <a:gd name="connsiteX45" fmla="*/ 2946901 w 2979984"/>
                  <a:gd name="connsiteY45" fmla="*/ 3904817 h 6834885"/>
                  <a:gd name="connsiteX46" fmla="*/ 2803404 w 2979984"/>
                  <a:gd name="connsiteY46" fmla="*/ 3625367 h 6834885"/>
                  <a:gd name="connsiteX47" fmla="*/ 2621450 w 2979984"/>
                  <a:gd name="connsiteY47" fmla="*/ 3615505 h 6834885"/>
                  <a:gd name="connsiteX48" fmla="*/ 2535140 w 2979984"/>
                  <a:gd name="connsiteY48" fmla="*/ 3680171 h 6834885"/>
                  <a:gd name="connsiteX49" fmla="*/ 2286799 w 2979984"/>
                  <a:gd name="connsiteY49" fmla="*/ 3740734 h 6834885"/>
                  <a:gd name="connsiteX50" fmla="*/ 2097763 w 2979984"/>
                  <a:gd name="connsiteY50" fmla="*/ 3598560 h 6834885"/>
                  <a:gd name="connsiteX51" fmla="*/ 2095844 w 2979984"/>
                  <a:gd name="connsiteY51" fmla="*/ 2961360 h 6834885"/>
                  <a:gd name="connsiteX52" fmla="*/ 2318504 w 2979984"/>
                  <a:gd name="connsiteY52" fmla="*/ 2864658 h 6834885"/>
                  <a:gd name="connsiteX53" fmla="*/ 2432944 w 2979984"/>
                  <a:gd name="connsiteY53" fmla="*/ 2900466 h 6834885"/>
                  <a:gd name="connsiteX54" fmla="*/ 2571147 w 2979984"/>
                  <a:gd name="connsiteY54" fmla="*/ 2970229 h 6834885"/>
                  <a:gd name="connsiteX55" fmla="*/ 2737877 w 2979984"/>
                  <a:gd name="connsiteY55" fmla="*/ 2922771 h 6834885"/>
                  <a:gd name="connsiteX56" fmla="*/ 2768059 w 2979984"/>
                  <a:gd name="connsiteY56" fmla="*/ 2868828 h 6834885"/>
                  <a:gd name="connsiteX57" fmla="*/ 2821606 w 2979984"/>
                  <a:gd name="connsiteY57" fmla="*/ 2552312 h 6834885"/>
                  <a:gd name="connsiteX58" fmla="*/ 2787187 w 2979984"/>
                  <a:gd name="connsiteY58" fmla="*/ 2182382 h 6834885"/>
                  <a:gd name="connsiteX59" fmla="*/ 2753299 w 2979984"/>
                  <a:gd name="connsiteY59" fmla="*/ 2025382 h 6834885"/>
                  <a:gd name="connsiteX60" fmla="*/ 2698759 w 2979984"/>
                  <a:gd name="connsiteY60" fmla="*/ 1993479 h 6834885"/>
                  <a:gd name="connsiteX61" fmla="*/ 2528852 w 2979984"/>
                  <a:gd name="connsiteY61" fmla="*/ 2053380 h 6834885"/>
                  <a:gd name="connsiteX62" fmla="*/ 2365630 w 2979984"/>
                  <a:gd name="connsiteY62" fmla="*/ 2098388 h 6834885"/>
                  <a:gd name="connsiteX63" fmla="*/ 2204990 w 2979984"/>
                  <a:gd name="connsiteY63" fmla="*/ 2115796 h 6834885"/>
                  <a:gd name="connsiteX64" fmla="*/ 1793626 w 2979984"/>
                  <a:gd name="connsiteY64" fmla="*/ 2065095 h 6834885"/>
                  <a:gd name="connsiteX65" fmla="*/ 1670779 w 2979984"/>
                  <a:gd name="connsiteY65" fmla="*/ 1970908 h 6834885"/>
                  <a:gd name="connsiteX66" fmla="*/ 1709830 w 2979984"/>
                  <a:gd name="connsiteY66" fmla="*/ 1813445 h 6834885"/>
                  <a:gd name="connsiteX67" fmla="*/ 1756427 w 2979984"/>
                  <a:gd name="connsiteY67" fmla="*/ 1791139 h 6834885"/>
                  <a:gd name="connsiteX68" fmla="*/ 2039120 w 2979984"/>
                  <a:gd name="connsiteY68" fmla="*/ 1598000 h 6834885"/>
                  <a:gd name="connsiteX69" fmla="*/ 2284416 w 2979984"/>
                  <a:gd name="connsiteY69" fmla="*/ 667781 h 6834885"/>
                  <a:gd name="connsiteX70" fmla="*/ 1150004 w 2979984"/>
                  <a:gd name="connsiteY70" fmla="*/ 35213 h 6834885"/>
                  <a:gd name="connsiteX71" fmla="*/ 550796 w 2979984"/>
                  <a:gd name="connsiteY71" fmla="*/ 509854 h 6834885"/>
                  <a:gd name="connsiteX72" fmla="*/ 491623 w 2979984"/>
                  <a:gd name="connsiteY72" fmla="*/ 1239322 h 6834885"/>
                  <a:gd name="connsiteX73" fmla="*/ 724012 w 2979984"/>
                  <a:gd name="connsiteY73" fmla="*/ 1631690 h 6834885"/>
                  <a:gd name="connsiteX74" fmla="*/ 885712 w 2979984"/>
                  <a:gd name="connsiteY74" fmla="*/ 1737460 h 6834885"/>
                  <a:gd name="connsiteX75" fmla="*/ 966595 w 2979984"/>
                  <a:gd name="connsiteY75" fmla="*/ 1772474 h 683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979984" h="6834885">
                    <a:moveTo>
                      <a:pt x="966595" y="1772474"/>
                    </a:moveTo>
                    <a:cubicBezTo>
                      <a:pt x="1008426" y="1791801"/>
                      <a:pt x="1048404" y="1813577"/>
                      <a:pt x="1086066" y="1844488"/>
                    </a:cubicBezTo>
                    <a:cubicBezTo>
                      <a:pt x="1109298" y="1863550"/>
                      <a:pt x="1105459" y="1921068"/>
                      <a:pt x="1095465" y="1945161"/>
                    </a:cubicBezTo>
                    <a:cubicBezTo>
                      <a:pt x="1072431" y="2000627"/>
                      <a:pt x="1026694" y="2015189"/>
                      <a:pt x="972684" y="2029883"/>
                    </a:cubicBezTo>
                    <a:cubicBezTo>
                      <a:pt x="803704" y="2075685"/>
                      <a:pt x="636312" y="2044180"/>
                      <a:pt x="469516" y="2012674"/>
                    </a:cubicBezTo>
                    <a:cubicBezTo>
                      <a:pt x="398892" y="1999304"/>
                      <a:pt x="333630" y="1968592"/>
                      <a:pt x="265853" y="1945955"/>
                    </a:cubicBezTo>
                    <a:cubicBezTo>
                      <a:pt x="183580" y="1918487"/>
                      <a:pt x="150551" y="1933975"/>
                      <a:pt x="129437" y="2010556"/>
                    </a:cubicBezTo>
                    <a:cubicBezTo>
                      <a:pt x="102167" y="2109376"/>
                      <a:pt x="72051" y="2207335"/>
                      <a:pt x="54445" y="2309001"/>
                    </a:cubicBezTo>
                    <a:cubicBezTo>
                      <a:pt x="26844" y="2468583"/>
                      <a:pt x="16784" y="2627900"/>
                      <a:pt x="44120" y="2788011"/>
                    </a:cubicBezTo>
                    <a:cubicBezTo>
                      <a:pt x="56298" y="2859164"/>
                      <a:pt x="72978" y="2929854"/>
                      <a:pt x="119178" y="2988563"/>
                    </a:cubicBezTo>
                    <a:cubicBezTo>
                      <a:pt x="161671" y="3042507"/>
                      <a:pt x="196685" y="3048530"/>
                      <a:pt x="259234" y="3019143"/>
                    </a:cubicBezTo>
                    <a:cubicBezTo>
                      <a:pt x="335682" y="2983268"/>
                      <a:pt x="402466" y="2930780"/>
                      <a:pt x="478849" y="2894773"/>
                    </a:cubicBezTo>
                    <a:cubicBezTo>
                      <a:pt x="598253" y="2838447"/>
                      <a:pt x="706141" y="2853538"/>
                      <a:pt x="787686" y="2944481"/>
                    </a:cubicBezTo>
                    <a:cubicBezTo>
                      <a:pt x="865260" y="3031056"/>
                      <a:pt x="903782" y="3135238"/>
                      <a:pt x="912320" y="3250407"/>
                    </a:cubicBezTo>
                    <a:cubicBezTo>
                      <a:pt x="921454" y="3373386"/>
                      <a:pt x="887565" y="3486172"/>
                      <a:pt x="822634" y="3589162"/>
                    </a:cubicBezTo>
                    <a:cubicBezTo>
                      <a:pt x="774845" y="3665014"/>
                      <a:pt x="716798" y="3731799"/>
                      <a:pt x="623140" y="3751987"/>
                    </a:cubicBezTo>
                    <a:cubicBezTo>
                      <a:pt x="514326" y="3775417"/>
                      <a:pt x="412858" y="3742124"/>
                      <a:pt x="315362" y="3701352"/>
                    </a:cubicBezTo>
                    <a:cubicBezTo>
                      <a:pt x="280216" y="3686658"/>
                      <a:pt x="246194" y="3676928"/>
                      <a:pt x="209724" y="3672361"/>
                    </a:cubicBezTo>
                    <a:cubicBezTo>
                      <a:pt x="166172" y="3666934"/>
                      <a:pt x="131290" y="3682951"/>
                      <a:pt x="100447" y="3714590"/>
                    </a:cubicBezTo>
                    <a:cubicBezTo>
                      <a:pt x="60998" y="3754965"/>
                      <a:pt x="43524" y="3805467"/>
                      <a:pt x="30352" y="3857293"/>
                    </a:cubicBezTo>
                    <a:cubicBezTo>
                      <a:pt x="9106" y="3941154"/>
                      <a:pt x="10099" y="4026935"/>
                      <a:pt x="10496" y="4113179"/>
                    </a:cubicBezTo>
                    <a:cubicBezTo>
                      <a:pt x="12415" y="4542944"/>
                      <a:pt x="11555" y="4972709"/>
                      <a:pt x="11488" y="5402540"/>
                    </a:cubicBezTo>
                    <a:cubicBezTo>
                      <a:pt x="11422" y="5810462"/>
                      <a:pt x="10628" y="6218451"/>
                      <a:pt x="11820" y="6626373"/>
                    </a:cubicBezTo>
                    <a:cubicBezTo>
                      <a:pt x="11886" y="6657151"/>
                      <a:pt x="-3867" y="6684619"/>
                      <a:pt x="898" y="6715133"/>
                    </a:cubicBezTo>
                    <a:cubicBezTo>
                      <a:pt x="5862" y="6720163"/>
                      <a:pt x="10827" y="6725259"/>
                      <a:pt x="15857" y="6730290"/>
                    </a:cubicBezTo>
                    <a:cubicBezTo>
                      <a:pt x="19034" y="6733136"/>
                      <a:pt x="24925" y="6734062"/>
                      <a:pt x="23403" y="6740218"/>
                    </a:cubicBezTo>
                    <a:cubicBezTo>
                      <a:pt x="30617" y="6737041"/>
                      <a:pt x="35383" y="6738828"/>
                      <a:pt x="36839" y="6747234"/>
                    </a:cubicBezTo>
                    <a:cubicBezTo>
                      <a:pt x="36839" y="6747234"/>
                      <a:pt x="37302" y="6746241"/>
                      <a:pt x="37302" y="6746241"/>
                    </a:cubicBezTo>
                    <a:cubicBezTo>
                      <a:pt x="199200" y="6793103"/>
                      <a:pt x="365401" y="6810577"/>
                      <a:pt x="532925" y="6817395"/>
                    </a:cubicBezTo>
                    <a:cubicBezTo>
                      <a:pt x="672186" y="6823020"/>
                      <a:pt x="810852" y="6811900"/>
                      <a:pt x="948724" y="6793831"/>
                    </a:cubicBezTo>
                    <a:cubicBezTo>
                      <a:pt x="1043043" y="6781454"/>
                      <a:pt x="1138752" y="6772055"/>
                      <a:pt x="1227710" y="6735717"/>
                    </a:cubicBezTo>
                    <a:cubicBezTo>
                      <a:pt x="1371737" y="6676875"/>
                      <a:pt x="1389807" y="6607774"/>
                      <a:pt x="1389277" y="6504983"/>
                    </a:cubicBezTo>
                    <a:cubicBezTo>
                      <a:pt x="1387424" y="6124595"/>
                      <a:pt x="1388549" y="5744141"/>
                      <a:pt x="1388483" y="5363753"/>
                    </a:cubicBezTo>
                    <a:cubicBezTo>
                      <a:pt x="1388483" y="5328077"/>
                      <a:pt x="1388351" y="5292335"/>
                      <a:pt x="1395962" y="5257321"/>
                    </a:cubicBezTo>
                    <a:cubicBezTo>
                      <a:pt x="1409928" y="5193118"/>
                      <a:pt x="1476647" y="5169025"/>
                      <a:pt x="1528141" y="5209069"/>
                    </a:cubicBezTo>
                    <a:cubicBezTo>
                      <a:pt x="1562096" y="5228595"/>
                      <a:pt x="1560045" y="5262484"/>
                      <a:pt x="1560177" y="5294056"/>
                    </a:cubicBezTo>
                    <a:cubicBezTo>
                      <a:pt x="1560773" y="5453638"/>
                      <a:pt x="1552168" y="5613749"/>
                      <a:pt x="1562096" y="5772668"/>
                    </a:cubicBezTo>
                    <a:cubicBezTo>
                      <a:pt x="1578379" y="6032989"/>
                      <a:pt x="1569046" y="6293244"/>
                      <a:pt x="1573150" y="6553499"/>
                    </a:cubicBezTo>
                    <a:cubicBezTo>
                      <a:pt x="1576393" y="6756765"/>
                      <a:pt x="1927459" y="6780858"/>
                      <a:pt x="2066787" y="6806539"/>
                    </a:cubicBezTo>
                    <a:cubicBezTo>
                      <a:pt x="2225773" y="6835861"/>
                      <a:pt x="2385818" y="6847510"/>
                      <a:pt x="2546128" y="6816667"/>
                    </a:cubicBezTo>
                    <a:cubicBezTo>
                      <a:pt x="2670033" y="6792838"/>
                      <a:pt x="2794071" y="6769408"/>
                      <a:pt x="2910299" y="6716456"/>
                    </a:cubicBezTo>
                    <a:cubicBezTo>
                      <a:pt x="2956035" y="6695607"/>
                      <a:pt x="2977812" y="6667543"/>
                      <a:pt x="2977745" y="6613863"/>
                    </a:cubicBezTo>
                    <a:cubicBezTo>
                      <a:pt x="2977745" y="6202499"/>
                      <a:pt x="2974635" y="5791135"/>
                      <a:pt x="2973112" y="5379771"/>
                    </a:cubicBezTo>
                    <a:cubicBezTo>
                      <a:pt x="2971656" y="4977739"/>
                      <a:pt x="2986946" y="4573788"/>
                      <a:pt x="2976024" y="4172021"/>
                    </a:cubicBezTo>
                    <a:cubicBezTo>
                      <a:pt x="2975363" y="4148061"/>
                      <a:pt x="2974370" y="4124498"/>
                      <a:pt x="2972980" y="4101199"/>
                    </a:cubicBezTo>
                    <a:cubicBezTo>
                      <a:pt x="2968942" y="4035143"/>
                      <a:pt x="2961198" y="3971072"/>
                      <a:pt x="2946901" y="3904817"/>
                    </a:cubicBezTo>
                    <a:cubicBezTo>
                      <a:pt x="2924397" y="3798981"/>
                      <a:pt x="2887133" y="3696586"/>
                      <a:pt x="2803404" y="3625367"/>
                    </a:cubicBezTo>
                    <a:cubicBezTo>
                      <a:pt x="2731125" y="3563877"/>
                      <a:pt x="2701804" y="3555273"/>
                      <a:pt x="2621450" y="3615505"/>
                    </a:cubicBezTo>
                    <a:cubicBezTo>
                      <a:pt x="2592658" y="3637082"/>
                      <a:pt x="2565190" y="3660579"/>
                      <a:pt x="2535140" y="3680171"/>
                    </a:cubicBezTo>
                    <a:cubicBezTo>
                      <a:pt x="2459751" y="3729283"/>
                      <a:pt x="2380059" y="3765356"/>
                      <a:pt x="2286799" y="3740734"/>
                    </a:cubicBezTo>
                    <a:cubicBezTo>
                      <a:pt x="2204857" y="3719157"/>
                      <a:pt x="2149060" y="3661771"/>
                      <a:pt x="2097763" y="3598560"/>
                    </a:cubicBezTo>
                    <a:cubicBezTo>
                      <a:pt x="1942352" y="3406877"/>
                      <a:pt x="1942087" y="3152116"/>
                      <a:pt x="2095844" y="2961360"/>
                    </a:cubicBezTo>
                    <a:cubicBezTo>
                      <a:pt x="2153826" y="2889478"/>
                      <a:pt x="2225508" y="2854200"/>
                      <a:pt x="2318504" y="2864658"/>
                    </a:cubicBezTo>
                    <a:cubicBezTo>
                      <a:pt x="2359144" y="2869225"/>
                      <a:pt x="2396739" y="2882860"/>
                      <a:pt x="2432944" y="2900466"/>
                    </a:cubicBezTo>
                    <a:cubicBezTo>
                      <a:pt x="2479343" y="2922970"/>
                      <a:pt x="2524020" y="2949313"/>
                      <a:pt x="2571147" y="2970229"/>
                    </a:cubicBezTo>
                    <a:cubicBezTo>
                      <a:pt x="2643624" y="3002330"/>
                      <a:pt x="2691942" y="2987769"/>
                      <a:pt x="2737877" y="2922771"/>
                    </a:cubicBezTo>
                    <a:cubicBezTo>
                      <a:pt x="2749724" y="2906026"/>
                      <a:pt x="2759587" y="2887559"/>
                      <a:pt x="2768059" y="2868828"/>
                    </a:cubicBezTo>
                    <a:cubicBezTo>
                      <a:pt x="2813332" y="2768088"/>
                      <a:pt x="2823062" y="2660730"/>
                      <a:pt x="2821606" y="2552312"/>
                    </a:cubicBezTo>
                    <a:cubicBezTo>
                      <a:pt x="2819951" y="2428208"/>
                      <a:pt x="2807309" y="2304832"/>
                      <a:pt x="2787187" y="2182382"/>
                    </a:cubicBezTo>
                    <a:cubicBezTo>
                      <a:pt x="2778517" y="2129630"/>
                      <a:pt x="2766404" y="2077274"/>
                      <a:pt x="2753299" y="2025382"/>
                    </a:cubicBezTo>
                    <a:cubicBezTo>
                      <a:pt x="2744760" y="1991559"/>
                      <a:pt x="2726029" y="1981962"/>
                      <a:pt x="2698759" y="1993479"/>
                    </a:cubicBezTo>
                    <a:cubicBezTo>
                      <a:pt x="2643293" y="2016844"/>
                      <a:pt x="2586833" y="2037164"/>
                      <a:pt x="2528852" y="2053380"/>
                    </a:cubicBezTo>
                    <a:cubicBezTo>
                      <a:pt x="2474445" y="2068537"/>
                      <a:pt x="2421030" y="2089585"/>
                      <a:pt x="2365630" y="2098388"/>
                    </a:cubicBezTo>
                    <a:cubicBezTo>
                      <a:pt x="2312745" y="2106728"/>
                      <a:pt x="2259000" y="2112884"/>
                      <a:pt x="2204990" y="2115796"/>
                    </a:cubicBezTo>
                    <a:cubicBezTo>
                      <a:pt x="2064537" y="2123342"/>
                      <a:pt x="1927062" y="2109574"/>
                      <a:pt x="1793626" y="2065095"/>
                    </a:cubicBezTo>
                    <a:cubicBezTo>
                      <a:pt x="1742991" y="2048217"/>
                      <a:pt x="1701159" y="2015189"/>
                      <a:pt x="1670779" y="1970908"/>
                    </a:cubicBezTo>
                    <a:cubicBezTo>
                      <a:pt x="1630734" y="1912662"/>
                      <a:pt x="1648076" y="1846076"/>
                      <a:pt x="1709830" y="1813445"/>
                    </a:cubicBezTo>
                    <a:cubicBezTo>
                      <a:pt x="1725054" y="1805436"/>
                      <a:pt x="1740674" y="1798089"/>
                      <a:pt x="1756427" y="1791139"/>
                    </a:cubicBezTo>
                    <a:cubicBezTo>
                      <a:pt x="1862661" y="1744278"/>
                      <a:pt x="1959627" y="1682590"/>
                      <a:pt x="2039120" y="1598000"/>
                    </a:cubicBezTo>
                    <a:cubicBezTo>
                      <a:pt x="2288520" y="1332715"/>
                      <a:pt x="2398460" y="1029172"/>
                      <a:pt x="2284416" y="667781"/>
                    </a:cubicBezTo>
                    <a:cubicBezTo>
                      <a:pt x="2139330" y="207106"/>
                      <a:pt x="1625439" y="-109012"/>
                      <a:pt x="1150004" y="35213"/>
                    </a:cubicBezTo>
                    <a:cubicBezTo>
                      <a:pt x="899678" y="111132"/>
                      <a:pt x="679533" y="281105"/>
                      <a:pt x="550796" y="509854"/>
                    </a:cubicBezTo>
                    <a:cubicBezTo>
                      <a:pt x="426758" y="730197"/>
                      <a:pt x="416565" y="1001108"/>
                      <a:pt x="491623" y="1239322"/>
                    </a:cubicBezTo>
                    <a:cubicBezTo>
                      <a:pt x="537426" y="1384739"/>
                      <a:pt x="610896" y="1527112"/>
                      <a:pt x="724012" y="1631690"/>
                    </a:cubicBezTo>
                    <a:cubicBezTo>
                      <a:pt x="771536" y="1675640"/>
                      <a:pt x="826075" y="1712110"/>
                      <a:pt x="885712" y="1737460"/>
                    </a:cubicBezTo>
                    <a:cubicBezTo>
                      <a:pt x="913313" y="1749242"/>
                      <a:pt x="940318" y="1760361"/>
                      <a:pt x="966595" y="1772474"/>
                    </a:cubicBezTo>
                    <a:close/>
                  </a:path>
                </a:pathLst>
              </a:custGeom>
              <a:solidFill>
                <a:schemeClr val="accent2"/>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7" name="Freeform: Shape 152">
                <a:extLst>
                  <a:ext uri="{FF2B5EF4-FFF2-40B4-BE49-F238E27FC236}">
                    <a16:creationId xmlns:a16="http://schemas.microsoft.com/office/drawing/2014/main" id="{55EBF472-0325-40DA-AC9C-57A770AEB940}"/>
                  </a:ext>
                </a:extLst>
              </p:cNvPr>
              <p:cNvSpPr/>
              <p:nvPr/>
            </p:nvSpPr>
            <p:spPr>
              <a:xfrm>
                <a:off x="3328045" y="6758303"/>
                <a:ext cx="463" cy="529"/>
              </a:xfrm>
              <a:custGeom>
                <a:avLst/>
                <a:gdLst>
                  <a:gd name="connsiteX0" fmla="*/ 397 w 463"/>
                  <a:gd name="connsiteY0" fmla="*/ 530 h 529"/>
                  <a:gd name="connsiteX1" fmla="*/ 463 w 463"/>
                  <a:gd name="connsiteY1" fmla="*/ 0 h 529"/>
                  <a:gd name="connsiteX2" fmla="*/ 0 w 463"/>
                  <a:gd name="connsiteY2" fmla="*/ 199 h 529"/>
                  <a:gd name="connsiteX3" fmla="*/ 397 w 463"/>
                  <a:gd name="connsiteY3" fmla="*/ 530 h 529"/>
                </a:gdLst>
                <a:ahLst/>
                <a:cxnLst>
                  <a:cxn ang="0">
                    <a:pos x="connsiteX0" y="connsiteY0"/>
                  </a:cxn>
                  <a:cxn ang="0">
                    <a:pos x="connsiteX1" y="connsiteY1"/>
                  </a:cxn>
                  <a:cxn ang="0">
                    <a:pos x="connsiteX2" y="connsiteY2"/>
                  </a:cxn>
                  <a:cxn ang="0">
                    <a:pos x="connsiteX3" y="connsiteY3"/>
                  </a:cxn>
                </a:cxnLst>
                <a:rect l="l" t="t" r="r" b="b"/>
                <a:pathLst>
                  <a:path w="463" h="529">
                    <a:moveTo>
                      <a:pt x="397" y="530"/>
                    </a:moveTo>
                    <a:cubicBezTo>
                      <a:pt x="463" y="331"/>
                      <a:pt x="463" y="199"/>
                      <a:pt x="463" y="0"/>
                    </a:cubicBezTo>
                    <a:cubicBezTo>
                      <a:pt x="331" y="66"/>
                      <a:pt x="199" y="133"/>
                      <a:pt x="0" y="199"/>
                    </a:cubicBezTo>
                    <a:lnTo>
                      <a:pt x="397" y="530"/>
                    </a:lnTo>
                    <a:close/>
                  </a:path>
                </a:pathLst>
              </a:custGeom>
              <a:solidFill>
                <a:srgbClr val="F28549"/>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33" name="Freeform: Shape 148">
              <a:extLst>
                <a:ext uri="{FF2B5EF4-FFF2-40B4-BE49-F238E27FC236}">
                  <a16:creationId xmlns:a16="http://schemas.microsoft.com/office/drawing/2014/main" id="{C1249042-16B9-4BF8-AE69-2A6C2B7EAA4E}"/>
                </a:ext>
              </a:extLst>
            </p:cNvPr>
            <p:cNvSpPr/>
            <p:nvPr/>
          </p:nvSpPr>
          <p:spPr>
            <a:xfrm>
              <a:off x="5328210" y="100132"/>
              <a:ext cx="4185855" cy="6748480"/>
            </a:xfrm>
            <a:custGeom>
              <a:avLst/>
              <a:gdLst>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99582 w 4185856"/>
                <a:gd name="connsiteY40" fmla="*/ 5280846 h 6748481"/>
                <a:gd name="connsiteX41" fmla="*/ 996339 w 4185856"/>
                <a:gd name="connsiteY41" fmla="*/ 5894484 h 6748481"/>
                <a:gd name="connsiteX42" fmla="*/ 989984 w 4185856"/>
                <a:gd name="connsiteY42" fmla="*/ 6260310 h 6748481"/>
                <a:gd name="connsiteX43" fmla="*/ 989058 w 4185856"/>
                <a:gd name="connsiteY43" fmla="*/ 6621966 h 6748481"/>
                <a:gd name="connsiteX44" fmla="*/ 1120178 w 4185856"/>
                <a:gd name="connsiteY44" fmla="*/ 6712248 h 6748481"/>
                <a:gd name="connsiteX45" fmla="*/ 1279098 w 4185856"/>
                <a:gd name="connsiteY45" fmla="*/ 6733296 h 6748481"/>
                <a:gd name="connsiteX46" fmla="*/ 1796165 w 4185856"/>
                <a:gd name="connsiteY46" fmla="*/ 6686897 h 6748481"/>
                <a:gd name="connsiteX47" fmla="*/ 1999961 w 4185856"/>
                <a:gd name="connsiteY47" fmla="*/ 6424922 h 6748481"/>
                <a:gd name="connsiteX48" fmla="*/ 1999630 w 4185856"/>
                <a:gd name="connsiteY48" fmla="*/ 5415408 h 6748481"/>
                <a:gd name="connsiteX49" fmla="*/ 2000557 w 4185856"/>
                <a:gd name="connsiteY49" fmla="*/ 5229351 h 6748481"/>
                <a:gd name="connsiteX50" fmla="*/ 2014126 w 4185856"/>
                <a:gd name="connsiteY50" fmla="*/ 5158926 h 6748481"/>
                <a:gd name="connsiteX51" fmla="*/ 2063966 w 4185856"/>
                <a:gd name="connsiteY51" fmla="*/ 5126560 h 6748481"/>
                <a:gd name="connsiteX52" fmla="*/ 2104738 w 4185856"/>
                <a:gd name="connsiteY52" fmla="*/ 5158595 h 6748481"/>
                <a:gd name="connsiteX53" fmla="*/ 2118108 w 4185856"/>
                <a:gd name="connsiteY53" fmla="*/ 5253113 h 6748481"/>
                <a:gd name="connsiteX54" fmla="*/ 2118241 w 4185856"/>
                <a:gd name="connsiteY54" fmla="*/ 6431474 h 6748481"/>
                <a:gd name="connsiteX55" fmla="*/ 2120094 w 4185856"/>
                <a:gd name="connsiteY55" fmla="*/ 6489919 h 6748481"/>
                <a:gd name="connsiteX56" fmla="*/ 2300856 w 4185856"/>
                <a:gd name="connsiteY56" fmla="*/ 6671674 h 6748481"/>
                <a:gd name="connsiteX57" fmla="*/ 2379753 w 4185856"/>
                <a:gd name="connsiteY57" fmla="*/ 6697356 h 6748481"/>
                <a:gd name="connsiteX58" fmla="*/ 2712816 w 4185856"/>
                <a:gd name="connsiteY58" fmla="*/ 6747129 h 6748481"/>
                <a:gd name="connsiteX59" fmla="*/ 3104058 w 4185856"/>
                <a:gd name="connsiteY59" fmla="*/ 6662805 h 6748481"/>
                <a:gd name="connsiteX60" fmla="*/ 3171968 w 4185856"/>
                <a:gd name="connsiteY60" fmla="*/ 6560874 h 6748481"/>
                <a:gd name="connsiteX61" fmla="*/ 3171572 w 4185856"/>
                <a:gd name="connsiteY61" fmla="*/ 4750937 h 6748481"/>
                <a:gd name="connsiteX62" fmla="*/ 3171307 w 4185856"/>
                <a:gd name="connsiteY62" fmla="*/ 4147096 h 6748481"/>
                <a:gd name="connsiteX63" fmla="*/ 3172498 w 4185856"/>
                <a:gd name="connsiteY63" fmla="*/ 3786432 h 6748481"/>
                <a:gd name="connsiteX64" fmla="*/ 3273767 w 4185856"/>
                <a:gd name="connsiteY64" fmla="*/ 3471704 h 6748481"/>
                <a:gd name="connsiteX65" fmla="*/ 3495301 w 4185856"/>
                <a:gd name="connsiteY65" fmla="*/ 3397506 h 6748481"/>
                <a:gd name="connsiteX66" fmla="*/ 3567646 w 4185856"/>
                <a:gd name="connsiteY66" fmla="*/ 3429409 h 6748481"/>
                <a:gd name="connsiteX67" fmla="*/ 3721668 w 4185856"/>
                <a:gd name="connsiteY67" fmla="*/ 3497783 h 6748481"/>
                <a:gd name="connsiteX68" fmla="*/ 4060092 w 4185856"/>
                <a:gd name="connsiteY68" fmla="*/ 3426629 h 6748481"/>
                <a:gd name="connsiteX69" fmla="*/ 4161559 w 4185856"/>
                <a:gd name="connsiteY69" fmla="*/ 3288890 h 6748481"/>
                <a:gd name="connsiteX70" fmla="*/ 4164405 w 4185856"/>
                <a:gd name="connsiteY70"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99582 w 4185856"/>
                <a:gd name="connsiteY40" fmla="*/ 5280846 h 6748481"/>
                <a:gd name="connsiteX41" fmla="*/ 996339 w 4185856"/>
                <a:gd name="connsiteY41" fmla="*/ 5894484 h 6748481"/>
                <a:gd name="connsiteX42" fmla="*/ 989984 w 4185856"/>
                <a:gd name="connsiteY42" fmla="*/ 6260310 h 6748481"/>
                <a:gd name="connsiteX43" fmla="*/ 989058 w 4185856"/>
                <a:gd name="connsiteY43" fmla="*/ 6621966 h 6748481"/>
                <a:gd name="connsiteX44" fmla="*/ 1120178 w 4185856"/>
                <a:gd name="connsiteY44" fmla="*/ 6712248 h 6748481"/>
                <a:gd name="connsiteX45" fmla="*/ 1279098 w 4185856"/>
                <a:gd name="connsiteY45" fmla="*/ 6733296 h 6748481"/>
                <a:gd name="connsiteX46" fmla="*/ 1796165 w 4185856"/>
                <a:gd name="connsiteY46" fmla="*/ 6686897 h 6748481"/>
                <a:gd name="connsiteX47" fmla="*/ 1999961 w 4185856"/>
                <a:gd name="connsiteY47" fmla="*/ 6424922 h 6748481"/>
                <a:gd name="connsiteX48" fmla="*/ 1999630 w 4185856"/>
                <a:gd name="connsiteY48" fmla="*/ 5415408 h 6748481"/>
                <a:gd name="connsiteX49" fmla="*/ 2000557 w 4185856"/>
                <a:gd name="connsiteY49" fmla="*/ 5229351 h 6748481"/>
                <a:gd name="connsiteX50" fmla="*/ 2014126 w 4185856"/>
                <a:gd name="connsiteY50" fmla="*/ 5158926 h 6748481"/>
                <a:gd name="connsiteX51" fmla="*/ 2063966 w 4185856"/>
                <a:gd name="connsiteY51" fmla="*/ 5126560 h 6748481"/>
                <a:gd name="connsiteX52" fmla="*/ 2104738 w 4185856"/>
                <a:gd name="connsiteY52" fmla="*/ 5158595 h 6748481"/>
                <a:gd name="connsiteX53" fmla="*/ 2118108 w 4185856"/>
                <a:gd name="connsiteY53" fmla="*/ 5253113 h 6748481"/>
                <a:gd name="connsiteX54" fmla="*/ 2118241 w 4185856"/>
                <a:gd name="connsiteY54" fmla="*/ 6431474 h 6748481"/>
                <a:gd name="connsiteX55" fmla="*/ 2120094 w 4185856"/>
                <a:gd name="connsiteY55" fmla="*/ 6489919 h 6748481"/>
                <a:gd name="connsiteX56" fmla="*/ 2300856 w 4185856"/>
                <a:gd name="connsiteY56" fmla="*/ 6671674 h 6748481"/>
                <a:gd name="connsiteX57" fmla="*/ 2379753 w 4185856"/>
                <a:gd name="connsiteY57" fmla="*/ 6697356 h 6748481"/>
                <a:gd name="connsiteX58" fmla="*/ 2712816 w 4185856"/>
                <a:gd name="connsiteY58" fmla="*/ 6747129 h 6748481"/>
                <a:gd name="connsiteX59" fmla="*/ 3104058 w 4185856"/>
                <a:gd name="connsiteY59" fmla="*/ 6662805 h 6748481"/>
                <a:gd name="connsiteX60" fmla="*/ 3171968 w 4185856"/>
                <a:gd name="connsiteY60" fmla="*/ 6560874 h 6748481"/>
                <a:gd name="connsiteX61" fmla="*/ 3171572 w 4185856"/>
                <a:gd name="connsiteY61" fmla="*/ 4750937 h 6748481"/>
                <a:gd name="connsiteX62" fmla="*/ 3171307 w 4185856"/>
                <a:gd name="connsiteY62" fmla="*/ 4147096 h 6748481"/>
                <a:gd name="connsiteX63" fmla="*/ 3172498 w 4185856"/>
                <a:gd name="connsiteY63" fmla="*/ 3786432 h 6748481"/>
                <a:gd name="connsiteX64" fmla="*/ 3273767 w 4185856"/>
                <a:gd name="connsiteY64" fmla="*/ 3471704 h 6748481"/>
                <a:gd name="connsiteX65" fmla="*/ 3495303 w 4185856"/>
                <a:gd name="connsiteY65" fmla="*/ 3373694 h 6748481"/>
                <a:gd name="connsiteX66" fmla="*/ 3567646 w 4185856"/>
                <a:gd name="connsiteY66" fmla="*/ 3429409 h 6748481"/>
                <a:gd name="connsiteX67" fmla="*/ 3721668 w 4185856"/>
                <a:gd name="connsiteY67" fmla="*/ 3497783 h 6748481"/>
                <a:gd name="connsiteX68" fmla="*/ 4060092 w 4185856"/>
                <a:gd name="connsiteY68" fmla="*/ 3426629 h 6748481"/>
                <a:gd name="connsiteX69" fmla="*/ 4161559 w 4185856"/>
                <a:gd name="connsiteY69" fmla="*/ 3288890 h 6748481"/>
                <a:gd name="connsiteX70" fmla="*/ 4164405 w 4185856"/>
                <a:gd name="connsiteY70"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99582 w 4185856"/>
                <a:gd name="connsiteY40" fmla="*/ 5280846 h 6748481"/>
                <a:gd name="connsiteX41" fmla="*/ 996339 w 4185856"/>
                <a:gd name="connsiteY41" fmla="*/ 5894484 h 6748481"/>
                <a:gd name="connsiteX42" fmla="*/ 989984 w 4185856"/>
                <a:gd name="connsiteY42" fmla="*/ 6260310 h 6748481"/>
                <a:gd name="connsiteX43" fmla="*/ 989058 w 4185856"/>
                <a:gd name="connsiteY43" fmla="*/ 6621966 h 6748481"/>
                <a:gd name="connsiteX44" fmla="*/ 1120178 w 4185856"/>
                <a:gd name="connsiteY44" fmla="*/ 6712248 h 6748481"/>
                <a:gd name="connsiteX45" fmla="*/ 1279098 w 4185856"/>
                <a:gd name="connsiteY45" fmla="*/ 6733296 h 6748481"/>
                <a:gd name="connsiteX46" fmla="*/ 1796165 w 4185856"/>
                <a:gd name="connsiteY46" fmla="*/ 6686897 h 6748481"/>
                <a:gd name="connsiteX47" fmla="*/ 1999961 w 4185856"/>
                <a:gd name="connsiteY47" fmla="*/ 6424922 h 6748481"/>
                <a:gd name="connsiteX48" fmla="*/ 1999630 w 4185856"/>
                <a:gd name="connsiteY48" fmla="*/ 5415408 h 6748481"/>
                <a:gd name="connsiteX49" fmla="*/ 2000557 w 4185856"/>
                <a:gd name="connsiteY49" fmla="*/ 5229351 h 6748481"/>
                <a:gd name="connsiteX50" fmla="*/ 2014126 w 4185856"/>
                <a:gd name="connsiteY50" fmla="*/ 5158926 h 6748481"/>
                <a:gd name="connsiteX51" fmla="*/ 2063966 w 4185856"/>
                <a:gd name="connsiteY51" fmla="*/ 5126560 h 6748481"/>
                <a:gd name="connsiteX52" fmla="*/ 2104738 w 4185856"/>
                <a:gd name="connsiteY52" fmla="*/ 5158595 h 6748481"/>
                <a:gd name="connsiteX53" fmla="*/ 2118108 w 4185856"/>
                <a:gd name="connsiteY53" fmla="*/ 5253113 h 6748481"/>
                <a:gd name="connsiteX54" fmla="*/ 2118241 w 4185856"/>
                <a:gd name="connsiteY54" fmla="*/ 6431474 h 6748481"/>
                <a:gd name="connsiteX55" fmla="*/ 2120094 w 4185856"/>
                <a:gd name="connsiteY55" fmla="*/ 6489919 h 6748481"/>
                <a:gd name="connsiteX56" fmla="*/ 2300856 w 4185856"/>
                <a:gd name="connsiteY56" fmla="*/ 6671674 h 6748481"/>
                <a:gd name="connsiteX57" fmla="*/ 2379753 w 4185856"/>
                <a:gd name="connsiteY57" fmla="*/ 6697356 h 6748481"/>
                <a:gd name="connsiteX58" fmla="*/ 2712816 w 4185856"/>
                <a:gd name="connsiteY58" fmla="*/ 6747129 h 6748481"/>
                <a:gd name="connsiteX59" fmla="*/ 3104058 w 4185856"/>
                <a:gd name="connsiteY59" fmla="*/ 6662805 h 6748481"/>
                <a:gd name="connsiteX60" fmla="*/ 3171968 w 4185856"/>
                <a:gd name="connsiteY60" fmla="*/ 6560874 h 6748481"/>
                <a:gd name="connsiteX61" fmla="*/ 3171572 w 4185856"/>
                <a:gd name="connsiteY61" fmla="*/ 4750937 h 6748481"/>
                <a:gd name="connsiteX62" fmla="*/ 3171307 w 4185856"/>
                <a:gd name="connsiteY62" fmla="*/ 4147096 h 6748481"/>
                <a:gd name="connsiteX63" fmla="*/ 3172498 w 4185856"/>
                <a:gd name="connsiteY63" fmla="*/ 3786432 h 6748481"/>
                <a:gd name="connsiteX64" fmla="*/ 3273767 w 4185856"/>
                <a:gd name="connsiteY64" fmla="*/ 3471704 h 6748481"/>
                <a:gd name="connsiteX65" fmla="*/ 3495303 w 4185856"/>
                <a:gd name="connsiteY65" fmla="*/ 3373694 h 6748481"/>
                <a:gd name="connsiteX66" fmla="*/ 3567645 w 4185856"/>
                <a:gd name="connsiteY66" fmla="*/ 3397660 h 6748481"/>
                <a:gd name="connsiteX67" fmla="*/ 3721668 w 4185856"/>
                <a:gd name="connsiteY67" fmla="*/ 3497783 h 6748481"/>
                <a:gd name="connsiteX68" fmla="*/ 4060092 w 4185856"/>
                <a:gd name="connsiteY68" fmla="*/ 3426629 h 6748481"/>
                <a:gd name="connsiteX69" fmla="*/ 4161559 w 4185856"/>
                <a:gd name="connsiteY69" fmla="*/ 3288890 h 6748481"/>
                <a:gd name="connsiteX70" fmla="*/ 4164405 w 4185856"/>
                <a:gd name="connsiteY70"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99582 w 4185856"/>
                <a:gd name="connsiteY40" fmla="*/ 5280846 h 6748481"/>
                <a:gd name="connsiteX41" fmla="*/ 996339 w 4185856"/>
                <a:gd name="connsiteY41" fmla="*/ 5894484 h 6748481"/>
                <a:gd name="connsiteX42" fmla="*/ 989984 w 4185856"/>
                <a:gd name="connsiteY42" fmla="*/ 6260310 h 6748481"/>
                <a:gd name="connsiteX43" fmla="*/ 989058 w 4185856"/>
                <a:gd name="connsiteY43" fmla="*/ 6621966 h 6748481"/>
                <a:gd name="connsiteX44" fmla="*/ 1120178 w 4185856"/>
                <a:gd name="connsiteY44" fmla="*/ 6712248 h 6748481"/>
                <a:gd name="connsiteX45" fmla="*/ 1279098 w 4185856"/>
                <a:gd name="connsiteY45" fmla="*/ 6733296 h 6748481"/>
                <a:gd name="connsiteX46" fmla="*/ 1796165 w 4185856"/>
                <a:gd name="connsiteY46" fmla="*/ 6686897 h 6748481"/>
                <a:gd name="connsiteX47" fmla="*/ 1999961 w 4185856"/>
                <a:gd name="connsiteY47" fmla="*/ 6424922 h 6748481"/>
                <a:gd name="connsiteX48" fmla="*/ 1999630 w 4185856"/>
                <a:gd name="connsiteY48" fmla="*/ 5415408 h 6748481"/>
                <a:gd name="connsiteX49" fmla="*/ 2000557 w 4185856"/>
                <a:gd name="connsiteY49" fmla="*/ 5229351 h 6748481"/>
                <a:gd name="connsiteX50" fmla="*/ 2014126 w 4185856"/>
                <a:gd name="connsiteY50" fmla="*/ 5158926 h 6748481"/>
                <a:gd name="connsiteX51" fmla="*/ 2063966 w 4185856"/>
                <a:gd name="connsiteY51" fmla="*/ 5126560 h 6748481"/>
                <a:gd name="connsiteX52" fmla="*/ 2104738 w 4185856"/>
                <a:gd name="connsiteY52" fmla="*/ 5158595 h 6748481"/>
                <a:gd name="connsiteX53" fmla="*/ 2118108 w 4185856"/>
                <a:gd name="connsiteY53" fmla="*/ 5253113 h 6748481"/>
                <a:gd name="connsiteX54" fmla="*/ 2118241 w 4185856"/>
                <a:gd name="connsiteY54" fmla="*/ 6431474 h 6748481"/>
                <a:gd name="connsiteX55" fmla="*/ 2120094 w 4185856"/>
                <a:gd name="connsiteY55" fmla="*/ 6489919 h 6748481"/>
                <a:gd name="connsiteX56" fmla="*/ 2300856 w 4185856"/>
                <a:gd name="connsiteY56" fmla="*/ 6671674 h 6748481"/>
                <a:gd name="connsiteX57" fmla="*/ 2379753 w 4185856"/>
                <a:gd name="connsiteY57" fmla="*/ 6697356 h 6748481"/>
                <a:gd name="connsiteX58" fmla="*/ 2712816 w 4185856"/>
                <a:gd name="connsiteY58" fmla="*/ 6747129 h 6748481"/>
                <a:gd name="connsiteX59" fmla="*/ 3104058 w 4185856"/>
                <a:gd name="connsiteY59" fmla="*/ 6662805 h 6748481"/>
                <a:gd name="connsiteX60" fmla="*/ 3171968 w 4185856"/>
                <a:gd name="connsiteY60" fmla="*/ 6560874 h 6748481"/>
                <a:gd name="connsiteX61" fmla="*/ 3171572 w 4185856"/>
                <a:gd name="connsiteY61" fmla="*/ 4750937 h 6748481"/>
                <a:gd name="connsiteX62" fmla="*/ 3171307 w 4185856"/>
                <a:gd name="connsiteY62" fmla="*/ 4147096 h 6748481"/>
                <a:gd name="connsiteX63" fmla="*/ 3172498 w 4185856"/>
                <a:gd name="connsiteY63" fmla="*/ 3786432 h 6748481"/>
                <a:gd name="connsiteX64" fmla="*/ 3273767 w 4185856"/>
                <a:gd name="connsiteY64" fmla="*/ 3471704 h 6748481"/>
                <a:gd name="connsiteX65" fmla="*/ 3495303 w 4185856"/>
                <a:gd name="connsiteY65" fmla="*/ 3373694 h 6748481"/>
                <a:gd name="connsiteX66" fmla="*/ 3567645 w 4185856"/>
                <a:gd name="connsiteY66" fmla="*/ 3397660 h 6748481"/>
                <a:gd name="connsiteX67" fmla="*/ 3753416 w 4185856"/>
                <a:gd name="connsiteY67" fmla="*/ 3473970 h 6748481"/>
                <a:gd name="connsiteX68" fmla="*/ 4060092 w 4185856"/>
                <a:gd name="connsiteY68" fmla="*/ 3426629 h 6748481"/>
                <a:gd name="connsiteX69" fmla="*/ 4161559 w 4185856"/>
                <a:gd name="connsiteY69" fmla="*/ 3288890 h 6748481"/>
                <a:gd name="connsiteX70" fmla="*/ 4164405 w 4185856"/>
                <a:gd name="connsiteY70"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99582 w 4185856"/>
                <a:gd name="connsiteY40" fmla="*/ 5280846 h 6748481"/>
                <a:gd name="connsiteX41" fmla="*/ 996339 w 4185856"/>
                <a:gd name="connsiteY41" fmla="*/ 5894484 h 6748481"/>
                <a:gd name="connsiteX42" fmla="*/ 989984 w 4185856"/>
                <a:gd name="connsiteY42" fmla="*/ 6260310 h 6748481"/>
                <a:gd name="connsiteX43" fmla="*/ 989058 w 4185856"/>
                <a:gd name="connsiteY43" fmla="*/ 6621966 h 6748481"/>
                <a:gd name="connsiteX44" fmla="*/ 1120178 w 4185856"/>
                <a:gd name="connsiteY44" fmla="*/ 6712248 h 6748481"/>
                <a:gd name="connsiteX45" fmla="*/ 1279098 w 4185856"/>
                <a:gd name="connsiteY45" fmla="*/ 6733296 h 6748481"/>
                <a:gd name="connsiteX46" fmla="*/ 1796165 w 4185856"/>
                <a:gd name="connsiteY46" fmla="*/ 6686897 h 6748481"/>
                <a:gd name="connsiteX47" fmla="*/ 1999961 w 4185856"/>
                <a:gd name="connsiteY47" fmla="*/ 6424922 h 6748481"/>
                <a:gd name="connsiteX48" fmla="*/ 1999630 w 4185856"/>
                <a:gd name="connsiteY48" fmla="*/ 5415408 h 6748481"/>
                <a:gd name="connsiteX49" fmla="*/ 2000557 w 4185856"/>
                <a:gd name="connsiteY49" fmla="*/ 5229351 h 6748481"/>
                <a:gd name="connsiteX50" fmla="*/ 2014126 w 4185856"/>
                <a:gd name="connsiteY50" fmla="*/ 5158926 h 6748481"/>
                <a:gd name="connsiteX51" fmla="*/ 2063966 w 4185856"/>
                <a:gd name="connsiteY51" fmla="*/ 5126560 h 6748481"/>
                <a:gd name="connsiteX52" fmla="*/ 2104738 w 4185856"/>
                <a:gd name="connsiteY52" fmla="*/ 5158595 h 6748481"/>
                <a:gd name="connsiteX53" fmla="*/ 2118108 w 4185856"/>
                <a:gd name="connsiteY53" fmla="*/ 5253113 h 6748481"/>
                <a:gd name="connsiteX54" fmla="*/ 2118241 w 4185856"/>
                <a:gd name="connsiteY54" fmla="*/ 6431474 h 6748481"/>
                <a:gd name="connsiteX55" fmla="*/ 2120094 w 4185856"/>
                <a:gd name="connsiteY55" fmla="*/ 6489919 h 6748481"/>
                <a:gd name="connsiteX56" fmla="*/ 2300856 w 4185856"/>
                <a:gd name="connsiteY56" fmla="*/ 6671674 h 6748481"/>
                <a:gd name="connsiteX57" fmla="*/ 2379753 w 4185856"/>
                <a:gd name="connsiteY57" fmla="*/ 6697356 h 6748481"/>
                <a:gd name="connsiteX58" fmla="*/ 2712816 w 4185856"/>
                <a:gd name="connsiteY58" fmla="*/ 6747129 h 6748481"/>
                <a:gd name="connsiteX59" fmla="*/ 3104058 w 4185856"/>
                <a:gd name="connsiteY59" fmla="*/ 6662805 h 6748481"/>
                <a:gd name="connsiteX60" fmla="*/ 3171968 w 4185856"/>
                <a:gd name="connsiteY60" fmla="*/ 6560874 h 6748481"/>
                <a:gd name="connsiteX61" fmla="*/ 3171572 w 4185856"/>
                <a:gd name="connsiteY61" fmla="*/ 4750937 h 6748481"/>
                <a:gd name="connsiteX62" fmla="*/ 3171307 w 4185856"/>
                <a:gd name="connsiteY62" fmla="*/ 4147096 h 6748481"/>
                <a:gd name="connsiteX63" fmla="*/ 3172498 w 4185856"/>
                <a:gd name="connsiteY63" fmla="*/ 3786432 h 6748481"/>
                <a:gd name="connsiteX64" fmla="*/ 3273767 w 4185856"/>
                <a:gd name="connsiteY64" fmla="*/ 3471704 h 6748481"/>
                <a:gd name="connsiteX65" fmla="*/ 3495303 w 4185856"/>
                <a:gd name="connsiteY65" fmla="*/ 3373694 h 6748481"/>
                <a:gd name="connsiteX66" fmla="*/ 3567645 w 4185856"/>
                <a:gd name="connsiteY66" fmla="*/ 3397660 h 6748481"/>
                <a:gd name="connsiteX67" fmla="*/ 3777229 w 4185856"/>
                <a:gd name="connsiteY67" fmla="*/ 3481908 h 6748481"/>
                <a:gd name="connsiteX68" fmla="*/ 4060092 w 4185856"/>
                <a:gd name="connsiteY68" fmla="*/ 3426629 h 6748481"/>
                <a:gd name="connsiteX69" fmla="*/ 4161559 w 4185856"/>
                <a:gd name="connsiteY69" fmla="*/ 3288890 h 6748481"/>
                <a:gd name="connsiteX70" fmla="*/ 4164405 w 4185856"/>
                <a:gd name="connsiteY70"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99582 w 4185856"/>
                <a:gd name="connsiteY40" fmla="*/ 5280846 h 6748481"/>
                <a:gd name="connsiteX41" fmla="*/ 996339 w 4185856"/>
                <a:gd name="connsiteY41" fmla="*/ 5894484 h 6748481"/>
                <a:gd name="connsiteX42" fmla="*/ 989984 w 4185856"/>
                <a:gd name="connsiteY42" fmla="*/ 6260310 h 6748481"/>
                <a:gd name="connsiteX43" fmla="*/ 989058 w 4185856"/>
                <a:gd name="connsiteY43" fmla="*/ 6621966 h 6748481"/>
                <a:gd name="connsiteX44" fmla="*/ 1120178 w 4185856"/>
                <a:gd name="connsiteY44" fmla="*/ 6712248 h 6748481"/>
                <a:gd name="connsiteX45" fmla="*/ 1279098 w 4185856"/>
                <a:gd name="connsiteY45" fmla="*/ 6733296 h 6748481"/>
                <a:gd name="connsiteX46" fmla="*/ 1796165 w 4185856"/>
                <a:gd name="connsiteY46" fmla="*/ 6686897 h 6748481"/>
                <a:gd name="connsiteX47" fmla="*/ 1999961 w 4185856"/>
                <a:gd name="connsiteY47" fmla="*/ 6424922 h 6748481"/>
                <a:gd name="connsiteX48" fmla="*/ 1999630 w 4185856"/>
                <a:gd name="connsiteY48" fmla="*/ 5415408 h 6748481"/>
                <a:gd name="connsiteX49" fmla="*/ 2000557 w 4185856"/>
                <a:gd name="connsiteY49" fmla="*/ 5229351 h 6748481"/>
                <a:gd name="connsiteX50" fmla="*/ 2014126 w 4185856"/>
                <a:gd name="connsiteY50" fmla="*/ 5158926 h 6748481"/>
                <a:gd name="connsiteX51" fmla="*/ 2063966 w 4185856"/>
                <a:gd name="connsiteY51" fmla="*/ 5126560 h 6748481"/>
                <a:gd name="connsiteX52" fmla="*/ 2104738 w 4185856"/>
                <a:gd name="connsiteY52" fmla="*/ 5158595 h 6748481"/>
                <a:gd name="connsiteX53" fmla="*/ 2118108 w 4185856"/>
                <a:gd name="connsiteY53" fmla="*/ 5253113 h 6748481"/>
                <a:gd name="connsiteX54" fmla="*/ 2118241 w 4185856"/>
                <a:gd name="connsiteY54" fmla="*/ 6431474 h 6748481"/>
                <a:gd name="connsiteX55" fmla="*/ 2120094 w 4185856"/>
                <a:gd name="connsiteY55" fmla="*/ 6489919 h 6748481"/>
                <a:gd name="connsiteX56" fmla="*/ 2300856 w 4185856"/>
                <a:gd name="connsiteY56" fmla="*/ 6671674 h 6748481"/>
                <a:gd name="connsiteX57" fmla="*/ 2379753 w 4185856"/>
                <a:gd name="connsiteY57" fmla="*/ 6697356 h 6748481"/>
                <a:gd name="connsiteX58" fmla="*/ 2712816 w 4185856"/>
                <a:gd name="connsiteY58" fmla="*/ 6747129 h 6748481"/>
                <a:gd name="connsiteX59" fmla="*/ 3104058 w 4185856"/>
                <a:gd name="connsiteY59" fmla="*/ 6662805 h 6748481"/>
                <a:gd name="connsiteX60" fmla="*/ 3171968 w 4185856"/>
                <a:gd name="connsiteY60" fmla="*/ 6560874 h 6748481"/>
                <a:gd name="connsiteX61" fmla="*/ 3171572 w 4185856"/>
                <a:gd name="connsiteY61" fmla="*/ 4750937 h 6748481"/>
                <a:gd name="connsiteX62" fmla="*/ 3171307 w 4185856"/>
                <a:gd name="connsiteY62" fmla="*/ 4147096 h 6748481"/>
                <a:gd name="connsiteX63" fmla="*/ 3172498 w 4185856"/>
                <a:gd name="connsiteY63" fmla="*/ 3786432 h 6748481"/>
                <a:gd name="connsiteX64" fmla="*/ 3273767 w 4185856"/>
                <a:gd name="connsiteY64" fmla="*/ 3471704 h 6748481"/>
                <a:gd name="connsiteX65" fmla="*/ 3461608 w 4185856"/>
                <a:gd name="connsiteY65" fmla="*/ 3353481 h 6748481"/>
                <a:gd name="connsiteX66" fmla="*/ 3567645 w 4185856"/>
                <a:gd name="connsiteY66" fmla="*/ 3397660 h 6748481"/>
                <a:gd name="connsiteX67" fmla="*/ 3777229 w 4185856"/>
                <a:gd name="connsiteY67" fmla="*/ 3481908 h 6748481"/>
                <a:gd name="connsiteX68" fmla="*/ 4060092 w 4185856"/>
                <a:gd name="connsiteY68" fmla="*/ 3426629 h 6748481"/>
                <a:gd name="connsiteX69" fmla="*/ 4161559 w 4185856"/>
                <a:gd name="connsiteY69" fmla="*/ 3288890 h 6748481"/>
                <a:gd name="connsiteX70" fmla="*/ 4164405 w 4185856"/>
                <a:gd name="connsiteY70"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99582 w 4185856"/>
                <a:gd name="connsiteY40" fmla="*/ 5280846 h 6748481"/>
                <a:gd name="connsiteX41" fmla="*/ 996339 w 4185856"/>
                <a:gd name="connsiteY41" fmla="*/ 5894484 h 6748481"/>
                <a:gd name="connsiteX42" fmla="*/ 989984 w 4185856"/>
                <a:gd name="connsiteY42" fmla="*/ 6260310 h 6748481"/>
                <a:gd name="connsiteX43" fmla="*/ 989058 w 4185856"/>
                <a:gd name="connsiteY43" fmla="*/ 6621966 h 6748481"/>
                <a:gd name="connsiteX44" fmla="*/ 1120178 w 4185856"/>
                <a:gd name="connsiteY44" fmla="*/ 6712248 h 6748481"/>
                <a:gd name="connsiteX45" fmla="*/ 1279098 w 4185856"/>
                <a:gd name="connsiteY45" fmla="*/ 6733296 h 6748481"/>
                <a:gd name="connsiteX46" fmla="*/ 1796165 w 4185856"/>
                <a:gd name="connsiteY46" fmla="*/ 6686897 h 6748481"/>
                <a:gd name="connsiteX47" fmla="*/ 1999961 w 4185856"/>
                <a:gd name="connsiteY47" fmla="*/ 6424922 h 6748481"/>
                <a:gd name="connsiteX48" fmla="*/ 2000557 w 4185856"/>
                <a:gd name="connsiteY48" fmla="*/ 5229351 h 6748481"/>
                <a:gd name="connsiteX49" fmla="*/ 2014126 w 4185856"/>
                <a:gd name="connsiteY49" fmla="*/ 5158926 h 6748481"/>
                <a:gd name="connsiteX50" fmla="*/ 2063966 w 4185856"/>
                <a:gd name="connsiteY50" fmla="*/ 5126560 h 6748481"/>
                <a:gd name="connsiteX51" fmla="*/ 2104738 w 4185856"/>
                <a:gd name="connsiteY51" fmla="*/ 5158595 h 6748481"/>
                <a:gd name="connsiteX52" fmla="*/ 2118108 w 4185856"/>
                <a:gd name="connsiteY52" fmla="*/ 5253113 h 6748481"/>
                <a:gd name="connsiteX53" fmla="*/ 2118241 w 4185856"/>
                <a:gd name="connsiteY53" fmla="*/ 6431474 h 6748481"/>
                <a:gd name="connsiteX54" fmla="*/ 2120094 w 4185856"/>
                <a:gd name="connsiteY54" fmla="*/ 6489919 h 6748481"/>
                <a:gd name="connsiteX55" fmla="*/ 2300856 w 4185856"/>
                <a:gd name="connsiteY55" fmla="*/ 6671674 h 6748481"/>
                <a:gd name="connsiteX56" fmla="*/ 2379753 w 4185856"/>
                <a:gd name="connsiteY56" fmla="*/ 6697356 h 6748481"/>
                <a:gd name="connsiteX57" fmla="*/ 2712816 w 4185856"/>
                <a:gd name="connsiteY57" fmla="*/ 6747129 h 6748481"/>
                <a:gd name="connsiteX58" fmla="*/ 3104058 w 4185856"/>
                <a:gd name="connsiteY58" fmla="*/ 6662805 h 6748481"/>
                <a:gd name="connsiteX59" fmla="*/ 3171968 w 4185856"/>
                <a:gd name="connsiteY59" fmla="*/ 6560874 h 6748481"/>
                <a:gd name="connsiteX60" fmla="*/ 3171572 w 4185856"/>
                <a:gd name="connsiteY60" fmla="*/ 4750937 h 6748481"/>
                <a:gd name="connsiteX61" fmla="*/ 3171307 w 4185856"/>
                <a:gd name="connsiteY61" fmla="*/ 4147096 h 6748481"/>
                <a:gd name="connsiteX62" fmla="*/ 3172498 w 4185856"/>
                <a:gd name="connsiteY62" fmla="*/ 3786432 h 6748481"/>
                <a:gd name="connsiteX63" fmla="*/ 3273767 w 4185856"/>
                <a:gd name="connsiteY63" fmla="*/ 3471704 h 6748481"/>
                <a:gd name="connsiteX64" fmla="*/ 3461608 w 4185856"/>
                <a:gd name="connsiteY64" fmla="*/ 3353481 h 6748481"/>
                <a:gd name="connsiteX65" fmla="*/ 3567645 w 4185856"/>
                <a:gd name="connsiteY65" fmla="*/ 3397660 h 6748481"/>
                <a:gd name="connsiteX66" fmla="*/ 3777229 w 4185856"/>
                <a:gd name="connsiteY66" fmla="*/ 3481908 h 6748481"/>
                <a:gd name="connsiteX67" fmla="*/ 4060092 w 4185856"/>
                <a:gd name="connsiteY67" fmla="*/ 3426629 h 6748481"/>
                <a:gd name="connsiteX68" fmla="*/ 4161559 w 4185856"/>
                <a:gd name="connsiteY68" fmla="*/ 3288890 h 6748481"/>
                <a:gd name="connsiteX69" fmla="*/ 4164405 w 4185856"/>
                <a:gd name="connsiteY69"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99582 w 4185856"/>
                <a:gd name="connsiteY40" fmla="*/ 5280846 h 6748481"/>
                <a:gd name="connsiteX41" fmla="*/ 996339 w 4185856"/>
                <a:gd name="connsiteY41" fmla="*/ 5894484 h 6748481"/>
                <a:gd name="connsiteX42" fmla="*/ 989984 w 4185856"/>
                <a:gd name="connsiteY42" fmla="*/ 6260310 h 6748481"/>
                <a:gd name="connsiteX43" fmla="*/ 989058 w 4185856"/>
                <a:gd name="connsiteY43" fmla="*/ 6621966 h 6748481"/>
                <a:gd name="connsiteX44" fmla="*/ 1120178 w 4185856"/>
                <a:gd name="connsiteY44" fmla="*/ 6712248 h 6748481"/>
                <a:gd name="connsiteX45" fmla="*/ 1279098 w 4185856"/>
                <a:gd name="connsiteY45" fmla="*/ 6733296 h 6748481"/>
                <a:gd name="connsiteX46" fmla="*/ 1796165 w 4185856"/>
                <a:gd name="connsiteY46" fmla="*/ 6686897 h 6748481"/>
                <a:gd name="connsiteX47" fmla="*/ 1999961 w 4185856"/>
                <a:gd name="connsiteY47" fmla="*/ 6424922 h 6748481"/>
                <a:gd name="connsiteX48" fmla="*/ 2000557 w 4185856"/>
                <a:gd name="connsiteY48" fmla="*/ 5229351 h 6748481"/>
                <a:gd name="connsiteX49" fmla="*/ 2014126 w 4185856"/>
                <a:gd name="connsiteY49" fmla="*/ 5158926 h 6748481"/>
                <a:gd name="connsiteX50" fmla="*/ 2063966 w 4185856"/>
                <a:gd name="connsiteY50" fmla="*/ 5126560 h 6748481"/>
                <a:gd name="connsiteX51" fmla="*/ 2104738 w 4185856"/>
                <a:gd name="connsiteY51" fmla="*/ 5158595 h 6748481"/>
                <a:gd name="connsiteX52" fmla="*/ 2118108 w 4185856"/>
                <a:gd name="connsiteY52" fmla="*/ 5253113 h 6748481"/>
                <a:gd name="connsiteX53" fmla="*/ 2118241 w 4185856"/>
                <a:gd name="connsiteY53" fmla="*/ 6431474 h 6748481"/>
                <a:gd name="connsiteX54" fmla="*/ 2120094 w 4185856"/>
                <a:gd name="connsiteY54" fmla="*/ 6489919 h 6748481"/>
                <a:gd name="connsiteX55" fmla="*/ 2300856 w 4185856"/>
                <a:gd name="connsiteY55" fmla="*/ 6671674 h 6748481"/>
                <a:gd name="connsiteX56" fmla="*/ 2379753 w 4185856"/>
                <a:gd name="connsiteY56" fmla="*/ 6697356 h 6748481"/>
                <a:gd name="connsiteX57" fmla="*/ 2712816 w 4185856"/>
                <a:gd name="connsiteY57" fmla="*/ 6747129 h 6748481"/>
                <a:gd name="connsiteX58" fmla="*/ 3104058 w 4185856"/>
                <a:gd name="connsiteY58" fmla="*/ 6662805 h 6748481"/>
                <a:gd name="connsiteX59" fmla="*/ 3171968 w 4185856"/>
                <a:gd name="connsiteY59" fmla="*/ 6560874 h 6748481"/>
                <a:gd name="connsiteX60" fmla="*/ 3171572 w 4185856"/>
                <a:gd name="connsiteY60" fmla="*/ 4750937 h 6748481"/>
                <a:gd name="connsiteX61" fmla="*/ 3171307 w 4185856"/>
                <a:gd name="connsiteY61" fmla="*/ 4147096 h 6748481"/>
                <a:gd name="connsiteX62" fmla="*/ 3172498 w 4185856"/>
                <a:gd name="connsiteY62" fmla="*/ 3786432 h 6748481"/>
                <a:gd name="connsiteX63" fmla="*/ 3273767 w 4185856"/>
                <a:gd name="connsiteY63" fmla="*/ 3471704 h 6748481"/>
                <a:gd name="connsiteX64" fmla="*/ 3461608 w 4185856"/>
                <a:gd name="connsiteY64" fmla="*/ 3353481 h 6748481"/>
                <a:gd name="connsiteX65" fmla="*/ 3567645 w 4185856"/>
                <a:gd name="connsiteY65" fmla="*/ 3397660 h 6748481"/>
                <a:gd name="connsiteX66" fmla="*/ 3777229 w 4185856"/>
                <a:gd name="connsiteY66" fmla="*/ 3481908 h 6748481"/>
                <a:gd name="connsiteX67" fmla="*/ 4060092 w 4185856"/>
                <a:gd name="connsiteY67" fmla="*/ 3426629 h 6748481"/>
                <a:gd name="connsiteX68" fmla="*/ 4161559 w 4185856"/>
                <a:gd name="connsiteY68" fmla="*/ 3288890 h 6748481"/>
                <a:gd name="connsiteX69" fmla="*/ 4164405 w 4185856"/>
                <a:gd name="connsiteY69"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96339 w 4185856"/>
                <a:gd name="connsiteY40" fmla="*/ 5894484 h 6748481"/>
                <a:gd name="connsiteX41" fmla="*/ 989984 w 4185856"/>
                <a:gd name="connsiteY41" fmla="*/ 6260310 h 6748481"/>
                <a:gd name="connsiteX42" fmla="*/ 989058 w 4185856"/>
                <a:gd name="connsiteY42" fmla="*/ 6621966 h 6748481"/>
                <a:gd name="connsiteX43" fmla="*/ 1120178 w 4185856"/>
                <a:gd name="connsiteY43" fmla="*/ 6712248 h 6748481"/>
                <a:gd name="connsiteX44" fmla="*/ 1279098 w 4185856"/>
                <a:gd name="connsiteY44" fmla="*/ 6733296 h 6748481"/>
                <a:gd name="connsiteX45" fmla="*/ 1796165 w 4185856"/>
                <a:gd name="connsiteY45" fmla="*/ 6686897 h 6748481"/>
                <a:gd name="connsiteX46" fmla="*/ 1999961 w 4185856"/>
                <a:gd name="connsiteY46" fmla="*/ 6424922 h 6748481"/>
                <a:gd name="connsiteX47" fmla="*/ 2000557 w 4185856"/>
                <a:gd name="connsiteY47" fmla="*/ 5229351 h 6748481"/>
                <a:gd name="connsiteX48" fmla="*/ 2014126 w 4185856"/>
                <a:gd name="connsiteY48" fmla="*/ 5158926 h 6748481"/>
                <a:gd name="connsiteX49" fmla="*/ 2063966 w 4185856"/>
                <a:gd name="connsiteY49" fmla="*/ 5126560 h 6748481"/>
                <a:gd name="connsiteX50" fmla="*/ 2104738 w 4185856"/>
                <a:gd name="connsiteY50" fmla="*/ 5158595 h 6748481"/>
                <a:gd name="connsiteX51" fmla="*/ 2118108 w 4185856"/>
                <a:gd name="connsiteY51" fmla="*/ 5253113 h 6748481"/>
                <a:gd name="connsiteX52" fmla="*/ 2118241 w 4185856"/>
                <a:gd name="connsiteY52" fmla="*/ 6431474 h 6748481"/>
                <a:gd name="connsiteX53" fmla="*/ 2120094 w 4185856"/>
                <a:gd name="connsiteY53" fmla="*/ 6489919 h 6748481"/>
                <a:gd name="connsiteX54" fmla="*/ 2300856 w 4185856"/>
                <a:gd name="connsiteY54" fmla="*/ 6671674 h 6748481"/>
                <a:gd name="connsiteX55" fmla="*/ 2379753 w 4185856"/>
                <a:gd name="connsiteY55" fmla="*/ 6697356 h 6748481"/>
                <a:gd name="connsiteX56" fmla="*/ 2712816 w 4185856"/>
                <a:gd name="connsiteY56" fmla="*/ 6747129 h 6748481"/>
                <a:gd name="connsiteX57" fmla="*/ 3104058 w 4185856"/>
                <a:gd name="connsiteY57" fmla="*/ 6662805 h 6748481"/>
                <a:gd name="connsiteX58" fmla="*/ 3171968 w 4185856"/>
                <a:gd name="connsiteY58" fmla="*/ 6560874 h 6748481"/>
                <a:gd name="connsiteX59" fmla="*/ 3171572 w 4185856"/>
                <a:gd name="connsiteY59" fmla="*/ 4750937 h 6748481"/>
                <a:gd name="connsiteX60" fmla="*/ 3171307 w 4185856"/>
                <a:gd name="connsiteY60" fmla="*/ 4147096 h 6748481"/>
                <a:gd name="connsiteX61" fmla="*/ 3172498 w 4185856"/>
                <a:gd name="connsiteY61" fmla="*/ 3786432 h 6748481"/>
                <a:gd name="connsiteX62" fmla="*/ 3273767 w 4185856"/>
                <a:gd name="connsiteY62" fmla="*/ 3471704 h 6748481"/>
                <a:gd name="connsiteX63" fmla="*/ 3461608 w 4185856"/>
                <a:gd name="connsiteY63" fmla="*/ 3353481 h 6748481"/>
                <a:gd name="connsiteX64" fmla="*/ 3567645 w 4185856"/>
                <a:gd name="connsiteY64" fmla="*/ 3397660 h 6748481"/>
                <a:gd name="connsiteX65" fmla="*/ 3777229 w 4185856"/>
                <a:gd name="connsiteY65" fmla="*/ 3481908 h 6748481"/>
                <a:gd name="connsiteX66" fmla="*/ 4060092 w 4185856"/>
                <a:gd name="connsiteY66" fmla="*/ 3426629 h 6748481"/>
                <a:gd name="connsiteX67" fmla="*/ 4161559 w 4185856"/>
                <a:gd name="connsiteY67" fmla="*/ 3288890 h 6748481"/>
                <a:gd name="connsiteX68" fmla="*/ 4164405 w 4185856"/>
                <a:gd name="connsiteY68"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89984 w 4185856"/>
                <a:gd name="connsiteY40" fmla="*/ 6260310 h 6748481"/>
                <a:gd name="connsiteX41" fmla="*/ 989058 w 4185856"/>
                <a:gd name="connsiteY41" fmla="*/ 6621966 h 6748481"/>
                <a:gd name="connsiteX42" fmla="*/ 1120178 w 4185856"/>
                <a:gd name="connsiteY42" fmla="*/ 6712248 h 6748481"/>
                <a:gd name="connsiteX43" fmla="*/ 1279098 w 4185856"/>
                <a:gd name="connsiteY43" fmla="*/ 6733296 h 6748481"/>
                <a:gd name="connsiteX44" fmla="*/ 1796165 w 4185856"/>
                <a:gd name="connsiteY44" fmla="*/ 6686897 h 6748481"/>
                <a:gd name="connsiteX45" fmla="*/ 1999961 w 4185856"/>
                <a:gd name="connsiteY45" fmla="*/ 6424922 h 6748481"/>
                <a:gd name="connsiteX46" fmla="*/ 2000557 w 4185856"/>
                <a:gd name="connsiteY46" fmla="*/ 5229351 h 6748481"/>
                <a:gd name="connsiteX47" fmla="*/ 2014126 w 4185856"/>
                <a:gd name="connsiteY47" fmla="*/ 5158926 h 6748481"/>
                <a:gd name="connsiteX48" fmla="*/ 2063966 w 4185856"/>
                <a:gd name="connsiteY48" fmla="*/ 5126560 h 6748481"/>
                <a:gd name="connsiteX49" fmla="*/ 2104738 w 4185856"/>
                <a:gd name="connsiteY49" fmla="*/ 5158595 h 6748481"/>
                <a:gd name="connsiteX50" fmla="*/ 2118108 w 4185856"/>
                <a:gd name="connsiteY50" fmla="*/ 5253113 h 6748481"/>
                <a:gd name="connsiteX51" fmla="*/ 2118241 w 4185856"/>
                <a:gd name="connsiteY51" fmla="*/ 6431474 h 6748481"/>
                <a:gd name="connsiteX52" fmla="*/ 2120094 w 4185856"/>
                <a:gd name="connsiteY52" fmla="*/ 6489919 h 6748481"/>
                <a:gd name="connsiteX53" fmla="*/ 2300856 w 4185856"/>
                <a:gd name="connsiteY53" fmla="*/ 6671674 h 6748481"/>
                <a:gd name="connsiteX54" fmla="*/ 2379753 w 4185856"/>
                <a:gd name="connsiteY54" fmla="*/ 6697356 h 6748481"/>
                <a:gd name="connsiteX55" fmla="*/ 2712816 w 4185856"/>
                <a:gd name="connsiteY55" fmla="*/ 6747129 h 6748481"/>
                <a:gd name="connsiteX56" fmla="*/ 3104058 w 4185856"/>
                <a:gd name="connsiteY56" fmla="*/ 6662805 h 6748481"/>
                <a:gd name="connsiteX57" fmla="*/ 3171968 w 4185856"/>
                <a:gd name="connsiteY57" fmla="*/ 6560874 h 6748481"/>
                <a:gd name="connsiteX58" fmla="*/ 3171572 w 4185856"/>
                <a:gd name="connsiteY58" fmla="*/ 4750937 h 6748481"/>
                <a:gd name="connsiteX59" fmla="*/ 3171307 w 4185856"/>
                <a:gd name="connsiteY59" fmla="*/ 4147096 h 6748481"/>
                <a:gd name="connsiteX60" fmla="*/ 3172498 w 4185856"/>
                <a:gd name="connsiteY60" fmla="*/ 3786432 h 6748481"/>
                <a:gd name="connsiteX61" fmla="*/ 3273767 w 4185856"/>
                <a:gd name="connsiteY61" fmla="*/ 3471704 h 6748481"/>
                <a:gd name="connsiteX62" fmla="*/ 3461608 w 4185856"/>
                <a:gd name="connsiteY62" fmla="*/ 3353481 h 6748481"/>
                <a:gd name="connsiteX63" fmla="*/ 3567645 w 4185856"/>
                <a:gd name="connsiteY63" fmla="*/ 3397660 h 6748481"/>
                <a:gd name="connsiteX64" fmla="*/ 3777229 w 4185856"/>
                <a:gd name="connsiteY64" fmla="*/ 3481908 h 6748481"/>
                <a:gd name="connsiteX65" fmla="*/ 4060092 w 4185856"/>
                <a:gd name="connsiteY65" fmla="*/ 3426629 h 6748481"/>
                <a:gd name="connsiteX66" fmla="*/ 4161559 w 4185856"/>
                <a:gd name="connsiteY66" fmla="*/ 3288890 h 6748481"/>
                <a:gd name="connsiteX67" fmla="*/ 4164405 w 4185856"/>
                <a:gd name="connsiteY67"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89984 w 4185856"/>
                <a:gd name="connsiteY40" fmla="*/ 6260310 h 6748481"/>
                <a:gd name="connsiteX41" fmla="*/ 989058 w 4185856"/>
                <a:gd name="connsiteY41" fmla="*/ 6621966 h 6748481"/>
                <a:gd name="connsiteX42" fmla="*/ 1120178 w 4185856"/>
                <a:gd name="connsiteY42" fmla="*/ 6712248 h 6748481"/>
                <a:gd name="connsiteX43" fmla="*/ 1279098 w 4185856"/>
                <a:gd name="connsiteY43" fmla="*/ 6733296 h 6748481"/>
                <a:gd name="connsiteX44" fmla="*/ 1796165 w 4185856"/>
                <a:gd name="connsiteY44" fmla="*/ 6686897 h 6748481"/>
                <a:gd name="connsiteX45" fmla="*/ 1999961 w 4185856"/>
                <a:gd name="connsiteY45" fmla="*/ 6424922 h 6748481"/>
                <a:gd name="connsiteX46" fmla="*/ 2000557 w 4185856"/>
                <a:gd name="connsiteY46" fmla="*/ 5229351 h 6748481"/>
                <a:gd name="connsiteX47" fmla="*/ 2014126 w 4185856"/>
                <a:gd name="connsiteY47" fmla="*/ 5158926 h 6748481"/>
                <a:gd name="connsiteX48" fmla="*/ 2063966 w 4185856"/>
                <a:gd name="connsiteY48" fmla="*/ 5126560 h 6748481"/>
                <a:gd name="connsiteX49" fmla="*/ 2104738 w 4185856"/>
                <a:gd name="connsiteY49" fmla="*/ 5158595 h 6748481"/>
                <a:gd name="connsiteX50" fmla="*/ 2118108 w 4185856"/>
                <a:gd name="connsiteY50" fmla="*/ 5253113 h 6748481"/>
                <a:gd name="connsiteX51" fmla="*/ 2118241 w 4185856"/>
                <a:gd name="connsiteY51" fmla="*/ 6431474 h 6748481"/>
                <a:gd name="connsiteX52" fmla="*/ 2120094 w 4185856"/>
                <a:gd name="connsiteY52" fmla="*/ 6489919 h 6748481"/>
                <a:gd name="connsiteX53" fmla="*/ 2300856 w 4185856"/>
                <a:gd name="connsiteY53" fmla="*/ 6671674 h 6748481"/>
                <a:gd name="connsiteX54" fmla="*/ 2379753 w 4185856"/>
                <a:gd name="connsiteY54" fmla="*/ 6697356 h 6748481"/>
                <a:gd name="connsiteX55" fmla="*/ 2712816 w 4185856"/>
                <a:gd name="connsiteY55" fmla="*/ 6747129 h 6748481"/>
                <a:gd name="connsiteX56" fmla="*/ 3104058 w 4185856"/>
                <a:gd name="connsiteY56" fmla="*/ 6662805 h 6748481"/>
                <a:gd name="connsiteX57" fmla="*/ 3171968 w 4185856"/>
                <a:gd name="connsiteY57" fmla="*/ 6560874 h 6748481"/>
                <a:gd name="connsiteX58" fmla="*/ 3171572 w 4185856"/>
                <a:gd name="connsiteY58" fmla="*/ 4750937 h 6748481"/>
                <a:gd name="connsiteX59" fmla="*/ 3171307 w 4185856"/>
                <a:gd name="connsiteY59" fmla="*/ 4147096 h 6748481"/>
                <a:gd name="connsiteX60" fmla="*/ 3172498 w 4185856"/>
                <a:gd name="connsiteY60" fmla="*/ 3786432 h 6748481"/>
                <a:gd name="connsiteX61" fmla="*/ 3273767 w 4185856"/>
                <a:gd name="connsiteY61" fmla="*/ 3471704 h 6748481"/>
                <a:gd name="connsiteX62" fmla="*/ 3421178 w 4185856"/>
                <a:gd name="connsiteY62" fmla="*/ 3326526 h 6748481"/>
                <a:gd name="connsiteX63" fmla="*/ 3567645 w 4185856"/>
                <a:gd name="connsiteY63" fmla="*/ 3397660 h 6748481"/>
                <a:gd name="connsiteX64" fmla="*/ 3777229 w 4185856"/>
                <a:gd name="connsiteY64" fmla="*/ 3481908 h 6748481"/>
                <a:gd name="connsiteX65" fmla="*/ 4060092 w 4185856"/>
                <a:gd name="connsiteY65" fmla="*/ 3426629 h 6748481"/>
                <a:gd name="connsiteX66" fmla="*/ 4161559 w 4185856"/>
                <a:gd name="connsiteY66" fmla="*/ 3288890 h 6748481"/>
                <a:gd name="connsiteX67" fmla="*/ 4164405 w 4185856"/>
                <a:gd name="connsiteY67"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89984 w 4185856"/>
                <a:gd name="connsiteY40" fmla="*/ 6260310 h 6748481"/>
                <a:gd name="connsiteX41" fmla="*/ 989058 w 4185856"/>
                <a:gd name="connsiteY41" fmla="*/ 6621966 h 6748481"/>
                <a:gd name="connsiteX42" fmla="*/ 1120178 w 4185856"/>
                <a:gd name="connsiteY42" fmla="*/ 6712248 h 6748481"/>
                <a:gd name="connsiteX43" fmla="*/ 1279098 w 4185856"/>
                <a:gd name="connsiteY43" fmla="*/ 6733296 h 6748481"/>
                <a:gd name="connsiteX44" fmla="*/ 1796165 w 4185856"/>
                <a:gd name="connsiteY44" fmla="*/ 6686897 h 6748481"/>
                <a:gd name="connsiteX45" fmla="*/ 1999961 w 4185856"/>
                <a:gd name="connsiteY45" fmla="*/ 6424922 h 6748481"/>
                <a:gd name="connsiteX46" fmla="*/ 2000557 w 4185856"/>
                <a:gd name="connsiteY46" fmla="*/ 5229351 h 6748481"/>
                <a:gd name="connsiteX47" fmla="*/ 2014126 w 4185856"/>
                <a:gd name="connsiteY47" fmla="*/ 5158926 h 6748481"/>
                <a:gd name="connsiteX48" fmla="*/ 2063966 w 4185856"/>
                <a:gd name="connsiteY48" fmla="*/ 5126560 h 6748481"/>
                <a:gd name="connsiteX49" fmla="*/ 2104738 w 4185856"/>
                <a:gd name="connsiteY49" fmla="*/ 5158595 h 6748481"/>
                <a:gd name="connsiteX50" fmla="*/ 2118108 w 4185856"/>
                <a:gd name="connsiteY50" fmla="*/ 5253113 h 6748481"/>
                <a:gd name="connsiteX51" fmla="*/ 2118241 w 4185856"/>
                <a:gd name="connsiteY51" fmla="*/ 6431474 h 6748481"/>
                <a:gd name="connsiteX52" fmla="*/ 2120094 w 4185856"/>
                <a:gd name="connsiteY52" fmla="*/ 6489919 h 6748481"/>
                <a:gd name="connsiteX53" fmla="*/ 2300856 w 4185856"/>
                <a:gd name="connsiteY53" fmla="*/ 6671674 h 6748481"/>
                <a:gd name="connsiteX54" fmla="*/ 2379753 w 4185856"/>
                <a:gd name="connsiteY54" fmla="*/ 6697356 h 6748481"/>
                <a:gd name="connsiteX55" fmla="*/ 2712816 w 4185856"/>
                <a:gd name="connsiteY55" fmla="*/ 6747129 h 6748481"/>
                <a:gd name="connsiteX56" fmla="*/ 3104058 w 4185856"/>
                <a:gd name="connsiteY56" fmla="*/ 6662805 h 6748481"/>
                <a:gd name="connsiteX57" fmla="*/ 3171968 w 4185856"/>
                <a:gd name="connsiteY57" fmla="*/ 6560874 h 6748481"/>
                <a:gd name="connsiteX58" fmla="*/ 3171572 w 4185856"/>
                <a:gd name="connsiteY58" fmla="*/ 4750937 h 6748481"/>
                <a:gd name="connsiteX59" fmla="*/ 3171307 w 4185856"/>
                <a:gd name="connsiteY59" fmla="*/ 4147096 h 6748481"/>
                <a:gd name="connsiteX60" fmla="*/ 3172498 w 4185856"/>
                <a:gd name="connsiteY60" fmla="*/ 3786432 h 6748481"/>
                <a:gd name="connsiteX61" fmla="*/ 3273767 w 4185856"/>
                <a:gd name="connsiteY61" fmla="*/ 3471704 h 6748481"/>
                <a:gd name="connsiteX62" fmla="*/ 3421178 w 4185856"/>
                <a:gd name="connsiteY62" fmla="*/ 3326526 h 6748481"/>
                <a:gd name="connsiteX63" fmla="*/ 3567645 w 4185856"/>
                <a:gd name="connsiteY63" fmla="*/ 3397660 h 6748481"/>
                <a:gd name="connsiteX64" fmla="*/ 3777229 w 4185856"/>
                <a:gd name="connsiteY64" fmla="*/ 3481908 h 6748481"/>
                <a:gd name="connsiteX65" fmla="*/ 4060092 w 4185856"/>
                <a:gd name="connsiteY65" fmla="*/ 3426629 h 6748481"/>
                <a:gd name="connsiteX66" fmla="*/ 4161559 w 4185856"/>
                <a:gd name="connsiteY66" fmla="*/ 3288890 h 6748481"/>
                <a:gd name="connsiteX67" fmla="*/ 4164405 w 4185856"/>
                <a:gd name="connsiteY67"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89984 w 4185856"/>
                <a:gd name="connsiteY40" fmla="*/ 6260310 h 6748481"/>
                <a:gd name="connsiteX41" fmla="*/ 989058 w 4185856"/>
                <a:gd name="connsiteY41" fmla="*/ 6621966 h 6748481"/>
                <a:gd name="connsiteX42" fmla="*/ 1120178 w 4185856"/>
                <a:gd name="connsiteY42" fmla="*/ 6712248 h 6748481"/>
                <a:gd name="connsiteX43" fmla="*/ 1279098 w 4185856"/>
                <a:gd name="connsiteY43" fmla="*/ 6733296 h 6748481"/>
                <a:gd name="connsiteX44" fmla="*/ 1796165 w 4185856"/>
                <a:gd name="connsiteY44" fmla="*/ 6686897 h 6748481"/>
                <a:gd name="connsiteX45" fmla="*/ 1999961 w 4185856"/>
                <a:gd name="connsiteY45" fmla="*/ 6424922 h 6748481"/>
                <a:gd name="connsiteX46" fmla="*/ 2000557 w 4185856"/>
                <a:gd name="connsiteY46" fmla="*/ 5229351 h 6748481"/>
                <a:gd name="connsiteX47" fmla="*/ 2014126 w 4185856"/>
                <a:gd name="connsiteY47" fmla="*/ 5158926 h 6748481"/>
                <a:gd name="connsiteX48" fmla="*/ 2063966 w 4185856"/>
                <a:gd name="connsiteY48" fmla="*/ 5126560 h 6748481"/>
                <a:gd name="connsiteX49" fmla="*/ 2104738 w 4185856"/>
                <a:gd name="connsiteY49" fmla="*/ 5158595 h 6748481"/>
                <a:gd name="connsiteX50" fmla="*/ 2118108 w 4185856"/>
                <a:gd name="connsiteY50" fmla="*/ 5253113 h 6748481"/>
                <a:gd name="connsiteX51" fmla="*/ 2118241 w 4185856"/>
                <a:gd name="connsiteY51" fmla="*/ 6431474 h 6748481"/>
                <a:gd name="connsiteX52" fmla="*/ 2120094 w 4185856"/>
                <a:gd name="connsiteY52" fmla="*/ 6489919 h 6748481"/>
                <a:gd name="connsiteX53" fmla="*/ 2300856 w 4185856"/>
                <a:gd name="connsiteY53" fmla="*/ 6671674 h 6748481"/>
                <a:gd name="connsiteX54" fmla="*/ 2379753 w 4185856"/>
                <a:gd name="connsiteY54" fmla="*/ 6697356 h 6748481"/>
                <a:gd name="connsiteX55" fmla="*/ 2712816 w 4185856"/>
                <a:gd name="connsiteY55" fmla="*/ 6747129 h 6748481"/>
                <a:gd name="connsiteX56" fmla="*/ 3104058 w 4185856"/>
                <a:gd name="connsiteY56" fmla="*/ 6662805 h 6748481"/>
                <a:gd name="connsiteX57" fmla="*/ 3171968 w 4185856"/>
                <a:gd name="connsiteY57" fmla="*/ 6560874 h 6748481"/>
                <a:gd name="connsiteX58" fmla="*/ 3171572 w 4185856"/>
                <a:gd name="connsiteY58" fmla="*/ 4750937 h 6748481"/>
                <a:gd name="connsiteX59" fmla="*/ 3171307 w 4185856"/>
                <a:gd name="connsiteY59" fmla="*/ 4147096 h 6748481"/>
                <a:gd name="connsiteX60" fmla="*/ 3172498 w 4185856"/>
                <a:gd name="connsiteY60" fmla="*/ 3786432 h 6748481"/>
                <a:gd name="connsiteX61" fmla="*/ 3273767 w 4185856"/>
                <a:gd name="connsiteY61" fmla="*/ 3471704 h 6748481"/>
                <a:gd name="connsiteX62" fmla="*/ 3421178 w 4185856"/>
                <a:gd name="connsiteY62" fmla="*/ 3333264 h 6748481"/>
                <a:gd name="connsiteX63" fmla="*/ 3567645 w 4185856"/>
                <a:gd name="connsiteY63" fmla="*/ 3397660 h 6748481"/>
                <a:gd name="connsiteX64" fmla="*/ 3777229 w 4185856"/>
                <a:gd name="connsiteY64" fmla="*/ 3481908 h 6748481"/>
                <a:gd name="connsiteX65" fmla="*/ 4060092 w 4185856"/>
                <a:gd name="connsiteY65" fmla="*/ 3426629 h 6748481"/>
                <a:gd name="connsiteX66" fmla="*/ 4161559 w 4185856"/>
                <a:gd name="connsiteY66" fmla="*/ 3288890 h 6748481"/>
                <a:gd name="connsiteX67" fmla="*/ 4164405 w 4185856"/>
                <a:gd name="connsiteY67" fmla="*/ 3089529 h 67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85856" h="6748481">
                  <a:moveTo>
                    <a:pt x="4164405" y="3089529"/>
                  </a:moveTo>
                  <a:cubicBezTo>
                    <a:pt x="4121779" y="2994482"/>
                    <a:pt x="4057643" y="2916379"/>
                    <a:pt x="3978944" y="2849065"/>
                  </a:cubicBezTo>
                  <a:cubicBezTo>
                    <a:pt x="3885021" y="2768711"/>
                    <a:pt x="3784216" y="2761033"/>
                    <a:pt x="3676924" y="2818816"/>
                  </a:cubicBezTo>
                  <a:cubicBezTo>
                    <a:pt x="3636946" y="2840394"/>
                    <a:pt x="3598093" y="2863957"/>
                    <a:pt x="3557916" y="2885138"/>
                  </a:cubicBezTo>
                  <a:cubicBezTo>
                    <a:pt x="3455456" y="2939148"/>
                    <a:pt x="3358820" y="2929683"/>
                    <a:pt x="3302758" y="2818221"/>
                  </a:cubicBezTo>
                  <a:cubicBezTo>
                    <a:pt x="3295543" y="2803924"/>
                    <a:pt x="3289255" y="2789164"/>
                    <a:pt x="3283430" y="2774271"/>
                  </a:cubicBezTo>
                  <a:cubicBezTo>
                    <a:pt x="3253315" y="2697227"/>
                    <a:pt x="3244446" y="2616345"/>
                    <a:pt x="3242791" y="2534667"/>
                  </a:cubicBezTo>
                  <a:cubicBezTo>
                    <a:pt x="3239547" y="2375218"/>
                    <a:pt x="3277804" y="2223050"/>
                    <a:pt x="3326718" y="2073000"/>
                  </a:cubicBezTo>
                  <a:cubicBezTo>
                    <a:pt x="3346244" y="2013032"/>
                    <a:pt x="3367226" y="1953595"/>
                    <a:pt x="3387281" y="1893760"/>
                  </a:cubicBezTo>
                  <a:cubicBezTo>
                    <a:pt x="3398070" y="1861526"/>
                    <a:pt x="3388274" y="1840081"/>
                    <a:pt x="3356173" y="1825056"/>
                  </a:cubicBezTo>
                  <a:cubicBezTo>
                    <a:pt x="3291241" y="1794675"/>
                    <a:pt x="3226707" y="1763699"/>
                    <a:pt x="3159657" y="1737951"/>
                  </a:cubicBezTo>
                  <a:cubicBezTo>
                    <a:pt x="3063617" y="1701018"/>
                    <a:pt x="2966121" y="1669777"/>
                    <a:pt x="2863661" y="1657399"/>
                  </a:cubicBezTo>
                  <a:cubicBezTo>
                    <a:pt x="2817461" y="1651839"/>
                    <a:pt x="2770930" y="1649457"/>
                    <a:pt x="2724531" y="1645154"/>
                  </a:cubicBezTo>
                  <a:cubicBezTo>
                    <a:pt x="2716324" y="1644360"/>
                    <a:pt x="2695474" y="1645353"/>
                    <a:pt x="2707521" y="1632248"/>
                  </a:cubicBezTo>
                  <a:cubicBezTo>
                    <a:pt x="2735982" y="1601072"/>
                    <a:pt x="2740681" y="1558513"/>
                    <a:pt x="2768481" y="1526544"/>
                  </a:cubicBezTo>
                  <a:cubicBezTo>
                    <a:pt x="2827455" y="1458700"/>
                    <a:pt x="2873456" y="1381590"/>
                    <a:pt x="2909397" y="1298986"/>
                  </a:cubicBezTo>
                  <a:cubicBezTo>
                    <a:pt x="2988758" y="1116636"/>
                    <a:pt x="3024036" y="931240"/>
                    <a:pt x="2966386" y="733269"/>
                  </a:cubicBezTo>
                  <a:cubicBezTo>
                    <a:pt x="2884774" y="452959"/>
                    <a:pt x="2723208" y="239301"/>
                    <a:pt x="2460769" y="108181"/>
                  </a:cubicBezTo>
                  <a:cubicBezTo>
                    <a:pt x="2211236" y="-16519"/>
                    <a:pt x="1964153" y="-36442"/>
                    <a:pt x="1702640" y="64232"/>
                  </a:cubicBezTo>
                  <a:cubicBezTo>
                    <a:pt x="1149897" y="277029"/>
                    <a:pt x="887789" y="873391"/>
                    <a:pt x="1186102" y="1401645"/>
                  </a:cubicBezTo>
                  <a:cubicBezTo>
                    <a:pt x="1233957" y="1486433"/>
                    <a:pt x="1305507" y="1554475"/>
                    <a:pt x="1351177" y="1640852"/>
                  </a:cubicBezTo>
                  <a:cubicBezTo>
                    <a:pt x="1358723" y="1655149"/>
                    <a:pt x="1355215" y="1660444"/>
                    <a:pt x="1345022" y="1662231"/>
                  </a:cubicBezTo>
                  <a:cubicBezTo>
                    <a:pt x="1322385" y="1666269"/>
                    <a:pt x="1303786" y="1681029"/>
                    <a:pt x="1282473" y="1685596"/>
                  </a:cubicBezTo>
                  <a:cubicBezTo>
                    <a:pt x="1208143" y="1701613"/>
                    <a:pt x="1134607" y="1720080"/>
                    <a:pt x="1064182" y="1749071"/>
                  </a:cubicBezTo>
                  <a:cubicBezTo>
                    <a:pt x="978534" y="1784350"/>
                    <a:pt x="891628" y="1817179"/>
                    <a:pt x="812598" y="1866689"/>
                  </a:cubicBezTo>
                  <a:cubicBezTo>
                    <a:pt x="788439" y="1881846"/>
                    <a:pt x="809090" y="1969613"/>
                    <a:pt x="811473" y="1990528"/>
                  </a:cubicBezTo>
                  <a:cubicBezTo>
                    <a:pt x="819945" y="2064527"/>
                    <a:pt x="837353" y="2137997"/>
                    <a:pt x="843309" y="2212129"/>
                  </a:cubicBezTo>
                  <a:cubicBezTo>
                    <a:pt x="848075" y="2273751"/>
                    <a:pt x="857143" y="2335571"/>
                    <a:pt x="862174" y="2397458"/>
                  </a:cubicBezTo>
                  <a:cubicBezTo>
                    <a:pt x="876139" y="2571270"/>
                    <a:pt x="868660" y="2801674"/>
                    <a:pt x="724169" y="2924785"/>
                  </a:cubicBezTo>
                  <a:cubicBezTo>
                    <a:pt x="677109" y="2957681"/>
                    <a:pt x="626475" y="2959269"/>
                    <a:pt x="573788" y="2941663"/>
                  </a:cubicBezTo>
                  <a:cubicBezTo>
                    <a:pt x="558830" y="2934713"/>
                    <a:pt x="543342" y="2928690"/>
                    <a:pt x="528978" y="2920549"/>
                  </a:cubicBezTo>
                  <a:cubicBezTo>
                    <a:pt x="475299" y="2890234"/>
                    <a:pt x="417251" y="2869186"/>
                    <a:pt x="363175" y="2839269"/>
                  </a:cubicBezTo>
                  <a:cubicBezTo>
                    <a:pt x="312408" y="2811205"/>
                    <a:pt x="253302" y="2802137"/>
                    <a:pt x="202137" y="2835496"/>
                  </a:cubicBezTo>
                  <a:cubicBezTo>
                    <a:pt x="73201" y="2919490"/>
                    <a:pt x="7211" y="3041807"/>
                    <a:pt x="394" y="3195233"/>
                  </a:cubicBezTo>
                  <a:cubicBezTo>
                    <a:pt x="-5828" y="3334428"/>
                    <a:pt x="62413" y="3441323"/>
                    <a:pt x="155408" y="3534716"/>
                  </a:cubicBezTo>
                  <a:cubicBezTo>
                    <a:pt x="262899" y="3642604"/>
                    <a:pt x="351394" y="3649951"/>
                    <a:pt x="477748" y="3566288"/>
                  </a:cubicBezTo>
                  <a:cubicBezTo>
                    <a:pt x="511240" y="3544115"/>
                    <a:pt x="543077" y="3519559"/>
                    <a:pt x="576237" y="3496856"/>
                  </a:cubicBezTo>
                  <a:cubicBezTo>
                    <a:pt x="678367" y="3426894"/>
                    <a:pt x="769642" y="3438676"/>
                    <a:pt x="850590" y="3531671"/>
                  </a:cubicBezTo>
                  <a:cubicBezTo>
                    <a:pt x="906189" y="3595543"/>
                    <a:pt x="942924" y="3669477"/>
                    <a:pt x="966355" y="3750227"/>
                  </a:cubicBezTo>
                  <a:cubicBezTo>
                    <a:pt x="995676" y="3851231"/>
                    <a:pt x="990845" y="3955810"/>
                    <a:pt x="992830" y="4058866"/>
                  </a:cubicBezTo>
                  <a:cubicBezTo>
                    <a:pt x="996768" y="4477213"/>
                    <a:pt x="990613" y="5833127"/>
                    <a:pt x="989984" y="6260310"/>
                  </a:cubicBezTo>
                  <a:cubicBezTo>
                    <a:pt x="988925" y="6381369"/>
                    <a:pt x="996404" y="6501237"/>
                    <a:pt x="989058" y="6621966"/>
                  </a:cubicBezTo>
                  <a:cubicBezTo>
                    <a:pt x="984888" y="6690472"/>
                    <a:pt x="1069014" y="6700400"/>
                    <a:pt x="1120178" y="6712248"/>
                  </a:cubicBezTo>
                  <a:cubicBezTo>
                    <a:pt x="1172335" y="6724360"/>
                    <a:pt x="1225749" y="6730053"/>
                    <a:pt x="1279098" y="6733296"/>
                  </a:cubicBezTo>
                  <a:cubicBezTo>
                    <a:pt x="1453306" y="6743886"/>
                    <a:pt x="1626722" y="6735216"/>
                    <a:pt x="1796165" y="6686897"/>
                  </a:cubicBezTo>
                  <a:cubicBezTo>
                    <a:pt x="1968323" y="6637785"/>
                    <a:pt x="2000822" y="6559153"/>
                    <a:pt x="1999961" y="6424922"/>
                  </a:cubicBezTo>
                  <a:cubicBezTo>
                    <a:pt x="2000331" y="6060704"/>
                    <a:pt x="1998196" y="5440350"/>
                    <a:pt x="2000557" y="5229351"/>
                  </a:cubicBezTo>
                  <a:cubicBezTo>
                    <a:pt x="2000756" y="5205126"/>
                    <a:pt x="2003601" y="5181298"/>
                    <a:pt x="2014126" y="5158926"/>
                  </a:cubicBezTo>
                  <a:cubicBezTo>
                    <a:pt x="2024120" y="5137680"/>
                    <a:pt x="2038350" y="5127089"/>
                    <a:pt x="2063966" y="5126560"/>
                  </a:cubicBezTo>
                  <a:cubicBezTo>
                    <a:pt x="2089449" y="5126030"/>
                    <a:pt x="2096332" y="5139599"/>
                    <a:pt x="2104738" y="5158595"/>
                  </a:cubicBezTo>
                  <a:cubicBezTo>
                    <a:pt x="2118373" y="5189241"/>
                    <a:pt x="2118042" y="5221078"/>
                    <a:pt x="2118108" y="5253113"/>
                  </a:cubicBezTo>
                  <a:cubicBezTo>
                    <a:pt x="2118241" y="5645878"/>
                    <a:pt x="2118175" y="6038709"/>
                    <a:pt x="2118241" y="6431474"/>
                  </a:cubicBezTo>
                  <a:cubicBezTo>
                    <a:pt x="2118241" y="6450934"/>
                    <a:pt x="2119432" y="6470460"/>
                    <a:pt x="2120094" y="6489919"/>
                  </a:cubicBezTo>
                  <a:cubicBezTo>
                    <a:pt x="2123139" y="6583246"/>
                    <a:pt x="2227055" y="6642948"/>
                    <a:pt x="2300856" y="6671674"/>
                  </a:cubicBezTo>
                  <a:cubicBezTo>
                    <a:pt x="2326670" y="6681735"/>
                    <a:pt x="2353079" y="6689943"/>
                    <a:pt x="2379753" y="6697356"/>
                  </a:cubicBezTo>
                  <a:cubicBezTo>
                    <a:pt x="2484530" y="6726677"/>
                    <a:pt x="2603604" y="6755072"/>
                    <a:pt x="2712816" y="6747129"/>
                  </a:cubicBezTo>
                  <a:cubicBezTo>
                    <a:pt x="2845988" y="6737466"/>
                    <a:pt x="2980748" y="6714498"/>
                    <a:pt x="3104058" y="6662805"/>
                  </a:cubicBezTo>
                  <a:cubicBezTo>
                    <a:pt x="3149596" y="6643676"/>
                    <a:pt x="3171902" y="6608861"/>
                    <a:pt x="3171968" y="6560874"/>
                  </a:cubicBezTo>
                  <a:cubicBezTo>
                    <a:pt x="3172895" y="5957562"/>
                    <a:pt x="3171240" y="5354250"/>
                    <a:pt x="3171572" y="4750937"/>
                  </a:cubicBezTo>
                  <a:cubicBezTo>
                    <a:pt x="3171638" y="4549657"/>
                    <a:pt x="3174153" y="4348377"/>
                    <a:pt x="3171307" y="4147096"/>
                  </a:cubicBezTo>
                  <a:cubicBezTo>
                    <a:pt x="3169586" y="4026632"/>
                    <a:pt x="3172498" y="3906565"/>
                    <a:pt x="3172498" y="3786432"/>
                  </a:cubicBezTo>
                  <a:cubicBezTo>
                    <a:pt x="3185405" y="3674639"/>
                    <a:pt x="3232320" y="3547232"/>
                    <a:pt x="3273767" y="3471704"/>
                  </a:cubicBezTo>
                  <a:cubicBezTo>
                    <a:pt x="3315214" y="3396176"/>
                    <a:pt x="3370895" y="3328476"/>
                    <a:pt x="3421178" y="3333264"/>
                  </a:cubicBezTo>
                  <a:cubicBezTo>
                    <a:pt x="3503854" y="3341137"/>
                    <a:pt x="3508303" y="3372886"/>
                    <a:pt x="3567645" y="3397660"/>
                  </a:cubicBezTo>
                  <a:cubicBezTo>
                    <a:pt x="3626987" y="3422434"/>
                    <a:pt x="3695155" y="3477080"/>
                    <a:pt x="3777229" y="3481908"/>
                  </a:cubicBezTo>
                  <a:cubicBezTo>
                    <a:pt x="3859303" y="3486736"/>
                    <a:pt x="3960941" y="3514727"/>
                    <a:pt x="4060092" y="3426629"/>
                  </a:cubicBezTo>
                  <a:cubicBezTo>
                    <a:pt x="4103577" y="3387975"/>
                    <a:pt x="4136937" y="3341709"/>
                    <a:pt x="4161559" y="3288890"/>
                  </a:cubicBezTo>
                  <a:cubicBezTo>
                    <a:pt x="4192337" y="3222767"/>
                    <a:pt x="4194521" y="3156645"/>
                    <a:pt x="4164405" y="3089529"/>
                  </a:cubicBezTo>
                  <a:close/>
                </a:path>
              </a:pathLst>
            </a:custGeom>
            <a:solidFill>
              <a:schemeClr val="accent3"/>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46" name="Oval 279">
            <a:extLst>
              <a:ext uri="{FF2B5EF4-FFF2-40B4-BE49-F238E27FC236}">
                <a16:creationId xmlns:a16="http://schemas.microsoft.com/office/drawing/2014/main" id="{75DC9642-0A17-454D-9DB0-2F11335313E8}"/>
              </a:ext>
            </a:extLst>
          </p:cNvPr>
          <p:cNvSpPr/>
          <p:nvPr/>
        </p:nvSpPr>
        <p:spPr>
          <a:xfrm>
            <a:off x="707404" y="4599954"/>
            <a:ext cx="546492" cy="5464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nvGrpSpPr>
          <p:cNvPr id="47" name="그룹 4">
            <a:extLst>
              <a:ext uri="{FF2B5EF4-FFF2-40B4-BE49-F238E27FC236}">
                <a16:creationId xmlns:a16="http://schemas.microsoft.com/office/drawing/2014/main" id="{08834B56-E8CC-4EB3-9A88-5AD11FDD80B2}"/>
              </a:ext>
            </a:extLst>
          </p:cNvPr>
          <p:cNvGrpSpPr/>
          <p:nvPr/>
        </p:nvGrpSpPr>
        <p:grpSpPr>
          <a:xfrm>
            <a:off x="1270264" y="4674032"/>
            <a:ext cx="1692000" cy="1480441"/>
            <a:chOff x="1254019" y="5143184"/>
            <a:chExt cx="1692000" cy="1480441"/>
          </a:xfrm>
        </p:grpSpPr>
        <p:sp>
          <p:nvSpPr>
            <p:cNvPr id="48" name="TextBox 47">
              <a:extLst>
                <a:ext uri="{FF2B5EF4-FFF2-40B4-BE49-F238E27FC236}">
                  <a16:creationId xmlns:a16="http://schemas.microsoft.com/office/drawing/2014/main" id="{1E7F68AB-6DA4-435D-9E4E-737D6FE34CA6}"/>
                </a:ext>
              </a:extLst>
            </p:cNvPr>
            <p:cNvSpPr txBox="1"/>
            <p:nvPr/>
          </p:nvSpPr>
          <p:spPr>
            <a:xfrm>
              <a:off x="1254019" y="5607962"/>
              <a:ext cx="1692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Easy to change colors, photos and Text. 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49" name="TextBox 48">
              <a:extLst>
                <a:ext uri="{FF2B5EF4-FFF2-40B4-BE49-F238E27FC236}">
                  <a16:creationId xmlns:a16="http://schemas.microsoft.com/office/drawing/2014/main" id="{8A52DDD8-D909-4566-862E-9776D3C5B7F9}"/>
                </a:ext>
              </a:extLst>
            </p:cNvPr>
            <p:cNvSpPr txBox="1"/>
            <p:nvPr/>
          </p:nvSpPr>
          <p:spPr>
            <a:xfrm>
              <a:off x="1254019" y="5143184"/>
              <a:ext cx="1692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PPT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Presentation</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sp>
        <p:nvSpPr>
          <p:cNvPr id="50" name="Oval 283">
            <a:extLst>
              <a:ext uri="{FF2B5EF4-FFF2-40B4-BE49-F238E27FC236}">
                <a16:creationId xmlns:a16="http://schemas.microsoft.com/office/drawing/2014/main" id="{4BA61FFA-15E2-4C92-A6BF-E513F5A57AEF}"/>
              </a:ext>
            </a:extLst>
          </p:cNvPr>
          <p:cNvSpPr/>
          <p:nvPr/>
        </p:nvSpPr>
        <p:spPr>
          <a:xfrm>
            <a:off x="3547252" y="4599954"/>
            <a:ext cx="546492" cy="5464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nvGrpSpPr>
          <p:cNvPr id="51" name="그룹 6">
            <a:extLst>
              <a:ext uri="{FF2B5EF4-FFF2-40B4-BE49-F238E27FC236}">
                <a16:creationId xmlns:a16="http://schemas.microsoft.com/office/drawing/2014/main" id="{A6371700-D2E2-4A87-ADB7-9262B1510932}"/>
              </a:ext>
            </a:extLst>
          </p:cNvPr>
          <p:cNvGrpSpPr/>
          <p:nvPr/>
        </p:nvGrpSpPr>
        <p:grpSpPr>
          <a:xfrm>
            <a:off x="4110112" y="4661319"/>
            <a:ext cx="1692000" cy="1480441"/>
            <a:chOff x="4530549" y="5130471"/>
            <a:chExt cx="1692000" cy="1480441"/>
          </a:xfrm>
        </p:grpSpPr>
        <p:sp>
          <p:nvSpPr>
            <p:cNvPr id="52" name="TextBox 51">
              <a:extLst>
                <a:ext uri="{FF2B5EF4-FFF2-40B4-BE49-F238E27FC236}">
                  <a16:creationId xmlns:a16="http://schemas.microsoft.com/office/drawing/2014/main" id="{61494A6E-6244-453C-9053-5F00743D26F7}"/>
                </a:ext>
              </a:extLst>
            </p:cNvPr>
            <p:cNvSpPr txBox="1"/>
            <p:nvPr/>
          </p:nvSpPr>
          <p:spPr>
            <a:xfrm>
              <a:off x="4530549" y="5595249"/>
              <a:ext cx="1692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Easy to change colors, photos and Text. 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53" name="TextBox 52">
              <a:extLst>
                <a:ext uri="{FF2B5EF4-FFF2-40B4-BE49-F238E27FC236}">
                  <a16:creationId xmlns:a16="http://schemas.microsoft.com/office/drawing/2014/main" id="{36072654-4629-4292-B40A-248CC7DD71FD}"/>
                </a:ext>
              </a:extLst>
            </p:cNvPr>
            <p:cNvSpPr txBox="1"/>
            <p:nvPr/>
          </p:nvSpPr>
          <p:spPr>
            <a:xfrm>
              <a:off x="4530549" y="5130471"/>
              <a:ext cx="1692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PPT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Presentation</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sp>
        <p:nvSpPr>
          <p:cNvPr id="54" name="Oval 287">
            <a:extLst>
              <a:ext uri="{FF2B5EF4-FFF2-40B4-BE49-F238E27FC236}">
                <a16:creationId xmlns:a16="http://schemas.microsoft.com/office/drawing/2014/main" id="{87D21A31-7FD8-4E60-953E-DB1C85715EF8}"/>
              </a:ext>
            </a:extLst>
          </p:cNvPr>
          <p:cNvSpPr/>
          <p:nvPr/>
        </p:nvSpPr>
        <p:spPr>
          <a:xfrm>
            <a:off x="6387100" y="4599954"/>
            <a:ext cx="546492" cy="5464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nvGrpSpPr>
          <p:cNvPr id="55" name="그룹 7">
            <a:extLst>
              <a:ext uri="{FF2B5EF4-FFF2-40B4-BE49-F238E27FC236}">
                <a16:creationId xmlns:a16="http://schemas.microsoft.com/office/drawing/2014/main" id="{E7C1A3BB-160E-4573-BE6C-6738B8B59A5D}"/>
              </a:ext>
            </a:extLst>
          </p:cNvPr>
          <p:cNvGrpSpPr/>
          <p:nvPr/>
        </p:nvGrpSpPr>
        <p:grpSpPr>
          <a:xfrm>
            <a:off x="6949960" y="4658131"/>
            <a:ext cx="1692000" cy="1480441"/>
            <a:chOff x="6690464" y="5127283"/>
            <a:chExt cx="1692000" cy="1480441"/>
          </a:xfrm>
        </p:grpSpPr>
        <p:sp>
          <p:nvSpPr>
            <p:cNvPr id="56" name="TextBox 55">
              <a:extLst>
                <a:ext uri="{FF2B5EF4-FFF2-40B4-BE49-F238E27FC236}">
                  <a16:creationId xmlns:a16="http://schemas.microsoft.com/office/drawing/2014/main" id="{D2B834D0-22D0-4668-A974-ACD731A21657}"/>
                </a:ext>
              </a:extLst>
            </p:cNvPr>
            <p:cNvSpPr txBox="1"/>
            <p:nvPr/>
          </p:nvSpPr>
          <p:spPr>
            <a:xfrm>
              <a:off x="6690464" y="5592061"/>
              <a:ext cx="1692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Easy to change colors, photos and Text. 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57" name="TextBox 56">
              <a:extLst>
                <a:ext uri="{FF2B5EF4-FFF2-40B4-BE49-F238E27FC236}">
                  <a16:creationId xmlns:a16="http://schemas.microsoft.com/office/drawing/2014/main" id="{2676BF2B-07BB-41E0-94A6-5B5E1AB8D4AA}"/>
                </a:ext>
              </a:extLst>
            </p:cNvPr>
            <p:cNvSpPr txBox="1"/>
            <p:nvPr/>
          </p:nvSpPr>
          <p:spPr>
            <a:xfrm>
              <a:off x="6690464" y="5127283"/>
              <a:ext cx="1692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PPT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Presentation</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sp>
        <p:nvSpPr>
          <p:cNvPr id="58" name="Oval 291">
            <a:extLst>
              <a:ext uri="{FF2B5EF4-FFF2-40B4-BE49-F238E27FC236}">
                <a16:creationId xmlns:a16="http://schemas.microsoft.com/office/drawing/2014/main" id="{3155014A-AD13-41D4-A325-EB0F6D25B226}"/>
              </a:ext>
            </a:extLst>
          </p:cNvPr>
          <p:cNvSpPr/>
          <p:nvPr/>
        </p:nvSpPr>
        <p:spPr>
          <a:xfrm>
            <a:off x="9226948" y="4599954"/>
            <a:ext cx="546492" cy="5464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nvGrpSpPr>
          <p:cNvPr id="59" name="그룹 8">
            <a:extLst>
              <a:ext uri="{FF2B5EF4-FFF2-40B4-BE49-F238E27FC236}">
                <a16:creationId xmlns:a16="http://schemas.microsoft.com/office/drawing/2014/main" id="{A7C77CAE-E6E1-4F55-8B97-4D6DD23F3D6E}"/>
              </a:ext>
            </a:extLst>
          </p:cNvPr>
          <p:cNvGrpSpPr/>
          <p:nvPr/>
        </p:nvGrpSpPr>
        <p:grpSpPr>
          <a:xfrm>
            <a:off x="9789809" y="4635893"/>
            <a:ext cx="1692000" cy="1480441"/>
            <a:chOff x="8850379" y="5105045"/>
            <a:chExt cx="1692000" cy="1480441"/>
          </a:xfrm>
        </p:grpSpPr>
        <p:sp>
          <p:nvSpPr>
            <p:cNvPr id="60" name="TextBox 59">
              <a:extLst>
                <a:ext uri="{FF2B5EF4-FFF2-40B4-BE49-F238E27FC236}">
                  <a16:creationId xmlns:a16="http://schemas.microsoft.com/office/drawing/2014/main" id="{BF15CAD3-21E2-49AC-91B7-F6E96815B444}"/>
                </a:ext>
              </a:extLst>
            </p:cNvPr>
            <p:cNvSpPr txBox="1"/>
            <p:nvPr/>
          </p:nvSpPr>
          <p:spPr>
            <a:xfrm>
              <a:off x="8850379" y="5569823"/>
              <a:ext cx="1692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Easy to change colors, photos and Text. 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61" name="TextBox 60">
              <a:extLst>
                <a:ext uri="{FF2B5EF4-FFF2-40B4-BE49-F238E27FC236}">
                  <a16:creationId xmlns:a16="http://schemas.microsoft.com/office/drawing/2014/main" id="{116F4A7C-7091-47B9-A870-B42A4783C89A}"/>
                </a:ext>
              </a:extLst>
            </p:cNvPr>
            <p:cNvSpPr txBox="1"/>
            <p:nvPr/>
          </p:nvSpPr>
          <p:spPr>
            <a:xfrm>
              <a:off x="8850379" y="5105045"/>
              <a:ext cx="1692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PPT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Presentation</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sp>
        <p:nvSpPr>
          <p:cNvPr id="62" name="Rectangle 30">
            <a:extLst>
              <a:ext uri="{FF2B5EF4-FFF2-40B4-BE49-F238E27FC236}">
                <a16:creationId xmlns:a16="http://schemas.microsoft.com/office/drawing/2014/main" id="{77659F6A-94CD-4DAA-80C0-F94B08236933}"/>
              </a:ext>
            </a:extLst>
          </p:cNvPr>
          <p:cNvSpPr/>
          <p:nvPr/>
        </p:nvSpPr>
        <p:spPr>
          <a:xfrm>
            <a:off x="848108" y="4736091"/>
            <a:ext cx="272745" cy="271948"/>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3" name="Rounded Rectangle 5">
            <a:extLst>
              <a:ext uri="{FF2B5EF4-FFF2-40B4-BE49-F238E27FC236}">
                <a16:creationId xmlns:a16="http://schemas.microsoft.com/office/drawing/2014/main" id="{F7346D7D-5B6B-4CF7-9F27-B4A96DB92664}"/>
              </a:ext>
            </a:extLst>
          </p:cNvPr>
          <p:cNvSpPr/>
          <p:nvPr/>
        </p:nvSpPr>
        <p:spPr>
          <a:xfrm flipH="1">
            <a:off x="3647113" y="4742477"/>
            <a:ext cx="336779" cy="27782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4" name="Rounded Rectangle 27">
            <a:extLst>
              <a:ext uri="{FF2B5EF4-FFF2-40B4-BE49-F238E27FC236}">
                <a16:creationId xmlns:a16="http://schemas.microsoft.com/office/drawing/2014/main" id="{04A60D46-98D6-48C1-9585-047787F975D2}"/>
              </a:ext>
            </a:extLst>
          </p:cNvPr>
          <p:cNvSpPr/>
          <p:nvPr/>
        </p:nvSpPr>
        <p:spPr>
          <a:xfrm>
            <a:off x="6527545" y="4742477"/>
            <a:ext cx="297841" cy="22878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5" name="Oval 21">
            <a:extLst>
              <a:ext uri="{FF2B5EF4-FFF2-40B4-BE49-F238E27FC236}">
                <a16:creationId xmlns:a16="http://schemas.microsoft.com/office/drawing/2014/main" id="{31F408D8-87B2-492A-88A1-D1FE9D118278}"/>
              </a:ext>
            </a:extLst>
          </p:cNvPr>
          <p:cNvSpPr>
            <a:spLocks noChangeAspect="1"/>
          </p:cNvSpPr>
          <p:nvPr/>
        </p:nvSpPr>
        <p:spPr>
          <a:xfrm>
            <a:off x="9343899" y="4706348"/>
            <a:ext cx="328372" cy="3311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6" name="Rectangle 58">
            <a:extLst>
              <a:ext uri="{FF2B5EF4-FFF2-40B4-BE49-F238E27FC236}">
                <a16:creationId xmlns:a16="http://schemas.microsoft.com/office/drawing/2014/main" id="{54E01CCD-C571-4EB8-B7B5-EBBAA84ECB13}"/>
              </a:ext>
            </a:extLst>
          </p:cNvPr>
          <p:cNvSpPr/>
          <p:nvPr/>
        </p:nvSpPr>
        <p:spPr>
          <a:xfrm>
            <a:off x="4485708" y="1760340"/>
            <a:ext cx="7927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a:ln>
                  <a:noFill/>
                </a:ln>
                <a:solidFill>
                  <a:srgbClr val="7344AE"/>
                </a:solidFill>
                <a:effectLst/>
                <a:uLnTx/>
                <a:uFillTx/>
                <a:latin typeface="Arial"/>
                <a:cs typeface="+mn-cs"/>
              </a:rPr>
              <a:t>Text A</a:t>
            </a:r>
            <a:endParaRPr kumimoji="0" lang="ko-KR" altLang="en-US" sz="1600" b="1" i="0" u="none" strike="noStrike" kern="1200" cap="none" spc="0" normalizeH="0" baseline="0" noProof="0">
              <a:ln>
                <a:noFill/>
              </a:ln>
              <a:solidFill>
                <a:srgbClr val="7344AE"/>
              </a:solidFill>
              <a:effectLst/>
              <a:uLnTx/>
              <a:uFillTx/>
              <a:latin typeface="Arial"/>
              <a:cs typeface="+mn-cs"/>
            </a:endParaRPr>
          </a:p>
        </p:txBody>
      </p:sp>
      <p:sp>
        <p:nvSpPr>
          <p:cNvPr id="67" name="Rectangle 59">
            <a:extLst>
              <a:ext uri="{FF2B5EF4-FFF2-40B4-BE49-F238E27FC236}">
                <a16:creationId xmlns:a16="http://schemas.microsoft.com/office/drawing/2014/main" id="{4BBE1ADE-4E30-4513-AD54-EFD6411B386E}"/>
              </a:ext>
            </a:extLst>
          </p:cNvPr>
          <p:cNvSpPr/>
          <p:nvPr/>
        </p:nvSpPr>
        <p:spPr>
          <a:xfrm>
            <a:off x="5286274" y="1760340"/>
            <a:ext cx="7927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a:ln>
                  <a:noFill/>
                </a:ln>
                <a:solidFill>
                  <a:srgbClr val="FF5030"/>
                </a:solidFill>
                <a:effectLst/>
                <a:uLnTx/>
                <a:uFillTx/>
                <a:latin typeface="Arial"/>
                <a:cs typeface="+mn-cs"/>
              </a:rPr>
              <a:t>Text B</a:t>
            </a:r>
            <a:endParaRPr kumimoji="0" lang="ko-KR" altLang="en-US" sz="1600" b="1" i="0" u="none" strike="noStrike" kern="1200" cap="none" spc="0" normalizeH="0" baseline="0" noProof="0">
              <a:ln>
                <a:noFill/>
              </a:ln>
              <a:solidFill>
                <a:srgbClr val="FF5030"/>
              </a:solidFill>
              <a:effectLst/>
              <a:uLnTx/>
              <a:uFillTx/>
              <a:latin typeface="Arial"/>
              <a:cs typeface="+mn-cs"/>
            </a:endParaRPr>
          </a:p>
        </p:txBody>
      </p:sp>
      <p:sp>
        <p:nvSpPr>
          <p:cNvPr id="68" name="Rectangle 60">
            <a:extLst>
              <a:ext uri="{FF2B5EF4-FFF2-40B4-BE49-F238E27FC236}">
                <a16:creationId xmlns:a16="http://schemas.microsoft.com/office/drawing/2014/main" id="{61492092-8B5F-44CB-8C15-9655F9B3E55F}"/>
              </a:ext>
            </a:extLst>
          </p:cNvPr>
          <p:cNvSpPr/>
          <p:nvPr/>
        </p:nvSpPr>
        <p:spPr>
          <a:xfrm>
            <a:off x="6086840" y="1760340"/>
            <a:ext cx="7927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a:ln>
                  <a:noFill/>
                </a:ln>
                <a:solidFill>
                  <a:srgbClr val="7344AE"/>
                </a:solidFill>
                <a:effectLst/>
                <a:uLnTx/>
                <a:uFillTx/>
                <a:latin typeface="Arial"/>
                <a:cs typeface="+mn-cs"/>
              </a:rPr>
              <a:t>Text C</a:t>
            </a:r>
            <a:endParaRPr kumimoji="0" lang="ko-KR" altLang="en-US" sz="1600" b="1" i="0" u="none" strike="noStrike" kern="1200" cap="none" spc="0" normalizeH="0" baseline="0" noProof="0">
              <a:ln>
                <a:noFill/>
              </a:ln>
              <a:solidFill>
                <a:srgbClr val="7344AE"/>
              </a:solidFill>
              <a:effectLst/>
              <a:uLnTx/>
              <a:uFillTx/>
              <a:latin typeface="Arial"/>
              <a:cs typeface="+mn-cs"/>
            </a:endParaRPr>
          </a:p>
        </p:txBody>
      </p:sp>
      <p:sp>
        <p:nvSpPr>
          <p:cNvPr id="69" name="Rectangle 61">
            <a:extLst>
              <a:ext uri="{FF2B5EF4-FFF2-40B4-BE49-F238E27FC236}">
                <a16:creationId xmlns:a16="http://schemas.microsoft.com/office/drawing/2014/main" id="{FEA0CD12-7A5F-42AA-B830-ED4AC831002D}"/>
              </a:ext>
            </a:extLst>
          </p:cNvPr>
          <p:cNvSpPr/>
          <p:nvPr/>
        </p:nvSpPr>
        <p:spPr>
          <a:xfrm>
            <a:off x="6887406" y="1760340"/>
            <a:ext cx="7927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a:ln>
                  <a:noFill/>
                </a:ln>
                <a:solidFill>
                  <a:srgbClr val="FF5030"/>
                </a:solidFill>
                <a:effectLst/>
                <a:uLnTx/>
                <a:uFillTx/>
                <a:latin typeface="Arial"/>
                <a:cs typeface="+mn-cs"/>
              </a:rPr>
              <a:t>Text D</a:t>
            </a:r>
            <a:endParaRPr kumimoji="0" lang="ko-KR" altLang="en-US" sz="1600" b="1" i="0" u="none" strike="noStrike" kern="1200" cap="none" spc="0" normalizeH="0" baseline="0" noProof="0">
              <a:ln>
                <a:noFill/>
              </a:ln>
              <a:solidFill>
                <a:srgbClr val="FF5030"/>
              </a:solidFill>
              <a:effectLst/>
              <a:uLnTx/>
              <a:uFillTx/>
              <a:latin typeface="Arial"/>
              <a:cs typeface="+mn-cs"/>
            </a:endParaRPr>
          </a:p>
        </p:txBody>
      </p:sp>
      <p:grpSp>
        <p:nvGrpSpPr>
          <p:cNvPr id="70" name="Group 28">
            <a:extLst>
              <a:ext uri="{FF2B5EF4-FFF2-40B4-BE49-F238E27FC236}">
                <a16:creationId xmlns:a16="http://schemas.microsoft.com/office/drawing/2014/main" id="{8FB03B29-131F-4320-9005-F801A30D347A}"/>
              </a:ext>
            </a:extLst>
          </p:cNvPr>
          <p:cNvGrpSpPr/>
          <p:nvPr/>
        </p:nvGrpSpPr>
        <p:grpSpPr>
          <a:xfrm>
            <a:off x="8594512" y="2222469"/>
            <a:ext cx="2915277" cy="1292662"/>
            <a:chOff x="3017859" y="4283314"/>
            <a:chExt cx="1890849" cy="1292662"/>
          </a:xfrm>
        </p:grpSpPr>
        <p:sp>
          <p:nvSpPr>
            <p:cNvPr id="71" name="TextBox 70">
              <a:extLst>
                <a:ext uri="{FF2B5EF4-FFF2-40B4-BE49-F238E27FC236}">
                  <a16:creationId xmlns:a16="http://schemas.microsoft.com/office/drawing/2014/main" id="{0CB22985-8E8D-48A2-B254-64BD9D98E2E0}"/>
                </a:ext>
              </a:extLst>
            </p:cNvPr>
            <p:cNvSpPr txBox="1"/>
            <p:nvPr/>
          </p:nvSpPr>
          <p:spPr>
            <a:xfrm>
              <a:off x="3021856" y="4560313"/>
              <a:ext cx="188685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72" name="TextBox 71">
              <a:extLst>
                <a:ext uri="{FF2B5EF4-FFF2-40B4-BE49-F238E27FC236}">
                  <a16:creationId xmlns:a16="http://schemas.microsoft.com/office/drawing/2014/main" id="{C8C47DB2-DD93-4F06-9341-D1644BB3F7B8}"/>
                </a:ext>
              </a:extLst>
            </p:cNvPr>
            <p:cNvSpPr txBox="1"/>
            <p:nvPr/>
          </p:nvSpPr>
          <p:spPr>
            <a:xfrm>
              <a:off x="3017859" y="4283314"/>
              <a:ext cx="187081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nvGrpSpPr>
          <p:cNvPr id="73" name="Group 38">
            <a:extLst>
              <a:ext uri="{FF2B5EF4-FFF2-40B4-BE49-F238E27FC236}">
                <a16:creationId xmlns:a16="http://schemas.microsoft.com/office/drawing/2014/main" id="{831CFB1D-F20B-4964-A2C3-58DD7402D2DF}"/>
              </a:ext>
            </a:extLst>
          </p:cNvPr>
          <p:cNvGrpSpPr/>
          <p:nvPr/>
        </p:nvGrpSpPr>
        <p:grpSpPr>
          <a:xfrm>
            <a:off x="682212" y="2222469"/>
            <a:ext cx="2737242" cy="1292662"/>
            <a:chOff x="3021856" y="4283314"/>
            <a:chExt cx="1886852" cy="1292662"/>
          </a:xfrm>
        </p:grpSpPr>
        <p:sp>
          <p:nvSpPr>
            <p:cNvPr id="74" name="TextBox 73">
              <a:extLst>
                <a:ext uri="{FF2B5EF4-FFF2-40B4-BE49-F238E27FC236}">
                  <a16:creationId xmlns:a16="http://schemas.microsoft.com/office/drawing/2014/main" id="{571CA243-4FF4-4E4C-AE1B-AF2DED20A06C}"/>
                </a:ext>
              </a:extLst>
            </p:cNvPr>
            <p:cNvSpPr txBox="1"/>
            <p:nvPr/>
          </p:nvSpPr>
          <p:spPr>
            <a:xfrm>
              <a:off x="3021856" y="4560313"/>
              <a:ext cx="1886852"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75" name="TextBox 74">
              <a:extLst>
                <a:ext uri="{FF2B5EF4-FFF2-40B4-BE49-F238E27FC236}">
                  <a16:creationId xmlns:a16="http://schemas.microsoft.com/office/drawing/2014/main" id="{B4944756-1F42-4502-A677-1477D6F5ED5B}"/>
                </a:ext>
              </a:extLst>
            </p:cNvPr>
            <p:cNvSpPr txBox="1"/>
            <p:nvPr/>
          </p:nvSpPr>
          <p:spPr>
            <a:xfrm>
              <a:off x="3037896" y="4283314"/>
              <a:ext cx="1870812"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spTree>
    <p:extLst>
      <p:ext uri="{BB962C8B-B14F-4D97-AF65-F5344CB8AC3E}">
        <p14:creationId xmlns:p14="http://schemas.microsoft.com/office/powerpoint/2010/main" val="1557309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984BFC-98DE-4980-88D9-2DCE24331A3A}"/>
              </a:ext>
            </a:extLst>
          </p:cNvPr>
          <p:cNvSpPr txBox="1"/>
          <p:nvPr/>
        </p:nvSpPr>
        <p:spPr>
          <a:xfrm>
            <a:off x="694464" y="1322748"/>
            <a:ext cx="3011702" cy="43088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1100" b="0" i="0" u="none" strike="noStrike" kern="1200" cap="none" spc="0" normalizeH="0" baseline="0" noProof="0">
                <a:ln>
                  <a:noFill/>
                </a:ln>
                <a:solidFill>
                  <a:prstClr val="white"/>
                </a:solidFill>
                <a:effectLst/>
                <a:uLnTx/>
                <a:uFillTx/>
                <a:latin typeface="Arial"/>
                <a:cs typeface="Arial" pitchFamily="34" charset="0"/>
              </a:rPr>
              <a:t>L</a:t>
            </a:r>
            <a:r>
              <a:rPr kumimoji="0" lang="en-US" altLang="ko-KR" sz="1100" b="0" i="0" u="none" strike="noStrike" kern="1200" cap="none" spc="0" normalizeH="0" baseline="0" noProof="0">
                <a:ln>
                  <a:noFill/>
                </a:ln>
                <a:solidFill>
                  <a:prstClr val="white"/>
                </a:solidFill>
                <a:effectLst/>
                <a:uLnTx/>
                <a:uFillTx/>
                <a:latin typeface="Arial"/>
                <a:cs typeface="Arial" pitchFamily="34" charset="0"/>
              </a:rPr>
              <a:t>OREM IPSUM DOLOR SIT AMET,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a:ln>
                  <a:noFill/>
                </a:ln>
                <a:solidFill>
                  <a:prstClr val="white"/>
                </a:solidFill>
                <a:effectLst/>
                <a:uLnTx/>
                <a:uFillTx/>
                <a:latin typeface="Arial"/>
                <a:cs typeface="Arial" pitchFamily="34" charset="0"/>
              </a:rPr>
              <a:t>CU USU AGAM INTEGRE IMPEDIT.</a:t>
            </a:r>
            <a:endParaRPr kumimoji="0" lang="ko-KR" altLang="en-US" sz="1100" b="0" i="0" u="none" strike="noStrike" kern="1200" cap="none" spc="0" normalizeH="0" baseline="0" noProof="0">
              <a:ln>
                <a:noFill/>
              </a:ln>
              <a:solidFill>
                <a:prstClr val="white"/>
              </a:solidFill>
              <a:effectLst/>
              <a:uLnTx/>
              <a:uFillTx/>
              <a:latin typeface="Arial"/>
              <a:cs typeface="Arial" pitchFamily="34" charset="0"/>
            </a:endParaRPr>
          </a:p>
        </p:txBody>
      </p:sp>
      <p:sp>
        <p:nvSpPr>
          <p:cNvPr id="5" name="TextBox 4">
            <a:extLst>
              <a:ext uri="{FF2B5EF4-FFF2-40B4-BE49-F238E27FC236}">
                <a16:creationId xmlns:a16="http://schemas.microsoft.com/office/drawing/2014/main" id="{3273A562-E0EF-48BA-BA98-F320048C47B5}"/>
              </a:ext>
            </a:extLst>
          </p:cNvPr>
          <p:cNvSpPr txBox="1"/>
          <p:nvPr/>
        </p:nvSpPr>
        <p:spPr>
          <a:xfrm>
            <a:off x="683833" y="561926"/>
            <a:ext cx="3022332"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2400" b="0" i="0" u="none" strike="noStrike" kern="1200" cap="none" spc="0" normalizeH="0" baseline="0" noProof="0">
                <a:ln>
                  <a:noFill/>
                </a:ln>
                <a:solidFill>
                  <a:prstClr val="white"/>
                </a:solidFill>
                <a:effectLst/>
                <a:uLnTx/>
                <a:uFillTx/>
                <a:latin typeface="Arial"/>
                <a:cs typeface="Arial" pitchFamily="34" charset="0"/>
              </a:rPr>
              <a:t>L</a:t>
            </a:r>
            <a:r>
              <a:rPr kumimoji="0" lang="en-US" altLang="ko-KR" sz="2400" b="0" i="0" u="none" strike="noStrike" kern="1200" cap="none" spc="0" normalizeH="0" baseline="0" noProof="0">
                <a:ln>
                  <a:noFill/>
                </a:ln>
                <a:solidFill>
                  <a:prstClr val="white"/>
                </a:solidFill>
                <a:effectLst/>
                <a:uLnTx/>
                <a:uFillTx/>
                <a:latin typeface="Arial"/>
                <a:cs typeface="Arial" pitchFamily="34" charset="0"/>
              </a:rPr>
              <a:t>OREM IPSUM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prstClr val="white"/>
                </a:solidFill>
                <a:effectLst/>
                <a:uLnTx/>
                <a:uFillTx/>
                <a:latin typeface="Arial"/>
                <a:cs typeface="Arial" pitchFamily="34" charset="0"/>
              </a:rPr>
              <a:t>DOLOR SIT AMET, </a:t>
            </a:r>
            <a:endParaRPr kumimoji="0" lang="ko-KR" altLang="en-US" sz="2400" b="0" i="0" u="none" strike="noStrike" kern="1200" cap="none" spc="0" normalizeH="0" baseline="0" noProof="0">
              <a:ln>
                <a:noFill/>
              </a:ln>
              <a:solidFill>
                <a:prstClr val="white"/>
              </a:solidFill>
              <a:effectLst/>
              <a:uLnTx/>
              <a:uFillTx/>
              <a:latin typeface="Arial"/>
              <a:cs typeface="Arial" pitchFamily="34" charset="0"/>
            </a:endParaRPr>
          </a:p>
        </p:txBody>
      </p:sp>
      <p:sp>
        <p:nvSpPr>
          <p:cNvPr id="6" name="TextBox 5">
            <a:extLst>
              <a:ext uri="{FF2B5EF4-FFF2-40B4-BE49-F238E27FC236}">
                <a16:creationId xmlns:a16="http://schemas.microsoft.com/office/drawing/2014/main" id="{4715EB9D-52C2-4803-99AF-E46EA67DB470}"/>
              </a:ext>
            </a:extLst>
          </p:cNvPr>
          <p:cNvSpPr txBox="1"/>
          <p:nvPr/>
        </p:nvSpPr>
        <p:spPr>
          <a:xfrm>
            <a:off x="683835" y="1989205"/>
            <a:ext cx="3022332"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Get a modern PowerPoint  Presentation that is beautifully designed. Easy to change colors, photos and Text. You can simply impress your audience and add a unique zing and appeal to your Presentations. You can simply impress your audience and add a unique zing and appeal to your Presentations. Easy to change colors, photos and Text. </a:t>
            </a:r>
          </a:p>
        </p:txBody>
      </p:sp>
      <p:sp>
        <p:nvSpPr>
          <p:cNvPr id="7" name="TextBox 6">
            <a:extLst>
              <a:ext uri="{FF2B5EF4-FFF2-40B4-BE49-F238E27FC236}">
                <a16:creationId xmlns:a16="http://schemas.microsoft.com/office/drawing/2014/main" id="{005D5516-0E67-4A1C-A58A-D51BE633DB5A}"/>
              </a:ext>
            </a:extLst>
          </p:cNvPr>
          <p:cNvSpPr txBox="1"/>
          <p:nvPr/>
        </p:nvSpPr>
        <p:spPr>
          <a:xfrm>
            <a:off x="8225962" y="4838694"/>
            <a:ext cx="3568440" cy="1569660"/>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4800" b="1" i="0" u="none" strike="noStrike" kern="1200" cap="none" spc="0" normalizeH="0" baseline="0" noProof="0">
                <a:ln>
                  <a:noFill/>
                </a:ln>
                <a:solidFill>
                  <a:prstClr val="white"/>
                </a:solidFill>
                <a:effectLst/>
                <a:uLnTx/>
                <a:uFillTx/>
                <a:latin typeface="Arial"/>
                <a:cs typeface="Arial" pitchFamily="34" charset="0"/>
              </a:rPr>
              <a:t>AWESOME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altLang="ko-KR" sz="4800" b="1" i="0" u="none" strike="noStrike" kern="1200" cap="none" spc="0" normalizeH="0" baseline="0" noProof="0">
                <a:ln>
                  <a:noFill/>
                </a:ln>
                <a:solidFill>
                  <a:prstClr val="white"/>
                </a:solidFill>
                <a:effectLst/>
                <a:uLnTx/>
                <a:uFillTx/>
                <a:latin typeface="Arial"/>
                <a:cs typeface="Arial" pitchFamily="34" charset="0"/>
              </a:rPr>
              <a:t>S</a:t>
            </a:r>
            <a:r>
              <a:rPr kumimoji="0" lang="en-US" altLang="ko-KR" sz="4800" b="1" i="0" u="none" strike="noStrike" kern="1200" cap="none" spc="0" normalizeH="0" baseline="0" noProof="0">
                <a:ln>
                  <a:noFill/>
                </a:ln>
                <a:solidFill>
                  <a:prstClr val="white"/>
                </a:solidFill>
                <a:effectLst/>
                <a:uLnTx/>
                <a:uFillTx/>
                <a:latin typeface="Arial"/>
                <a:cs typeface="Arial" pitchFamily="34" charset="0"/>
              </a:rPr>
              <a:t>LIDE</a:t>
            </a:r>
            <a:endParaRPr kumimoji="0" lang="ko-KR" altLang="en-US" sz="4800" b="1" i="0" u="none" strike="noStrike" kern="1200" cap="none" spc="0" normalizeH="0" baseline="0" noProof="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2498161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a:t>Infographic Style</a:t>
            </a:r>
          </a:p>
        </p:txBody>
      </p:sp>
      <p:grpSp>
        <p:nvGrpSpPr>
          <p:cNvPr id="35" name="그룹 34">
            <a:extLst>
              <a:ext uri="{FF2B5EF4-FFF2-40B4-BE49-F238E27FC236}">
                <a16:creationId xmlns:a16="http://schemas.microsoft.com/office/drawing/2014/main" id="{3234A7B9-22F3-4CF2-93CD-EAD7BAEDD5FD}"/>
              </a:ext>
            </a:extLst>
          </p:cNvPr>
          <p:cNvGrpSpPr/>
          <p:nvPr/>
        </p:nvGrpSpPr>
        <p:grpSpPr>
          <a:xfrm>
            <a:off x="6467192" y="2478709"/>
            <a:ext cx="3125862" cy="3888187"/>
            <a:chOff x="6750133" y="2845273"/>
            <a:chExt cx="1881179" cy="2339955"/>
          </a:xfrm>
        </p:grpSpPr>
        <p:grpSp>
          <p:nvGrpSpPr>
            <p:cNvPr id="34" name="그룹 33">
              <a:extLst>
                <a:ext uri="{FF2B5EF4-FFF2-40B4-BE49-F238E27FC236}">
                  <a16:creationId xmlns:a16="http://schemas.microsoft.com/office/drawing/2014/main" id="{BE258ADB-6AC0-4944-B9C5-150587B3E622}"/>
                </a:ext>
              </a:extLst>
            </p:cNvPr>
            <p:cNvGrpSpPr/>
            <p:nvPr/>
          </p:nvGrpSpPr>
          <p:grpSpPr>
            <a:xfrm>
              <a:off x="7545529" y="2845273"/>
              <a:ext cx="920762" cy="1786785"/>
              <a:chOff x="7545529" y="2845273"/>
              <a:chExt cx="920762" cy="1786785"/>
            </a:xfrm>
          </p:grpSpPr>
          <p:grpSp>
            <p:nvGrpSpPr>
              <p:cNvPr id="26" name="그룹 25">
                <a:extLst>
                  <a:ext uri="{FF2B5EF4-FFF2-40B4-BE49-F238E27FC236}">
                    <a16:creationId xmlns:a16="http://schemas.microsoft.com/office/drawing/2014/main" id="{1CA5471A-F6CA-4537-8742-9721081C08DE}"/>
                  </a:ext>
                </a:extLst>
              </p:cNvPr>
              <p:cNvGrpSpPr/>
              <p:nvPr/>
            </p:nvGrpSpPr>
            <p:grpSpPr>
              <a:xfrm rot="871370">
                <a:off x="8370345" y="3383915"/>
                <a:ext cx="72000" cy="463741"/>
                <a:chOff x="9050332" y="2852529"/>
                <a:chExt cx="224391" cy="937304"/>
              </a:xfrm>
              <a:solidFill>
                <a:schemeClr val="accent2"/>
              </a:solidFill>
            </p:grpSpPr>
            <p:sp>
              <p:nvSpPr>
                <p:cNvPr id="19" name="직사각형 18">
                  <a:extLst>
                    <a:ext uri="{FF2B5EF4-FFF2-40B4-BE49-F238E27FC236}">
                      <a16:creationId xmlns:a16="http://schemas.microsoft.com/office/drawing/2014/main" id="{575A9E94-ED63-4757-B18F-4709D28E3531}"/>
                    </a:ext>
                  </a:extLst>
                </p:cNvPr>
                <p:cNvSpPr/>
                <p:nvPr/>
              </p:nvSpPr>
              <p:spPr>
                <a:xfrm>
                  <a:off x="9119304" y="2973189"/>
                  <a:ext cx="92406" cy="6212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1" name="이등변 삼각형 20">
                  <a:extLst>
                    <a:ext uri="{FF2B5EF4-FFF2-40B4-BE49-F238E27FC236}">
                      <a16:creationId xmlns:a16="http://schemas.microsoft.com/office/drawing/2014/main" id="{42480C8A-2E63-4C20-9463-1CEED1D8BC97}"/>
                    </a:ext>
                  </a:extLst>
                </p:cNvPr>
                <p:cNvSpPr/>
                <p:nvPr/>
              </p:nvSpPr>
              <p:spPr>
                <a:xfrm>
                  <a:off x="9050332" y="2852529"/>
                  <a:ext cx="224391" cy="1821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2" name="화살표: 갈매기형 수장 21">
                  <a:extLst>
                    <a:ext uri="{FF2B5EF4-FFF2-40B4-BE49-F238E27FC236}">
                      <a16:creationId xmlns:a16="http://schemas.microsoft.com/office/drawing/2014/main" id="{5F986FC4-8DB9-47BD-BBC0-29655C38241D}"/>
                    </a:ext>
                  </a:extLst>
                </p:cNvPr>
                <p:cNvSpPr/>
                <p:nvPr/>
              </p:nvSpPr>
              <p:spPr>
                <a:xfrm rot="16200000">
                  <a:off x="9073712" y="3499285"/>
                  <a:ext cx="161307" cy="194869"/>
                </a:xfrm>
                <a:prstGeom prst="chevron">
                  <a:avLst>
                    <a:gd name="adj" fmla="val 5162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5" name="화살표: 갈매기형 수장 24">
                  <a:extLst>
                    <a:ext uri="{FF2B5EF4-FFF2-40B4-BE49-F238E27FC236}">
                      <a16:creationId xmlns:a16="http://schemas.microsoft.com/office/drawing/2014/main" id="{F78C3A42-D851-42DC-B2EE-EEC86E8466A5}"/>
                    </a:ext>
                  </a:extLst>
                </p:cNvPr>
                <p:cNvSpPr/>
                <p:nvPr/>
              </p:nvSpPr>
              <p:spPr>
                <a:xfrm rot="16200000">
                  <a:off x="9073712" y="3611745"/>
                  <a:ext cx="161307" cy="194869"/>
                </a:xfrm>
                <a:prstGeom prst="chevron">
                  <a:avLst>
                    <a:gd name="adj" fmla="val 5162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3" name="그룹 2">
                <a:extLst>
                  <a:ext uri="{FF2B5EF4-FFF2-40B4-BE49-F238E27FC236}">
                    <a16:creationId xmlns:a16="http://schemas.microsoft.com/office/drawing/2014/main" id="{17527908-C730-4775-BFA4-6FA95590942F}"/>
                  </a:ext>
                </a:extLst>
              </p:cNvPr>
              <p:cNvGrpSpPr/>
              <p:nvPr/>
            </p:nvGrpSpPr>
            <p:grpSpPr>
              <a:xfrm>
                <a:off x="7545529" y="2845273"/>
                <a:ext cx="920762" cy="1786785"/>
                <a:chOff x="8129003" y="4168976"/>
                <a:chExt cx="920762" cy="1786785"/>
              </a:xfrm>
            </p:grpSpPr>
            <p:sp>
              <p:nvSpPr>
                <p:cNvPr id="4" name="Graphic 19">
                  <a:extLst>
                    <a:ext uri="{FF2B5EF4-FFF2-40B4-BE49-F238E27FC236}">
                      <a16:creationId xmlns:a16="http://schemas.microsoft.com/office/drawing/2014/main" id="{9A49A385-4E96-4927-BA32-2569A9EA05CF}"/>
                    </a:ext>
                  </a:extLst>
                </p:cNvPr>
                <p:cNvSpPr/>
                <p:nvPr/>
              </p:nvSpPr>
              <p:spPr>
                <a:xfrm>
                  <a:off x="8274197" y="4390528"/>
                  <a:ext cx="690688" cy="1489436"/>
                </a:xfrm>
                <a:custGeom>
                  <a:avLst/>
                  <a:gdLst>
                    <a:gd name="connsiteX0" fmla="*/ 1793926 w 1873832"/>
                    <a:gd name="connsiteY0" fmla="*/ 2294684 h 4040829"/>
                    <a:gd name="connsiteX1" fmla="*/ 1448124 w 1873832"/>
                    <a:gd name="connsiteY1" fmla="*/ 1896851 h 4040829"/>
                    <a:gd name="connsiteX2" fmla="*/ 1430407 w 1873832"/>
                    <a:gd name="connsiteY2" fmla="*/ 1841668 h 4040829"/>
                    <a:gd name="connsiteX3" fmla="*/ 1529217 w 1873832"/>
                    <a:gd name="connsiteY3" fmla="*/ 1582702 h 4040829"/>
                    <a:gd name="connsiteX4" fmla="*/ 1608070 w 1873832"/>
                    <a:gd name="connsiteY4" fmla="*/ 1596217 h 4040829"/>
                    <a:gd name="connsiteX5" fmla="*/ 1628658 w 1873832"/>
                    <a:gd name="connsiteY5" fmla="*/ 1599789 h 4040829"/>
                    <a:gd name="connsiteX6" fmla="*/ 1717664 w 1873832"/>
                    <a:gd name="connsiteY6" fmla="*/ 1576189 h 4040829"/>
                    <a:gd name="connsiteX7" fmla="*/ 1780830 w 1873832"/>
                    <a:gd name="connsiteY7" fmla="*/ 1437532 h 4040829"/>
                    <a:gd name="connsiteX8" fmla="*/ 1765144 w 1873832"/>
                    <a:gd name="connsiteY8" fmla="*/ 1386341 h 4040829"/>
                    <a:gd name="connsiteX9" fmla="*/ 1594624 w 1873832"/>
                    <a:gd name="connsiteY9" fmla="*/ 1298455 h 4040829"/>
                    <a:gd name="connsiteX10" fmla="*/ 1563671 w 1873832"/>
                    <a:gd name="connsiteY10" fmla="*/ 1247895 h 4040829"/>
                    <a:gd name="connsiteX11" fmla="*/ 1554778 w 1873832"/>
                    <a:gd name="connsiteY11" fmla="*/ 968970 h 4040829"/>
                    <a:gd name="connsiteX12" fmla="*/ 1439580 w 1873832"/>
                    <a:gd name="connsiteY12" fmla="*/ 309860 h 4040829"/>
                    <a:gd name="connsiteX13" fmla="*/ 1188387 w 1873832"/>
                    <a:gd name="connsiteY13" fmla="*/ 8036 h 4040829"/>
                    <a:gd name="connsiteX14" fmla="*/ 996789 w 1873832"/>
                    <a:gd name="connsiteY14" fmla="*/ 135418 h 4040829"/>
                    <a:gd name="connsiteX15" fmla="*/ 784182 w 1873832"/>
                    <a:gd name="connsiteY15" fmla="*/ 370575 h 4040829"/>
                    <a:gd name="connsiteX16" fmla="*/ 492372 w 1873832"/>
                    <a:gd name="connsiteY16" fmla="*/ 972962 h 4040829"/>
                    <a:gd name="connsiteX17" fmla="*/ 405046 w 1873832"/>
                    <a:gd name="connsiteY17" fmla="*/ 1477029 h 4040829"/>
                    <a:gd name="connsiteX18" fmla="*/ 382497 w 1873832"/>
                    <a:gd name="connsiteY18" fmla="*/ 1727451 h 4040829"/>
                    <a:gd name="connsiteX19" fmla="*/ 415550 w 1873832"/>
                    <a:gd name="connsiteY19" fmla="*/ 1767158 h 4040829"/>
                    <a:gd name="connsiteX20" fmla="*/ 661071 w 1873832"/>
                    <a:gd name="connsiteY20" fmla="*/ 1823461 h 4040829"/>
                    <a:gd name="connsiteX21" fmla="*/ 686982 w 1873832"/>
                    <a:gd name="connsiteY21" fmla="*/ 1857215 h 4040829"/>
                    <a:gd name="connsiteX22" fmla="*/ 0 w 1873832"/>
                    <a:gd name="connsiteY22" fmla="*/ 3895331 h 4040829"/>
                    <a:gd name="connsiteX23" fmla="*/ 28712 w 1873832"/>
                    <a:gd name="connsiteY23" fmla="*/ 3922922 h 4040829"/>
                    <a:gd name="connsiteX24" fmla="*/ 328785 w 1873832"/>
                    <a:gd name="connsiteY24" fmla="*/ 4035038 h 4040829"/>
                    <a:gd name="connsiteX25" fmla="*/ 374093 w 1873832"/>
                    <a:gd name="connsiteY25" fmla="*/ 4031256 h 4040829"/>
                    <a:gd name="connsiteX26" fmla="*/ 983273 w 1873832"/>
                    <a:gd name="connsiteY26" fmla="*/ 2178576 h 4040829"/>
                    <a:gd name="connsiteX27" fmla="*/ 1461359 w 1873832"/>
                    <a:gd name="connsiteY27" fmla="*/ 2493986 h 4040829"/>
                    <a:gd name="connsiteX28" fmla="*/ 1475645 w 1873832"/>
                    <a:gd name="connsiteY28" fmla="*/ 2555541 h 4040829"/>
                    <a:gd name="connsiteX29" fmla="*/ 1076131 w 1873832"/>
                    <a:gd name="connsiteY29" fmla="*/ 3212060 h 4040829"/>
                    <a:gd name="connsiteX30" fmla="*/ 1346652 w 1873832"/>
                    <a:gd name="connsiteY30" fmla="*/ 3413043 h 4040829"/>
                    <a:gd name="connsiteX31" fmla="*/ 1621865 w 1873832"/>
                    <a:gd name="connsiteY31" fmla="*/ 2963388 h 4040829"/>
                    <a:gd name="connsiteX32" fmla="*/ 1812833 w 1873832"/>
                    <a:gd name="connsiteY32" fmla="*/ 2654492 h 4040829"/>
                    <a:gd name="connsiteX33" fmla="*/ 1864515 w 1873832"/>
                    <a:gd name="connsiteY33" fmla="*/ 2532712 h 4040829"/>
                    <a:gd name="connsiteX34" fmla="*/ 1793926 w 1873832"/>
                    <a:gd name="connsiteY34" fmla="*/ 2294684 h 40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73832" h="4040829">
                      <a:moveTo>
                        <a:pt x="1793926" y="2294684"/>
                      </a:moveTo>
                      <a:cubicBezTo>
                        <a:pt x="1666613" y="2172484"/>
                        <a:pt x="1553937" y="2037679"/>
                        <a:pt x="1448124" y="1896851"/>
                      </a:cubicBezTo>
                      <a:cubicBezTo>
                        <a:pt x="1436289" y="1881094"/>
                        <a:pt x="1419832" y="1867999"/>
                        <a:pt x="1430407" y="1841668"/>
                      </a:cubicBezTo>
                      <a:cubicBezTo>
                        <a:pt x="1454637" y="1781233"/>
                        <a:pt x="1510239" y="1596498"/>
                        <a:pt x="1529217" y="1582702"/>
                      </a:cubicBezTo>
                      <a:cubicBezTo>
                        <a:pt x="1549456" y="1567926"/>
                        <a:pt x="1581108" y="1590895"/>
                        <a:pt x="1608070" y="1596217"/>
                      </a:cubicBezTo>
                      <a:cubicBezTo>
                        <a:pt x="1614932" y="1597548"/>
                        <a:pt x="1622215" y="1597478"/>
                        <a:pt x="1628658" y="1599789"/>
                      </a:cubicBezTo>
                      <a:cubicBezTo>
                        <a:pt x="1663952" y="1612604"/>
                        <a:pt x="1696726" y="1617226"/>
                        <a:pt x="1717664" y="1576189"/>
                      </a:cubicBezTo>
                      <a:cubicBezTo>
                        <a:pt x="1742805" y="1531861"/>
                        <a:pt x="1772847" y="1489774"/>
                        <a:pt x="1780830" y="1437532"/>
                      </a:cubicBezTo>
                      <a:cubicBezTo>
                        <a:pt x="1796657" y="1414003"/>
                        <a:pt x="1794556" y="1399857"/>
                        <a:pt x="1765144" y="1386341"/>
                      </a:cubicBezTo>
                      <a:cubicBezTo>
                        <a:pt x="1707090" y="1359660"/>
                        <a:pt x="1652188" y="1326397"/>
                        <a:pt x="1594624" y="1298455"/>
                      </a:cubicBezTo>
                      <a:cubicBezTo>
                        <a:pt x="1571374" y="1287181"/>
                        <a:pt x="1562131" y="1274155"/>
                        <a:pt x="1563671" y="1247895"/>
                      </a:cubicBezTo>
                      <a:cubicBezTo>
                        <a:pt x="1569064" y="1154756"/>
                        <a:pt x="1565282" y="1061408"/>
                        <a:pt x="1554778" y="968970"/>
                      </a:cubicBezTo>
                      <a:cubicBezTo>
                        <a:pt x="1533629" y="783114"/>
                        <a:pt x="1463320" y="341163"/>
                        <a:pt x="1439580" y="309860"/>
                      </a:cubicBezTo>
                      <a:cubicBezTo>
                        <a:pt x="1375084" y="84087"/>
                        <a:pt x="1229354" y="-32791"/>
                        <a:pt x="1188387" y="8036"/>
                      </a:cubicBezTo>
                      <a:cubicBezTo>
                        <a:pt x="1137406" y="72252"/>
                        <a:pt x="1033834" y="115950"/>
                        <a:pt x="996789" y="135418"/>
                      </a:cubicBezTo>
                      <a:cubicBezTo>
                        <a:pt x="908342" y="179957"/>
                        <a:pt x="791254" y="360211"/>
                        <a:pt x="784182" y="370575"/>
                      </a:cubicBezTo>
                      <a:cubicBezTo>
                        <a:pt x="657780" y="557201"/>
                        <a:pt x="554137" y="755103"/>
                        <a:pt x="492372" y="972962"/>
                      </a:cubicBezTo>
                      <a:cubicBezTo>
                        <a:pt x="445593" y="1137809"/>
                        <a:pt x="422343" y="1306999"/>
                        <a:pt x="405046" y="1477029"/>
                      </a:cubicBezTo>
                      <a:cubicBezTo>
                        <a:pt x="396573" y="1560363"/>
                        <a:pt x="390060" y="1643977"/>
                        <a:pt x="382497" y="1727451"/>
                      </a:cubicBezTo>
                      <a:cubicBezTo>
                        <a:pt x="380256" y="1752031"/>
                        <a:pt x="388169" y="1764146"/>
                        <a:pt x="415550" y="1767158"/>
                      </a:cubicBezTo>
                      <a:cubicBezTo>
                        <a:pt x="450985" y="1771079"/>
                        <a:pt x="614082" y="1813096"/>
                        <a:pt x="661071" y="1823461"/>
                      </a:cubicBezTo>
                      <a:cubicBezTo>
                        <a:pt x="683410" y="1828363"/>
                        <a:pt x="691183" y="1835506"/>
                        <a:pt x="686982" y="1857215"/>
                      </a:cubicBezTo>
                      <a:cubicBezTo>
                        <a:pt x="678088" y="1903854"/>
                        <a:pt x="9174" y="3826702"/>
                        <a:pt x="0" y="3895331"/>
                      </a:cubicBezTo>
                      <a:cubicBezTo>
                        <a:pt x="3081" y="3911297"/>
                        <a:pt x="15476" y="3917950"/>
                        <a:pt x="28712" y="3922922"/>
                      </a:cubicBezTo>
                      <a:cubicBezTo>
                        <a:pt x="128643" y="3960527"/>
                        <a:pt x="228434" y="3998623"/>
                        <a:pt x="328785" y="4035038"/>
                      </a:cubicBezTo>
                      <a:cubicBezTo>
                        <a:pt x="343981" y="4040570"/>
                        <a:pt x="360158" y="4046172"/>
                        <a:pt x="374093" y="4031256"/>
                      </a:cubicBezTo>
                      <a:cubicBezTo>
                        <a:pt x="404276" y="3969561"/>
                        <a:pt x="962685" y="2162470"/>
                        <a:pt x="983273" y="2178576"/>
                      </a:cubicBezTo>
                      <a:cubicBezTo>
                        <a:pt x="1039646" y="2222554"/>
                        <a:pt x="1385168" y="2446716"/>
                        <a:pt x="1461359" y="2493986"/>
                      </a:cubicBezTo>
                      <a:cubicBezTo>
                        <a:pt x="1498545" y="2517095"/>
                        <a:pt x="1498755" y="2516955"/>
                        <a:pt x="1475645" y="2555541"/>
                      </a:cubicBezTo>
                      <a:cubicBezTo>
                        <a:pt x="1355266" y="2756313"/>
                        <a:pt x="1085375" y="3191892"/>
                        <a:pt x="1076131" y="3212060"/>
                      </a:cubicBezTo>
                      <a:cubicBezTo>
                        <a:pt x="1069759" y="3225926"/>
                        <a:pt x="1280335" y="3356950"/>
                        <a:pt x="1346652" y="3413043"/>
                      </a:cubicBezTo>
                      <a:cubicBezTo>
                        <a:pt x="1350784" y="3407510"/>
                        <a:pt x="1533419" y="3107227"/>
                        <a:pt x="1621865" y="2963388"/>
                      </a:cubicBezTo>
                      <a:cubicBezTo>
                        <a:pt x="1685311" y="2860306"/>
                        <a:pt x="1756950" y="2762196"/>
                        <a:pt x="1812833" y="2654492"/>
                      </a:cubicBezTo>
                      <a:cubicBezTo>
                        <a:pt x="1833142" y="2615345"/>
                        <a:pt x="1852820" y="2575709"/>
                        <a:pt x="1864515" y="2532712"/>
                      </a:cubicBezTo>
                      <a:cubicBezTo>
                        <a:pt x="1890005" y="2438803"/>
                        <a:pt x="1862134" y="2360161"/>
                        <a:pt x="1793926" y="2294684"/>
                      </a:cubicBezTo>
                      <a:close/>
                    </a:path>
                  </a:pathLst>
                </a:custGeom>
                <a:solidFill>
                  <a:schemeClr val="accent5"/>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Graphic 19">
                  <a:extLst>
                    <a:ext uri="{FF2B5EF4-FFF2-40B4-BE49-F238E27FC236}">
                      <a16:creationId xmlns:a16="http://schemas.microsoft.com/office/drawing/2014/main" id="{F76649C3-EBF2-4974-97ED-5570FDF7E98B}"/>
                    </a:ext>
                  </a:extLst>
                </p:cNvPr>
                <p:cNvSpPr/>
                <p:nvPr/>
              </p:nvSpPr>
              <p:spPr>
                <a:xfrm>
                  <a:off x="8737077" y="4202703"/>
                  <a:ext cx="204838" cy="253666"/>
                </a:xfrm>
                <a:custGeom>
                  <a:avLst/>
                  <a:gdLst>
                    <a:gd name="connsiteX0" fmla="*/ 434353 w 555725"/>
                    <a:gd name="connsiteY0" fmla="*/ 41969 h 688193"/>
                    <a:gd name="connsiteX1" fmla="*/ 480642 w 555725"/>
                    <a:gd name="connsiteY1" fmla="*/ 226144 h 688193"/>
                    <a:gd name="connsiteX2" fmla="*/ 539816 w 555725"/>
                    <a:gd name="connsiteY2" fmla="*/ 361440 h 688193"/>
                    <a:gd name="connsiteX3" fmla="*/ 526441 w 555725"/>
                    <a:gd name="connsiteY3" fmla="*/ 408359 h 688193"/>
                    <a:gd name="connsiteX4" fmla="*/ 505992 w 555725"/>
                    <a:gd name="connsiteY4" fmla="*/ 443864 h 688193"/>
                    <a:gd name="connsiteX5" fmla="*/ 494157 w 555725"/>
                    <a:gd name="connsiteY5" fmla="*/ 553949 h 688193"/>
                    <a:gd name="connsiteX6" fmla="*/ 414255 w 555725"/>
                    <a:gd name="connsiteY6" fmla="*/ 605840 h 688193"/>
                    <a:gd name="connsiteX7" fmla="*/ 295556 w 555725"/>
                    <a:gd name="connsiteY7" fmla="*/ 581610 h 688193"/>
                    <a:gd name="connsiteX8" fmla="*/ 224827 w 555725"/>
                    <a:gd name="connsiteY8" fmla="*/ 606961 h 688193"/>
                    <a:gd name="connsiteX9" fmla="*/ 162711 w 555725"/>
                    <a:gd name="connsiteY9" fmla="*/ 688194 h 688193"/>
                    <a:gd name="connsiteX10" fmla="*/ 34138 w 555725"/>
                    <a:gd name="connsiteY10" fmla="*/ 524607 h 688193"/>
                    <a:gd name="connsiteX11" fmla="*/ 29307 w 555725"/>
                    <a:gd name="connsiteY11" fmla="*/ 474186 h 688193"/>
                    <a:gd name="connsiteX12" fmla="*/ 74825 w 555725"/>
                    <a:gd name="connsiteY12" fmla="*/ 401426 h 688193"/>
                    <a:gd name="connsiteX13" fmla="*/ 106408 w 555725"/>
                    <a:gd name="connsiteY13" fmla="*/ 283568 h 688193"/>
                    <a:gd name="connsiteX14" fmla="*/ 353049 w 555725"/>
                    <a:gd name="connsiteY14" fmla="*/ 1562 h 688193"/>
                    <a:gd name="connsiteX15" fmla="*/ 434353 w 555725"/>
                    <a:gd name="connsiteY15" fmla="*/ 41969 h 68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5725" h="688193">
                      <a:moveTo>
                        <a:pt x="434353" y="41969"/>
                      </a:moveTo>
                      <a:cubicBezTo>
                        <a:pt x="465796" y="99252"/>
                        <a:pt x="474899" y="163119"/>
                        <a:pt x="480642" y="226144"/>
                      </a:cubicBezTo>
                      <a:cubicBezTo>
                        <a:pt x="485544" y="279576"/>
                        <a:pt x="515656" y="318372"/>
                        <a:pt x="539816" y="361440"/>
                      </a:cubicBezTo>
                      <a:cubicBezTo>
                        <a:pt x="551021" y="381468"/>
                        <a:pt x="575040" y="403807"/>
                        <a:pt x="526441" y="408359"/>
                      </a:cubicBezTo>
                      <a:cubicBezTo>
                        <a:pt x="508513" y="410040"/>
                        <a:pt x="506482" y="427547"/>
                        <a:pt x="505992" y="443864"/>
                      </a:cubicBezTo>
                      <a:cubicBezTo>
                        <a:pt x="504872" y="480769"/>
                        <a:pt x="509143" y="518094"/>
                        <a:pt x="494157" y="553949"/>
                      </a:cubicBezTo>
                      <a:cubicBezTo>
                        <a:pt x="477560" y="593515"/>
                        <a:pt x="456482" y="608081"/>
                        <a:pt x="414255" y="605840"/>
                      </a:cubicBezTo>
                      <a:cubicBezTo>
                        <a:pt x="373428" y="603669"/>
                        <a:pt x="333161" y="597017"/>
                        <a:pt x="295556" y="581610"/>
                      </a:cubicBezTo>
                      <a:cubicBezTo>
                        <a:pt x="262012" y="567815"/>
                        <a:pt x="242474" y="576358"/>
                        <a:pt x="224827" y="606961"/>
                      </a:cubicBezTo>
                      <a:cubicBezTo>
                        <a:pt x="211241" y="630490"/>
                        <a:pt x="186661" y="671877"/>
                        <a:pt x="162711" y="688194"/>
                      </a:cubicBezTo>
                      <a:cubicBezTo>
                        <a:pt x="158790" y="685533"/>
                        <a:pt x="94363" y="555279"/>
                        <a:pt x="34138" y="524607"/>
                      </a:cubicBezTo>
                      <a:cubicBezTo>
                        <a:pt x="-10540" y="501847"/>
                        <a:pt x="-10540" y="501847"/>
                        <a:pt x="29307" y="474186"/>
                      </a:cubicBezTo>
                      <a:cubicBezTo>
                        <a:pt x="54797" y="456469"/>
                        <a:pt x="63551" y="427967"/>
                        <a:pt x="74825" y="401426"/>
                      </a:cubicBezTo>
                      <a:cubicBezTo>
                        <a:pt x="90862" y="363681"/>
                        <a:pt x="97935" y="323204"/>
                        <a:pt x="106408" y="283568"/>
                      </a:cubicBezTo>
                      <a:cubicBezTo>
                        <a:pt x="127487" y="184547"/>
                        <a:pt x="295696" y="-19867"/>
                        <a:pt x="353049" y="1562"/>
                      </a:cubicBezTo>
                      <a:cubicBezTo>
                        <a:pt x="368736" y="7305"/>
                        <a:pt x="426790" y="26072"/>
                        <a:pt x="434353" y="41969"/>
                      </a:cubicBezTo>
                      <a:close/>
                    </a:path>
                  </a:pathLst>
                </a:custGeom>
                <a:solidFill>
                  <a:srgbClr val="F7BB9B"/>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Graphic 19">
                  <a:extLst>
                    <a:ext uri="{FF2B5EF4-FFF2-40B4-BE49-F238E27FC236}">
                      <a16:creationId xmlns:a16="http://schemas.microsoft.com/office/drawing/2014/main" id="{3776C9E8-88D2-4A85-A713-CEE51C8A3C7E}"/>
                    </a:ext>
                  </a:extLst>
                </p:cNvPr>
                <p:cNvSpPr/>
                <p:nvPr/>
              </p:nvSpPr>
              <p:spPr>
                <a:xfrm>
                  <a:off x="8907322" y="4920423"/>
                  <a:ext cx="142443" cy="102810"/>
                </a:xfrm>
                <a:custGeom>
                  <a:avLst/>
                  <a:gdLst>
                    <a:gd name="connsiteX0" fmla="*/ 0 w 386448"/>
                    <a:gd name="connsiteY0" fmla="*/ 138657 h 278923"/>
                    <a:gd name="connsiteX1" fmla="*/ 63166 w 386448"/>
                    <a:gd name="connsiteY1" fmla="*/ 0 h 278923"/>
                    <a:gd name="connsiteX2" fmla="*/ 243210 w 386448"/>
                    <a:gd name="connsiteY2" fmla="*/ 22619 h 278923"/>
                    <a:gd name="connsiteX3" fmla="*/ 347973 w 386448"/>
                    <a:gd name="connsiteY3" fmla="*/ 52732 h 278923"/>
                    <a:gd name="connsiteX4" fmla="*/ 378435 w 386448"/>
                    <a:gd name="connsiteY4" fmla="*/ 192439 h 278923"/>
                    <a:gd name="connsiteX5" fmla="*/ 330816 w 386448"/>
                    <a:gd name="connsiteY5" fmla="*/ 241319 h 278923"/>
                    <a:gd name="connsiteX6" fmla="*/ 113587 w 386448"/>
                    <a:gd name="connsiteY6" fmla="*/ 234596 h 278923"/>
                    <a:gd name="connsiteX7" fmla="*/ 0 w 386448"/>
                    <a:gd name="connsiteY7" fmla="*/ 138657 h 27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48" h="278923">
                      <a:moveTo>
                        <a:pt x="0" y="138657"/>
                      </a:moveTo>
                      <a:cubicBezTo>
                        <a:pt x="11135" y="87886"/>
                        <a:pt x="41877" y="46149"/>
                        <a:pt x="63166" y="0"/>
                      </a:cubicBezTo>
                      <a:cubicBezTo>
                        <a:pt x="120940" y="25350"/>
                        <a:pt x="180814" y="34874"/>
                        <a:pt x="243210" y="22619"/>
                      </a:cubicBezTo>
                      <a:cubicBezTo>
                        <a:pt x="283546" y="14706"/>
                        <a:pt x="321082" y="19748"/>
                        <a:pt x="347973" y="52732"/>
                      </a:cubicBezTo>
                      <a:cubicBezTo>
                        <a:pt x="381026" y="93348"/>
                        <a:pt x="397343" y="139987"/>
                        <a:pt x="378435" y="192439"/>
                      </a:cubicBezTo>
                      <a:cubicBezTo>
                        <a:pt x="370242" y="215198"/>
                        <a:pt x="350774" y="229204"/>
                        <a:pt x="330816" y="241319"/>
                      </a:cubicBezTo>
                      <a:cubicBezTo>
                        <a:pt x="247131" y="291880"/>
                        <a:pt x="184946" y="293210"/>
                        <a:pt x="113587" y="234596"/>
                      </a:cubicBezTo>
                      <a:cubicBezTo>
                        <a:pt x="75281" y="203013"/>
                        <a:pt x="34804" y="174161"/>
                        <a:pt x="0" y="138657"/>
                      </a:cubicBezTo>
                      <a:close/>
                    </a:path>
                  </a:pathLst>
                </a:custGeom>
                <a:solidFill>
                  <a:srgbClr val="F6BB9B"/>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Graphic 19">
                  <a:extLst>
                    <a:ext uri="{FF2B5EF4-FFF2-40B4-BE49-F238E27FC236}">
                      <a16:creationId xmlns:a16="http://schemas.microsoft.com/office/drawing/2014/main" id="{17E52C93-950D-43C1-8F07-9BF9F4FE561A}"/>
                    </a:ext>
                  </a:extLst>
                </p:cNvPr>
                <p:cNvSpPr/>
                <p:nvPr/>
              </p:nvSpPr>
              <p:spPr>
                <a:xfrm>
                  <a:off x="8245124" y="5826230"/>
                  <a:ext cx="295042" cy="129531"/>
                </a:xfrm>
                <a:custGeom>
                  <a:avLst/>
                  <a:gdLst>
                    <a:gd name="connsiteX0" fmla="*/ 448346 w 800448"/>
                    <a:gd name="connsiteY0" fmla="*/ 133755 h 351418"/>
                    <a:gd name="connsiteX1" fmla="*/ 786795 w 800448"/>
                    <a:gd name="connsiteY1" fmla="*/ 313309 h 351418"/>
                    <a:gd name="connsiteX2" fmla="*/ 544775 w 800448"/>
                    <a:gd name="connsiteY2" fmla="*/ 346082 h 351418"/>
                    <a:gd name="connsiteX3" fmla="*/ 323274 w 800448"/>
                    <a:gd name="connsiteY3" fmla="*/ 348813 h 351418"/>
                    <a:gd name="connsiteX4" fmla="*/ 300445 w 800448"/>
                    <a:gd name="connsiteY4" fmla="*/ 342441 h 351418"/>
                    <a:gd name="connsiteX5" fmla="*/ 242321 w 800448"/>
                    <a:gd name="connsiteY5" fmla="*/ 287188 h 351418"/>
                    <a:gd name="connsiteX6" fmla="*/ 202755 w 800448"/>
                    <a:gd name="connsiteY6" fmla="*/ 284877 h 351418"/>
                    <a:gd name="connsiteX7" fmla="*/ 140079 w 800448"/>
                    <a:gd name="connsiteY7" fmla="*/ 283477 h 351418"/>
                    <a:gd name="connsiteX8" fmla="*/ 16128 w 800448"/>
                    <a:gd name="connsiteY8" fmla="*/ 176193 h 351418"/>
                    <a:gd name="connsiteX9" fmla="*/ 6815 w 800448"/>
                    <a:gd name="connsiteY9" fmla="*/ 132775 h 351418"/>
                    <a:gd name="connsiteX10" fmla="*/ 82236 w 800448"/>
                    <a:gd name="connsiteY10" fmla="*/ 0 h 351418"/>
                    <a:gd name="connsiteX11" fmla="*/ 448346 w 800448"/>
                    <a:gd name="connsiteY11" fmla="*/ 133755 h 35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448" h="351418">
                      <a:moveTo>
                        <a:pt x="448346" y="133755"/>
                      </a:moveTo>
                      <a:cubicBezTo>
                        <a:pt x="508010" y="197551"/>
                        <a:pt x="716766" y="250283"/>
                        <a:pt x="786795" y="313309"/>
                      </a:cubicBezTo>
                      <a:cubicBezTo>
                        <a:pt x="850871" y="367581"/>
                        <a:pt x="675799" y="348813"/>
                        <a:pt x="544775" y="346082"/>
                      </a:cubicBezTo>
                      <a:cubicBezTo>
                        <a:pt x="471035" y="349723"/>
                        <a:pt x="397085" y="348673"/>
                        <a:pt x="323274" y="348813"/>
                      </a:cubicBezTo>
                      <a:cubicBezTo>
                        <a:pt x="315641" y="348813"/>
                        <a:pt x="308008" y="344682"/>
                        <a:pt x="300445" y="342441"/>
                      </a:cubicBezTo>
                      <a:cubicBezTo>
                        <a:pt x="280907" y="324163"/>
                        <a:pt x="260039" y="307146"/>
                        <a:pt x="242321" y="287188"/>
                      </a:cubicBezTo>
                      <a:cubicBezTo>
                        <a:pt x="228246" y="271292"/>
                        <a:pt x="216621" y="268840"/>
                        <a:pt x="202755" y="284877"/>
                      </a:cubicBezTo>
                      <a:cubicBezTo>
                        <a:pt x="181046" y="310017"/>
                        <a:pt x="162769" y="304905"/>
                        <a:pt x="140079" y="283477"/>
                      </a:cubicBezTo>
                      <a:cubicBezTo>
                        <a:pt x="100443" y="245941"/>
                        <a:pt x="58426" y="210787"/>
                        <a:pt x="16128" y="176193"/>
                      </a:cubicBezTo>
                      <a:cubicBezTo>
                        <a:pt x="-118" y="162887"/>
                        <a:pt x="-5650" y="151962"/>
                        <a:pt x="6815" y="132775"/>
                      </a:cubicBezTo>
                      <a:cubicBezTo>
                        <a:pt x="34616" y="90057"/>
                        <a:pt x="51143" y="40897"/>
                        <a:pt x="82236" y="0"/>
                      </a:cubicBezTo>
                      <a:cubicBezTo>
                        <a:pt x="84547" y="11135"/>
                        <a:pt x="333289" y="101262"/>
                        <a:pt x="448346" y="133755"/>
                      </a:cubicBezTo>
                      <a:close/>
                    </a:path>
                  </a:pathLst>
                </a:custGeom>
                <a:solidFill>
                  <a:srgbClr val="040404"/>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Graphic 19">
                  <a:extLst>
                    <a:ext uri="{FF2B5EF4-FFF2-40B4-BE49-F238E27FC236}">
                      <a16:creationId xmlns:a16="http://schemas.microsoft.com/office/drawing/2014/main" id="{17F7F083-A17B-48AC-BF35-66CA2429E8DA}"/>
                    </a:ext>
                  </a:extLst>
                </p:cNvPr>
                <p:cNvSpPr/>
                <p:nvPr/>
              </p:nvSpPr>
              <p:spPr>
                <a:xfrm>
                  <a:off x="8607151" y="5577046"/>
                  <a:ext cx="318597" cy="168083"/>
                </a:xfrm>
                <a:custGeom>
                  <a:avLst/>
                  <a:gdLst>
                    <a:gd name="connsiteX0" fmla="*/ 845107 w 864351"/>
                    <a:gd name="connsiteY0" fmla="*/ 376590 h 456007"/>
                    <a:gd name="connsiteX1" fmla="*/ 768355 w 864351"/>
                    <a:gd name="connsiteY1" fmla="*/ 345147 h 456007"/>
                    <a:gd name="connsiteX2" fmla="*/ 601337 w 864351"/>
                    <a:gd name="connsiteY2" fmla="*/ 313914 h 456007"/>
                    <a:gd name="connsiteX3" fmla="*/ 537891 w 864351"/>
                    <a:gd name="connsiteY3" fmla="*/ 277009 h 456007"/>
                    <a:gd name="connsiteX4" fmla="*/ 226753 w 864351"/>
                    <a:gd name="connsiteY4" fmla="*/ 17623 h 456007"/>
                    <a:gd name="connsiteX5" fmla="*/ 178223 w 864351"/>
                    <a:gd name="connsiteY5" fmla="*/ 21404 h 456007"/>
                    <a:gd name="connsiteX6" fmla="*/ 98180 w 864351"/>
                    <a:gd name="connsiteY6" fmla="*/ 118464 h 456007"/>
                    <a:gd name="connsiteX7" fmla="*/ 22759 w 864351"/>
                    <a:gd name="connsiteY7" fmla="*/ 287233 h 456007"/>
                    <a:gd name="connsiteX8" fmla="*/ 0 w 864351"/>
                    <a:gd name="connsiteY8" fmla="*/ 345007 h 456007"/>
                    <a:gd name="connsiteX9" fmla="*/ 221011 w 864351"/>
                    <a:gd name="connsiteY9" fmla="*/ 450050 h 456007"/>
                    <a:gd name="connsiteX10" fmla="*/ 237888 w 864351"/>
                    <a:gd name="connsiteY10" fmla="*/ 426170 h 456007"/>
                    <a:gd name="connsiteX11" fmla="*/ 262608 w 864351"/>
                    <a:gd name="connsiteY11" fmla="*/ 410624 h 456007"/>
                    <a:gd name="connsiteX12" fmla="*/ 406377 w 864351"/>
                    <a:gd name="connsiteY12" fmla="*/ 455302 h 456007"/>
                    <a:gd name="connsiteX13" fmla="*/ 736912 w 864351"/>
                    <a:gd name="connsiteY13" fmla="*/ 455582 h 456007"/>
                    <a:gd name="connsiteX14" fmla="*/ 824168 w 864351"/>
                    <a:gd name="connsiteY14" fmla="*/ 442627 h 456007"/>
                    <a:gd name="connsiteX15" fmla="*/ 845107 w 864351"/>
                    <a:gd name="connsiteY15" fmla="*/ 376590 h 45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4351" h="456007">
                      <a:moveTo>
                        <a:pt x="845107" y="376590"/>
                      </a:moveTo>
                      <a:cubicBezTo>
                        <a:pt x="822627" y="360483"/>
                        <a:pt x="795526" y="352220"/>
                        <a:pt x="768355" y="345147"/>
                      </a:cubicBezTo>
                      <a:cubicBezTo>
                        <a:pt x="713383" y="330791"/>
                        <a:pt x="657570" y="321267"/>
                        <a:pt x="601337" y="313914"/>
                      </a:cubicBezTo>
                      <a:cubicBezTo>
                        <a:pt x="586070" y="311953"/>
                        <a:pt x="549305" y="288423"/>
                        <a:pt x="537891" y="277009"/>
                      </a:cubicBezTo>
                      <a:cubicBezTo>
                        <a:pt x="451755" y="190944"/>
                        <a:pt x="289079" y="71194"/>
                        <a:pt x="226753" y="17623"/>
                      </a:cubicBezTo>
                      <a:cubicBezTo>
                        <a:pt x="198671" y="-6537"/>
                        <a:pt x="210436" y="-6397"/>
                        <a:pt x="178223" y="21404"/>
                      </a:cubicBezTo>
                      <a:cubicBezTo>
                        <a:pt x="150562" y="52987"/>
                        <a:pt x="122690" y="84500"/>
                        <a:pt x="98180" y="118464"/>
                      </a:cubicBezTo>
                      <a:cubicBezTo>
                        <a:pt x="52452" y="181770"/>
                        <a:pt x="14776" y="201798"/>
                        <a:pt x="22759" y="287233"/>
                      </a:cubicBezTo>
                      <a:cubicBezTo>
                        <a:pt x="24090" y="301099"/>
                        <a:pt x="10014" y="324278"/>
                        <a:pt x="0" y="345007"/>
                      </a:cubicBezTo>
                      <a:cubicBezTo>
                        <a:pt x="31863" y="372458"/>
                        <a:pt x="221011" y="450050"/>
                        <a:pt x="221011" y="450050"/>
                      </a:cubicBezTo>
                      <a:cubicBezTo>
                        <a:pt x="221641" y="449069"/>
                        <a:pt x="237607" y="427010"/>
                        <a:pt x="237888" y="426170"/>
                      </a:cubicBezTo>
                      <a:cubicBezTo>
                        <a:pt x="241879" y="414545"/>
                        <a:pt x="254274" y="399629"/>
                        <a:pt x="262608" y="410624"/>
                      </a:cubicBezTo>
                      <a:cubicBezTo>
                        <a:pt x="298532" y="458033"/>
                        <a:pt x="355396" y="456002"/>
                        <a:pt x="406377" y="455302"/>
                      </a:cubicBezTo>
                      <a:cubicBezTo>
                        <a:pt x="516462" y="456562"/>
                        <a:pt x="626687" y="455792"/>
                        <a:pt x="736912" y="455582"/>
                      </a:cubicBezTo>
                      <a:cubicBezTo>
                        <a:pt x="764924" y="455512"/>
                        <a:pt x="797347" y="450190"/>
                        <a:pt x="824168" y="442627"/>
                      </a:cubicBezTo>
                      <a:cubicBezTo>
                        <a:pt x="863104" y="431702"/>
                        <a:pt x="880611" y="402150"/>
                        <a:pt x="845107" y="376590"/>
                      </a:cubicBezTo>
                      <a:close/>
                    </a:path>
                  </a:pathLst>
                </a:custGeom>
                <a:solidFill>
                  <a:srgbClr val="010101"/>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 name="Graphic 19">
                  <a:extLst>
                    <a:ext uri="{FF2B5EF4-FFF2-40B4-BE49-F238E27FC236}">
                      <a16:creationId xmlns:a16="http://schemas.microsoft.com/office/drawing/2014/main" id="{BA56E442-05DD-4916-BC6C-8CEC93BC2968}"/>
                    </a:ext>
                  </a:extLst>
                </p:cNvPr>
                <p:cNvSpPr/>
                <p:nvPr/>
              </p:nvSpPr>
              <p:spPr>
                <a:xfrm>
                  <a:off x="8704257" y="4386159"/>
                  <a:ext cx="100895" cy="561919"/>
                </a:xfrm>
                <a:custGeom>
                  <a:avLst/>
                  <a:gdLst>
                    <a:gd name="connsiteX0" fmla="*/ 35505 w 273727"/>
                    <a:gd name="connsiteY0" fmla="*/ 12115 h 1524483"/>
                    <a:gd name="connsiteX1" fmla="*/ 209036 w 273727"/>
                    <a:gd name="connsiteY1" fmla="*/ 211557 h 1524483"/>
                    <a:gd name="connsiteX2" fmla="*/ 221991 w 273727"/>
                    <a:gd name="connsiteY2" fmla="*/ 262118 h 1524483"/>
                    <a:gd name="connsiteX3" fmla="*/ 263938 w 273727"/>
                    <a:gd name="connsiteY3" fmla="*/ 568773 h 1524483"/>
                    <a:gd name="connsiteX4" fmla="*/ 248882 w 273727"/>
                    <a:gd name="connsiteY4" fmla="*/ 826899 h 1524483"/>
                    <a:gd name="connsiteX5" fmla="*/ 159245 w 273727"/>
                    <a:gd name="connsiteY5" fmla="*/ 1208486 h 1524483"/>
                    <a:gd name="connsiteX6" fmla="*/ 0 w 273727"/>
                    <a:gd name="connsiteY6" fmla="*/ 1459048 h 1524483"/>
                    <a:gd name="connsiteX7" fmla="*/ 16877 w 273727"/>
                    <a:gd name="connsiteY7" fmla="*/ 1468012 h 1524483"/>
                    <a:gd name="connsiteX8" fmla="*/ 129553 w 273727"/>
                    <a:gd name="connsiteY8" fmla="*/ 1514231 h 1524483"/>
                    <a:gd name="connsiteX9" fmla="*/ 180954 w 273727"/>
                    <a:gd name="connsiteY9" fmla="*/ 1482018 h 1524483"/>
                    <a:gd name="connsiteX10" fmla="*/ 222411 w 273727"/>
                    <a:gd name="connsiteY10" fmla="*/ 1213108 h 1524483"/>
                    <a:gd name="connsiteX11" fmla="*/ 264148 w 273727"/>
                    <a:gd name="connsiteY11" fmla="*/ 916186 h 1524483"/>
                    <a:gd name="connsiteX12" fmla="*/ 273322 w 273727"/>
                    <a:gd name="connsiteY12" fmla="*/ 351964 h 1524483"/>
                    <a:gd name="connsiteX13" fmla="*/ 260927 w 273727"/>
                    <a:gd name="connsiteY13" fmla="*/ 212747 h 1524483"/>
                    <a:gd name="connsiteX14" fmla="*/ 91247 w 273727"/>
                    <a:gd name="connsiteY14" fmla="*/ 0 h 1524483"/>
                    <a:gd name="connsiteX15" fmla="*/ 34804 w 273727"/>
                    <a:gd name="connsiteY15" fmla="*/ 9524 h 1524483"/>
                    <a:gd name="connsiteX16" fmla="*/ 35505 w 273727"/>
                    <a:gd name="connsiteY16" fmla="*/ 12115 h 152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727" h="1524483">
                      <a:moveTo>
                        <a:pt x="35505" y="12115"/>
                      </a:moveTo>
                      <a:cubicBezTo>
                        <a:pt x="134875" y="42437"/>
                        <a:pt x="187677" y="113236"/>
                        <a:pt x="209036" y="211557"/>
                      </a:cubicBezTo>
                      <a:cubicBezTo>
                        <a:pt x="212747" y="228574"/>
                        <a:pt x="218770" y="245101"/>
                        <a:pt x="221991" y="262118"/>
                      </a:cubicBezTo>
                      <a:cubicBezTo>
                        <a:pt x="241179" y="363659"/>
                        <a:pt x="267230" y="464501"/>
                        <a:pt x="263938" y="568773"/>
                      </a:cubicBezTo>
                      <a:cubicBezTo>
                        <a:pt x="261277" y="654909"/>
                        <a:pt x="256095" y="741044"/>
                        <a:pt x="248882" y="826899"/>
                      </a:cubicBezTo>
                      <a:cubicBezTo>
                        <a:pt x="237818" y="958343"/>
                        <a:pt x="213798" y="1087196"/>
                        <a:pt x="159245" y="1208486"/>
                      </a:cubicBezTo>
                      <a:cubicBezTo>
                        <a:pt x="118489" y="1299103"/>
                        <a:pt x="63236" y="1380966"/>
                        <a:pt x="0" y="1459048"/>
                      </a:cubicBezTo>
                      <a:cubicBezTo>
                        <a:pt x="6933" y="1462760"/>
                        <a:pt x="11695" y="1465841"/>
                        <a:pt x="16877" y="1468012"/>
                      </a:cubicBezTo>
                      <a:cubicBezTo>
                        <a:pt x="54342" y="1483558"/>
                        <a:pt x="91668" y="1499595"/>
                        <a:pt x="129553" y="1514231"/>
                      </a:cubicBezTo>
                      <a:cubicBezTo>
                        <a:pt x="174231" y="1531458"/>
                        <a:pt x="173671" y="1530828"/>
                        <a:pt x="180954" y="1482018"/>
                      </a:cubicBezTo>
                      <a:cubicBezTo>
                        <a:pt x="194330" y="1392311"/>
                        <a:pt x="209386" y="1302884"/>
                        <a:pt x="222411" y="1213108"/>
                      </a:cubicBezTo>
                      <a:cubicBezTo>
                        <a:pt x="236697" y="1114157"/>
                        <a:pt x="261557" y="1016327"/>
                        <a:pt x="264148" y="916186"/>
                      </a:cubicBezTo>
                      <a:cubicBezTo>
                        <a:pt x="269261" y="718074"/>
                        <a:pt x="270661" y="550146"/>
                        <a:pt x="273322" y="351964"/>
                      </a:cubicBezTo>
                      <a:cubicBezTo>
                        <a:pt x="275913" y="302944"/>
                        <a:pt x="265409" y="261487"/>
                        <a:pt x="260927" y="212747"/>
                      </a:cubicBezTo>
                      <a:cubicBezTo>
                        <a:pt x="251823" y="109105"/>
                        <a:pt x="158475" y="26261"/>
                        <a:pt x="91247" y="0"/>
                      </a:cubicBezTo>
                      <a:lnTo>
                        <a:pt x="34804" y="9524"/>
                      </a:lnTo>
                      <a:cubicBezTo>
                        <a:pt x="35014" y="10504"/>
                        <a:pt x="35295" y="11275"/>
                        <a:pt x="35505" y="12115"/>
                      </a:cubicBezTo>
                      <a:close/>
                    </a:path>
                  </a:pathLst>
                </a:custGeom>
                <a:solidFill>
                  <a:schemeClr val="accent1">
                    <a:lumMod val="40000"/>
                    <a:lumOff val="60000"/>
                  </a:schemeClr>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 name="Graphic 19">
                  <a:extLst>
                    <a:ext uri="{FF2B5EF4-FFF2-40B4-BE49-F238E27FC236}">
                      <a16:creationId xmlns:a16="http://schemas.microsoft.com/office/drawing/2014/main" id="{C49D5666-32A6-4316-9BAA-45E24B06A0BF}"/>
                    </a:ext>
                  </a:extLst>
                </p:cNvPr>
                <p:cNvSpPr/>
                <p:nvPr/>
              </p:nvSpPr>
              <p:spPr>
                <a:xfrm>
                  <a:off x="8681938" y="4168976"/>
                  <a:ext cx="219135" cy="220719"/>
                </a:xfrm>
                <a:custGeom>
                  <a:avLst/>
                  <a:gdLst>
                    <a:gd name="connsiteX0" fmla="*/ 589686 w 594511"/>
                    <a:gd name="connsiteY0" fmla="*/ 53146 h 598810"/>
                    <a:gd name="connsiteX1" fmla="*/ 585205 w 594511"/>
                    <a:gd name="connsiteY1" fmla="*/ 42222 h 598810"/>
                    <a:gd name="connsiteX2" fmla="*/ 554462 w 594511"/>
                    <a:gd name="connsiteY2" fmla="*/ 30667 h 598810"/>
                    <a:gd name="connsiteX3" fmla="*/ 488635 w 594511"/>
                    <a:gd name="connsiteY3" fmla="*/ 43692 h 598810"/>
                    <a:gd name="connsiteX4" fmla="*/ 488635 w 594511"/>
                    <a:gd name="connsiteY4" fmla="*/ 43692 h 598810"/>
                    <a:gd name="connsiteX5" fmla="*/ 405161 w 594511"/>
                    <a:gd name="connsiteY5" fmla="*/ 6857 h 598810"/>
                    <a:gd name="connsiteX6" fmla="*/ 404951 w 594511"/>
                    <a:gd name="connsiteY6" fmla="*/ 6787 h 598810"/>
                    <a:gd name="connsiteX7" fmla="*/ 404741 w 594511"/>
                    <a:gd name="connsiteY7" fmla="*/ 6787 h 598810"/>
                    <a:gd name="connsiteX8" fmla="*/ 326658 w 594511"/>
                    <a:gd name="connsiteY8" fmla="*/ 64 h 598810"/>
                    <a:gd name="connsiteX9" fmla="*/ 326658 w 594511"/>
                    <a:gd name="connsiteY9" fmla="*/ 64 h 598810"/>
                    <a:gd name="connsiteX10" fmla="*/ 326658 w 594511"/>
                    <a:gd name="connsiteY10" fmla="*/ 64 h 598810"/>
                    <a:gd name="connsiteX11" fmla="*/ 226517 w 594511"/>
                    <a:gd name="connsiteY11" fmla="*/ 20023 h 598810"/>
                    <a:gd name="connsiteX12" fmla="*/ 225467 w 594511"/>
                    <a:gd name="connsiteY12" fmla="*/ 20233 h 598810"/>
                    <a:gd name="connsiteX13" fmla="*/ 224907 w 594511"/>
                    <a:gd name="connsiteY13" fmla="*/ 20583 h 598810"/>
                    <a:gd name="connsiteX14" fmla="*/ 47104 w 594511"/>
                    <a:gd name="connsiteY14" fmla="*/ 142853 h 598810"/>
                    <a:gd name="connsiteX15" fmla="*/ 19442 w 594511"/>
                    <a:gd name="connsiteY15" fmla="*/ 194884 h 598810"/>
                    <a:gd name="connsiteX16" fmla="*/ 19373 w 594511"/>
                    <a:gd name="connsiteY16" fmla="*/ 194954 h 598810"/>
                    <a:gd name="connsiteX17" fmla="*/ 19373 w 594511"/>
                    <a:gd name="connsiteY17" fmla="*/ 195094 h 598810"/>
                    <a:gd name="connsiteX18" fmla="*/ 95494 w 594511"/>
                    <a:gd name="connsiteY18" fmla="*/ 598810 h 598810"/>
                    <a:gd name="connsiteX19" fmla="*/ 151937 w 594511"/>
                    <a:gd name="connsiteY19" fmla="*/ 589286 h 598810"/>
                    <a:gd name="connsiteX20" fmla="*/ 151587 w 594511"/>
                    <a:gd name="connsiteY20" fmla="*/ 589076 h 598810"/>
                    <a:gd name="connsiteX21" fmla="*/ 232750 w 594511"/>
                    <a:gd name="connsiteY21" fmla="*/ 496708 h 598810"/>
                    <a:gd name="connsiteX22" fmla="*/ 269515 w 594511"/>
                    <a:gd name="connsiteY22" fmla="*/ 362183 h 598810"/>
                    <a:gd name="connsiteX23" fmla="*/ 340034 w 594511"/>
                    <a:gd name="connsiteY23" fmla="*/ 339774 h 598810"/>
                    <a:gd name="connsiteX24" fmla="*/ 370216 w 594511"/>
                    <a:gd name="connsiteY24" fmla="*/ 411973 h 598810"/>
                    <a:gd name="connsiteX25" fmla="*/ 414895 w 594511"/>
                    <a:gd name="connsiteY25" fmla="*/ 158189 h 598810"/>
                    <a:gd name="connsiteX26" fmla="*/ 450749 w 594511"/>
                    <a:gd name="connsiteY26" fmla="*/ 127657 h 598810"/>
                    <a:gd name="connsiteX27" fmla="*/ 584154 w 594511"/>
                    <a:gd name="connsiteY27" fmla="*/ 133399 h 598810"/>
                    <a:gd name="connsiteX28" fmla="*/ 589686 w 594511"/>
                    <a:gd name="connsiteY28" fmla="*/ 53146 h 598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4511" h="598810">
                      <a:moveTo>
                        <a:pt x="589686" y="53146"/>
                      </a:moveTo>
                      <a:cubicBezTo>
                        <a:pt x="588426" y="49505"/>
                        <a:pt x="586955" y="45863"/>
                        <a:pt x="585205" y="42222"/>
                      </a:cubicBezTo>
                      <a:cubicBezTo>
                        <a:pt x="578062" y="27516"/>
                        <a:pt x="571619" y="18272"/>
                        <a:pt x="554462" y="30667"/>
                      </a:cubicBezTo>
                      <a:cubicBezTo>
                        <a:pt x="532473" y="46634"/>
                        <a:pt x="510694" y="49575"/>
                        <a:pt x="488635" y="43692"/>
                      </a:cubicBezTo>
                      <a:lnTo>
                        <a:pt x="488635" y="43692"/>
                      </a:lnTo>
                      <a:cubicBezTo>
                        <a:pt x="488635" y="43692"/>
                        <a:pt x="423298" y="12109"/>
                        <a:pt x="405161" y="6857"/>
                      </a:cubicBezTo>
                      <a:lnTo>
                        <a:pt x="404951" y="6787"/>
                      </a:lnTo>
                      <a:lnTo>
                        <a:pt x="404741" y="6787"/>
                      </a:lnTo>
                      <a:cubicBezTo>
                        <a:pt x="387864" y="1885"/>
                        <a:pt x="334782" y="-426"/>
                        <a:pt x="326658" y="64"/>
                      </a:cubicBezTo>
                      <a:lnTo>
                        <a:pt x="326658" y="64"/>
                      </a:lnTo>
                      <a:lnTo>
                        <a:pt x="326658" y="64"/>
                      </a:lnTo>
                      <a:cubicBezTo>
                        <a:pt x="290874" y="2305"/>
                        <a:pt x="257610" y="9168"/>
                        <a:pt x="226517" y="20023"/>
                      </a:cubicBezTo>
                      <a:lnTo>
                        <a:pt x="225467" y="20233"/>
                      </a:lnTo>
                      <a:lnTo>
                        <a:pt x="224907" y="20583"/>
                      </a:lnTo>
                      <a:cubicBezTo>
                        <a:pt x="150396" y="46984"/>
                        <a:pt x="98015" y="73595"/>
                        <a:pt x="47104" y="142853"/>
                      </a:cubicBezTo>
                      <a:cubicBezTo>
                        <a:pt x="40241" y="152167"/>
                        <a:pt x="24835" y="185220"/>
                        <a:pt x="19442" y="194884"/>
                      </a:cubicBezTo>
                      <a:lnTo>
                        <a:pt x="19373" y="194954"/>
                      </a:lnTo>
                      <a:lnTo>
                        <a:pt x="19373" y="195094"/>
                      </a:lnTo>
                      <a:cubicBezTo>
                        <a:pt x="-44774" y="406791"/>
                        <a:pt x="68673" y="552171"/>
                        <a:pt x="95494" y="598810"/>
                      </a:cubicBezTo>
                      <a:lnTo>
                        <a:pt x="151937" y="589286"/>
                      </a:lnTo>
                      <a:cubicBezTo>
                        <a:pt x="151797" y="589216"/>
                        <a:pt x="151727" y="589146"/>
                        <a:pt x="151587" y="589076"/>
                      </a:cubicBezTo>
                      <a:cubicBezTo>
                        <a:pt x="203338" y="576261"/>
                        <a:pt x="219445" y="536344"/>
                        <a:pt x="232750" y="496708"/>
                      </a:cubicBezTo>
                      <a:cubicBezTo>
                        <a:pt x="247526" y="452730"/>
                        <a:pt x="256630" y="406861"/>
                        <a:pt x="269515" y="362183"/>
                      </a:cubicBezTo>
                      <a:cubicBezTo>
                        <a:pt x="286462" y="303289"/>
                        <a:pt x="315454" y="283751"/>
                        <a:pt x="340034" y="339774"/>
                      </a:cubicBezTo>
                      <a:cubicBezTo>
                        <a:pt x="349488" y="361273"/>
                        <a:pt x="353620" y="386623"/>
                        <a:pt x="370216" y="411973"/>
                      </a:cubicBezTo>
                      <a:cubicBezTo>
                        <a:pt x="367625" y="331020"/>
                        <a:pt x="357121" y="223806"/>
                        <a:pt x="414895" y="158189"/>
                      </a:cubicBezTo>
                      <a:lnTo>
                        <a:pt x="450749" y="127657"/>
                      </a:lnTo>
                      <a:cubicBezTo>
                        <a:pt x="493537" y="99925"/>
                        <a:pt x="539476" y="97755"/>
                        <a:pt x="584154" y="133399"/>
                      </a:cubicBezTo>
                      <a:cubicBezTo>
                        <a:pt x="593678" y="106788"/>
                        <a:pt x="598930" y="80247"/>
                        <a:pt x="589686" y="53146"/>
                      </a:cubicBezTo>
                      <a:close/>
                    </a:path>
                  </a:pathLst>
                </a:custGeom>
                <a:solidFill>
                  <a:srgbClr val="000000"/>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 name="Graphic 19">
                  <a:extLst>
                    <a:ext uri="{FF2B5EF4-FFF2-40B4-BE49-F238E27FC236}">
                      <a16:creationId xmlns:a16="http://schemas.microsoft.com/office/drawing/2014/main" id="{35471F4C-EE0C-4881-888E-C337BB257310}"/>
                    </a:ext>
                  </a:extLst>
                </p:cNvPr>
                <p:cNvSpPr/>
                <p:nvPr/>
              </p:nvSpPr>
              <p:spPr>
                <a:xfrm>
                  <a:off x="8129003" y="5096384"/>
                  <a:ext cx="591206" cy="493818"/>
                </a:xfrm>
                <a:custGeom>
                  <a:avLst/>
                  <a:gdLst>
                    <a:gd name="connsiteX0" fmla="*/ 1091748 w 1603937"/>
                    <a:gd name="connsiteY0" fmla="*/ 231100 h 1339724"/>
                    <a:gd name="connsiteX1" fmla="*/ 1111006 w 1603937"/>
                    <a:gd name="connsiteY1" fmla="*/ 155469 h 1339724"/>
                    <a:gd name="connsiteX2" fmla="*/ 1050921 w 1603937"/>
                    <a:gd name="connsiteY2" fmla="*/ 54347 h 1339724"/>
                    <a:gd name="connsiteX3" fmla="*/ 847628 w 1603937"/>
                    <a:gd name="connsiteY3" fmla="*/ 2596 h 1339724"/>
                    <a:gd name="connsiteX4" fmla="*/ 746506 w 1603937"/>
                    <a:gd name="connsiteY4" fmla="*/ 62681 h 1339724"/>
                    <a:gd name="connsiteX5" fmla="*/ 727248 w 1603937"/>
                    <a:gd name="connsiteY5" fmla="*/ 138312 h 1339724"/>
                    <a:gd name="connsiteX6" fmla="*/ 249022 w 1603937"/>
                    <a:gd name="connsiteY6" fmla="*/ 16602 h 1339724"/>
                    <a:gd name="connsiteX7" fmla="*/ 0 w 1603937"/>
                    <a:gd name="connsiteY7" fmla="*/ 994833 h 1339724"/>
                    <a:gd name="connsiteX8" fmla="*/ 1354986 w 1603937"/>
                    <a:gd name="connsiteY8" fmla="*/ 1339724 h 1339724"/>
                    <a:gd name="connsiteX9" fmla="*/ 1603938 w 1603937"/>
                    <a:gd name="connsiteY9" fmla="*/ 361423 h 1339724"/>
                    <a:gd name="connsiteX10" fmla="*/ 1091748 w 1603937"/>
                    <a:gd name="connsiteY10" fmla="*/ 231100 h 1339724"/>
                    <a:gd name="connsiteX11" fmla="*/ 781170 w 1603937"/>
                    <a:gd name="connsiteY11" fmla="*/ 98185 h 1339724"/>
                    <a:gd name="connsiteX12" fmla="*/ 864154 w 1603937"/>
                    <a:gd name="connsiteY12" fmla="*/ 48885 h 1339724"/>
                    <a:gd name="connsiteX13" fmla="*/ 1015136 w 1603937"/>
                    <a:gd name="connsiteY13" fmla="*/ 87331 h 1339724"/>
                    <a:gd name="connsiteX14" fmla="*/ 1064437 w 1603937"/>
                    <a:gd name="connsiteY14" fmla="*/ 170315 h 1339724"/>
                    <a:gd name="connsiteX15" fmla="*/ 1051551 w 1603937"/>
                    <a:gd name="connsiteY15" fmla="*/ 220875 h 1339724"/>
                    <a:gd name="connsiteX16" fmla="*/ 768285 w 1603937"/>
                    <a:gd name="connsiteY16" fmla="*/ 148746 h 1339724"/>
                    <a:gd name="connsiteX17" fmla="*/ 781170 w 1603937"/>
                    <a:gd name="connsiteY17" fmla="*/ 98185 h 133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3937" h="1339724">
                      <a:moveTo>
                        <a:pt x="1091748" y="231100"/>
                      </a:moveTo>
                      <a:lnTo>
                        <a:pt x="1111006" y="155469"/>
                      </a:lnTo>
                      <a:cubicBezTo>
                        <a:pt x="1122350" y="110931"/>
                        <a:pt x="1095459" y="65692"/>
                        <a:pt x="1050921" y="54347"/>
                      </a:cubicBezTo>
                      <a:lnTo>
                        <a:pt x="847628" y="2596"/>
                      </a:lnTo>
                      <a:cubicBezTo>
                        <a:pt x="803089" y="-8749"/>
                        <a:pt x="757851" y="18142"/>
                        <a:pt x="746506" y="62681"/>
                      </a:cubicBezTo>
                      <a:lnTo>
                        <a:pt x="727248" y="138312"/>
                      </a:lnTo>
                      <a:lnTo>
                        <a:pt x="249022" y="16602"/>
                      </a:lnTo>
                      <a:lnTo>
                        <a:pt x="0" y="994833"/>
                      </a:lnTo>
                      <a:lnTo>
                        <a:pt x="1354986" y="1339724"/>
                      </a:lnTo>
                      <a:lnTo>
                        <a:pt x="1603938" y="361423"/>
                      </a:lnTo>
                      <a:lnTo>
                        <a:pt x="1091748" y="231100"/>
                      </a:lnTo>
                      <a:close/>
                      <a:moveTo>
                        <a:pt x="781170" y="98185"/>
                      </a:moveTo>
                      <a:cubicBezTo>
                        <a:pt x="790484" y="61630"/>
                        <a:pt x="827669" y="39571"/>
                        <a:pt x="864154" y="48885"/>
                      </a:cubicBezTo>
                      <a:lnTo>
                        <a:pt x="1015136" y="87331"/>
                      </a:lnTo>
                      <a:cubicBezTo>
                        <a:pt x="1051691" y="96645"/>
                        <a:pt x="1073750" y="133830"/>
                        <a:pt x="1064437" y="170315"/>
                      </a:cubicBezTo>
                      <a:lnTo>
                        <a:pt x="1051551" y="220875"/>
                      </a:lnTo>
                      <a:lnTo>
                        <a:pt x="768285" y="148746"/>
                      </a:lnTo>
                      <a:lnTo>
                        <a:pt x="781170" y="98185"/>
                      </a:lnTo>
                      <a:close/>
                    </a:path>
                  </a:pathLst>
                </a:custGeom>
                <a:solidFill>
                  <a:srgbClr val="000000"/>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 name="Graphic 19">
                  <a:extLst>
                    <a:ext uri="{FF2B5EF4-FFF2-40B4-BE49-F238E27FC236}">
                      <a16:creationId xmlns:a16="http://schemas.microsoft.com/office/drawing/2014/main" id="{DD5F661F-2287-4585-AFD6-203C0D15303D}"/>
                    </a:ext>
                  </a:extLst>
                </p:cNvPr>
                <p:cNvSpPr/>
                <p:nvPr/>
              </p:nvSpPr>
              <p:spPr>
                <a:xfrm>
                  <a:off x="8436070" y="5049924"/>
                  <a:ext cx="96586" cy="113631"/>
                </a:xfrm>
                <a:custGeom>
                  <a:avLst/>
                  <a:gdLst>
                    <a:gd name="connsiteX0" fmla="*/ 81573 w 262037"/>
                    <a:gd name="connsiteY0" fmla="*/ 0 h 308280"/>
                    <a:gd name="connsiteX1" fmla="*/ 249011 w 262037"/>
                    <a:gd name="connsiteY1" fmla="*/ 26961 h 308280"/>
                    <a:gd name="connsiteX2" fmla="*/ 260776 w 262037"/>
                    <a:gd name="connsiteY2" fmla="*/ 48880 h 308280"/>
                    <a:gd name="connsiteX3" fmla="*/ 222471 w 262037"/>
                    <a:gd name="connsiteY3" fmla="*/ 224932 h 308280"/>
                    <a:gd name="connsiteX4" fmla="*/ 198591 w 262037"/>
                    <a:gd name="connsiteY4" fmla="*/ 276613 h 308280"/>
                    <a:gd name="connsiteX5" fmla="*/ 106993 w 262037"/>
                    <a:gd name="connsiteY5" fmla="*/ 296922 h 308280"/>
                    <a:gd name="connsiteX6" fmla="*/ 4821 w 262037"/>
                    <a:gd name="connsiteY6" fmla="*/ 163937 h 308280"/>
                    <a:gd name="connsiteX7" fmla="*/ 30522 w 262037"/>
                    <a:gd name="connsiteY7" fmla="*/ 84314 h 308280"/>
                    <a:gd name="connsiteX8" fmla="*/ 81573 w 262037"/>
                    <a:gd name="connsiteY8" fmla="*/ 0 h 30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037" h="308280">
                      <a:moveTo>
                        <a:pt x="81573" y="0"/>
                      </a:moveTo>
                      <a:cubicBezTo>
                        <a:pt x="138716" y="770"/>
                        <a:pt x="191938" y="25490"/>
                        <a:pt x="249011" y="26961"/>
                      </a:cubicBezTo>
                      <a:cubicBezTo>
                        <a:pt x="264908" y="27381"/>
                        <a:pt x="262527" y="37115"/>
                        <a:pt x="260776" y="48880"/>
                      </a:cubicBezTo>
                      <a:cubicBezTo>
                        <a:pt x="251953" y="108474"/>
                        <a:pt x="241869" y="167719"/>
                        <a:pt x="222471" y="224932"/>
                      </a:cubicBezTo>
                      <a:cubicBezTo>
                        <a:pt x="219879" y="232635"/>
                        <a:pt x="205804" y="266739"/>
                        <a:pt x="198591" y="276613"/>
                      </a:cubicBezTo>
                      <a:cubicBezTo>
                        <a:pt x="175201" y="308897"/>
                        <a:pt x="140537" y="318000"/>
                        <a:pt x="106993" y="296922"/>
                      </a:cubicBezTo>
                      <a:cubicBezTo>
                        <a:pt x="56923" y="265409"/>
                        <a:pt x="23729" y="219890"/>
                        <a:pt x="4821" y="163937"/>
                      </a:cubicBezTo>
                      <a:cubicBezTo>
                        <a:pt x="-6313" y="131024"/>
                        <a:pt x="1670" y="101472"/>
                        <a:pt x="30522" y="84314"/>
                      </a:cubicBezTo>
                      <a:cubicBezTo>
                        <a:pt x="64066" y="64286"/>
                        <a:pt x="77861" y="36135"/>
                        <a:pt x="81573" y="0"/>
                      </a:cubicBezTo>
                      <a:close/>
                    </a:path>
                  </a:pathLst>
                </a:custGeom>
                <a:solidFill>
                  <a:srgbClr val="F6BB9B"/>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13" name="그룹 49">
              <a:extLst>
                <a:ext uri="{FF2B5EF4-FFF2-40B4-BE49-F238E27FC236}">
                  <a16:creationId xmlns:a16="http://schemas.microsoft.com/office/drawing/2014/main" id="{DB6988D7-B5B3-4715-88F8-294732BD267D}"/>
                </a:ext>
              </a:extLst>
            </p:cNvPr>
            <p:cNvGrpSpPr/>
            <p:nvPr/>
          </p:nvGrpSpPr>
          <p:grpSpPr>
            <a:xfrm rot="10800000" flipH="1" flipV="1">
              <a:off x="6750133" y="4391136"/>
              <a:ext cx="1881179" cy="794092"/>
              <a:chOff x="1682410" y="2217892"/>
              <a:chExt cx="2019261" cy="852379"/>
            </a:xfrm>
          </p:grpSpPr>
          <p:grpSp>
            <p:nvGrpSpPr>
              <p:cNvPr id="14" name="그룹 50">
                <a:extLst>
                  <a:ext uri="{FF2B5EF4-FFF2-40B4-BE49-F238E27FC236}">
                    <a16:creationId xmlns:a16="http://schemas.microsoft.com/office/drawing/2014/main" id="{0CEE29D7-6B76-4A50-A940-5A0C4043C0A3}"/>
                  </a:ext>
                </a:extLst>
              </p:cNvPr>
              <p:cNvGrpSpPr/>
              <p:nvPr/>
            </p:nvGrpSpPr>
            <p:grpSpPr>
              <a:xfrm>
                <a:off x="1774163" y="2217892"/>
                <a:ext cx="1927508" cy="852379"/>
                <a:chOff x="1774162" y="2217893"/>
                <a:chExt cx="1927509" cy="852378"/>
              </a:xfrm>
              <a:solidFill>
                <a:schemeClr val="bg1"/>
              </a:solidFill>
            </p:grpSpPr>
            <p:sp>
              <p:nvSpPr>
                <p:cNvPr id="16" name="Freeform 18">
                  <a:extLst>
                    <a:ext uri="{FF2B5EF4-FFF2-40B4-BE49-F238E27FC236}">
                      <a16:creationId xmlns:a16="http://schemas.microsoft.com/office/drawing/2014/main" id="{4EE5495D-E45A-4F33-A448-07B46124EFC2}"/>
                    </a:ext>
                  </a:extLst>
                </p:cNvPr>
                <p:cNvSpPr/>
                <p:nvPr/>
              </p:nvSpPr>
              <p:spPr>
                <a:xfrm flipH="1">
                  <a:off x="1774162" y="2350716"/>
                  <a:ext cx="1600826" cy="719555"/>
                </a:xfrm>
                <a:custGeom>
                  <a:avLst/>
                  <a:gdLst>
                    <a:gd name="connsiteX0" fmla="*/ 4126727 w 4126727"/>
                    <a:gd name="connsiteY0" fmla="*/ 866693 h 1836752"/>
                    <a:gd name="connsiteX1" fmla="*/ 2782957 w 4126727"/>
                    <a:gd name="connsiteY1" fmla="*/ 0 h 1836752"/>
                    <a:gd name="connsiteX2" fmla="*/ 2703444 w 4126727"/>
                    <a:gd name="connsiteY2" fmla="*/ 7952 h 1836752"/>
                    <a:gd name="connsiteX3" fmla="*/ 1375576 w 4126727"/>
                    <a:gd name="connsiteY3" fmla="*/ 326004 h 1836752"/>
                    <a:gd name="connsiteX4" fmla="*/ 0 w 4126727"/>
                    <a:gd name="connsiteY4" fmla="*/ 477079 h 1836752"/>
                    <a:gd name="connsiteX5" fmla="*/ 1574358 w 4126727"/>
                    <a:gd name="connsiteY5" fmla="*/ 898498 h 1836752"/>
                    <a:gd name="connsiteX6" fmla="*/ 2576223 w 4126727"/>
                    <a:gd name="connsiteY6" fmla="*/ 1280160 h 1836752"/>
                    <a:gd name="connsiteX7" fmla="*/ 3267986 w 4126727"/>
                    <a:gd name="connsiteY7" fmla="*/ 1836752 h 1836752"/>
                    <a:gd name="connsiteX8" fmla="*/ 4126727 w 4126727"/>
                    <a:gd name="connsiteY8" fmla="*/ 866693 h 1836752"/>
                    <a:gd name="connsiteX0" fmla="*/ 4126727 w 4126727"/>
                    <a:gd name="connsiteY0" fmla="*/ 884466 h 1854525"/>
                    <a:gd name="connsiteX1" fmla="*/ 2782957 w 4126727"/>
                    <a:gd name="connsiteY1" fmla="*/ 17773 h 1854525"/>
                    <a:gd name="connsiteX2" fmla="*/ 2703444 w 4126727"/>
                    <a:gd name="connsiteY2" fmla="*/ 25725 h 1854525"/>
                    <a:gd name="connsiteX3" fmla="*/ 1375576 w 4126727"/>
                    <a:gd name="connsiteY3" fmla="*/ 343777 h 1854525"/>
                    <a:gd name="connsiteX4" fmla="*/ 0 w 4126727"/>
                    <a:gd name="connsiteY4" fmla="*/ 494852 h 1854525"/>
                    <a:gd name="connsiteX5" fmla="*/ 1574358 w 4126727"/>
                    <a:gd name="connsiteY5" fmla="*/ 916271 h 1854525"/>
                    <a:gd name="connsiteX6" fmla="*/ 2576223 w 4126727"/>
                    <a:gd name="connsiteY6" fmla="*/ 1297933 h 1854525"/>
                    <a:gd name="connsiteX7" fmla="*/ 3267986 w 4126727"/>
                    <a:gd name="connsiteY7" fmla="*/ 1854525 h 1854525"/>
                    <a:gd name="connsiteX8" fmla="*/ 4126727 w 4126727"/>
                    <a:gd name="connsiteY8" fmla="*/ 884466 h 1854525"/>
                    <a:gd name="connsiteX0" fmla="*/ 1375576 w 4126727"/>
                    <a:gd name="connsiteY0" fmla="*/ 331865 h 1842613"/>
                    <a:gd name="connsiteX1" fmla="*/ 0 w 4126727"/>
                    <a:gd name="connsiteY1" fmla="*/ 482940 h 1842613"/>
                    <a:gd name="connsiteX2" fmla="*/ 1574358 w 4126727"/>
                    <a:gd name="connsiteY2" fmla="*/ 904359 h 1842613"/>
                    <a:gd name="connsiteX3" fmla="*/ 2576223 w 4126727"/>
                    <a:gd name="connsiteY3" fmla="*/ 1286021 h 1842613"/>
                    <a:gd name="connsiteX4" fmla="*/ 3267986 w 4126727"/>
                    <a:gd name="connsiteY4" fmla="*/ 1842613 h 1842613"/>
                    <a:gd name="connsiteX5" fmla="*/ 4126727 w 4126727"/>
                    <a:gd name="connsiteY5" fmla="*/ 872554 h 1842613"/>
                    <a:gd name="connsiteX6" fmla="*/ 2782957 w 4126727"/>
                    <a:gd name="connsiteY6" fmla="*/ 5861 h 1842613"/>
                    <a:gd name="connsiteX7" fmla="*/ 2794884 w 4126727"/>
                    <a:gd name="connsiteY7" fmla="*/ 105253 h 1842613"/>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90578 h 1901326"/>
                    <a:gd name="connsiteX1" fmla="*/ 0 w 4063117"/>
                    <a:gd name="connsiteY1" fmla="*/ 541653 h 1901326"/>
                    <a:gd name="connsiteX2" fmla="*/ 1574358 w 4063117"/>
                    <a:gd name="connsiteY2" fmla="*/ 963072 h 1901326"/>
                    <a:gd name="connsiteX3" fmla="*/ 2576223 w 4063117"/>
                    <a:gd name="connsiteY3" fmla="*/ 1344734 h 1901326"/>
                    <a:gd name="connsiteX4" fmla="*/ 3267986 w 4063117"/>
                    <a:gd name="connsiteY4" fmla="*/ 1901326 h 1901326"/>
                    <a:gd name="connsiteX5" fmla="*/ 4063117 w 4063117"/>
                    <a:gd name="connsiteY5" fmla="*/ 994878 h 1901326"/>
                    <a:gd name="connsiteX6" fmla="*/ 2782957 w 4063117"/>
                    <a:gd name="connsiteY6" fmla="*/ 64574 h 1901326"/>
                    <a:gd name="connsiteX7" fmla="*/ 2178658 w 4063117"/>
                    <a:gd name="connsiteY7" fmla="*/ 96380 h 1901326"/>
                    <a:gd name="connsiteX8" fmla="*/ 1375576 w 4063117"/>
                    <a:gd name="connsiteY8" fmla="*/ 390578 h 1901326"/>
                    <a:gd name="connsiteX0" fmla="*/ 1375576 w 4063117"/>
                    <a:gd name="connsiteY0" fmla="*/ 383650 h 1894398"/>
                    <a:gd name="connsiteX1" fmla="*/ 0 w 4063117"/>
                    <a:gd name="connsiteY1" fmla="*/ 534725 h 1894398"/>
                    <a:gd name="connsiteX2" fmla="*/ 1574358 w 4063117"/>
                    <a:gd name="connsiteY2" fmla="*/ 956144 h 1894398"/>
                    <a:gd name="connsiteX3" fmla="*/ 2576223 w 4063117"/>
                    <a:gd name="connsiteY3" fmla="*/ 1337806 h 1894398"/>
                    <a:gd name="connsiteX4" fmla="*/ 3267986 w 4063117"/>
                    <a:gd name="connsiteY4" fmla="*/ 1894398 h 1894398"/>
                    <a:gd name="connsiteX5" fmla="*/ 4063117 w 4063117"/>
                    <a:gd name="connsiteY5" fmla="*/ 987950 h 1894398"/>
                    <a:gd name="connsiteX6" fmla="*/ 2782957 w 4063117"/>
                    <a:gd name="connsiteY6" fmla="*/ 57646 h 1894398"/>
                    <a:gd name="connsiteX7" fmla="*/ 2178658 w 4063117"/>
                    <a:gd name="connsiteY7" fmla="*/ 89452 h 1894398"/>
                    <a:gd name="connsiteX8" fmla="*/ 1375576 w 4063117"/>
                    <a:gd name="connsiteY8" fmla="*/ 383650 h 1894398"/>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625109 w 4112003"/>
                    <a:gd name="connsiteY3" fmla="*/ 1280160 h 1836752"/>
                    <a:gd name="connsiteX4" fmla="*/ 3316872 w 4112003"/>
                    <a:gd name="connsiteY4" fmla="*/ 1836752 h 1836752"/>
                    <a:gd name="connsiteX5" fmla="*/ 4112003 w 4112003"/>
                    <a:gd name="connsiteY5" fmla="*/ 930304 h 1836752"/>
                    <a:gd name="connsiteX6" fmla="*/ 2831843 w 4112003"/>
                    <a:gd name="connsiteY6" fmla="*/ 0 h 1836752"/>
                    <a:gd name="connsiteX7" fmla="*/ 2227544 w 4112003"/>
                    <a:gd name="connsiteY7" fmla="*/ 31806 h 1836752"/>
                    <a:gd name="connsiteX8" fmla="*/ 1424462 w 4112003"/>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132129 w 4112003"/>
                    <a:gd name="connsiteY3" fmla="*/ 993914 h 1836752"/>
                    <a:gd name="connsiteX4" fmla="*/ 2625109 w 4112003"/>
                    <a:gd name="connsiteY4" fmla="*/ 1280160 h 1836752"/>
                    <a:gd name="connsiteX5" fmla="*/ 3316872 w 4112003"/>
                    <a:gd name="connsiteY5" fmla="*/ 1836752 h 1836752"/>
                    <a:gd name="connsiteX6" fmla="*/ 4112003 w 4112003"/>
                    <a:gd name="connsiteY6" fmla="*/ 930304 h 1836752"/>
                    <a:gd name="connsiteX7" fmla="*/ 2831843 w 4112003"/>
                    <a:gd name="connsiteY7" fmla="*/ 0 h 1836752"/>
                    <a:gd name="connsiteX8" fmla="*/ 2227544 w 4112003"/>
                    <a:gd name="connsiteY8" fmla="*/ 31806 h 1836752"/>
                    <a:gd name="connsiteX9" fmla="*/ 1424462 w 4112003"/>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38408 h 1849156"/>
                    <a:gd name="connsiteX1" fmla="*/ 59649 w 4122766"/>
                    <a:gd name="connsiteY1" fmla="*/ 489483 h 1849156"/>
                    <a:gd name="connsiteX2" fmla="*/ 1634007 w 4122766"/>
                    <a:gd name="connsiteY2" fmla="*/ 910902 h 1849156"/>
                    <a:gd name="connsiteX3" fmla="*/ 2142892 w 4122766"/>
                    <a:gd name="connsiteY3" fmla="*/ 1006318 h 1849156"/>
                    <a:gd name="connsiteX4" fmla="*/ 2635872 w 4122766"/>
                    <a:gd name="connsiteY4" fmla="*/ 1292564 h 1849156"/>
                    <a:gd name="connsiteX5" fmla="*/ 3327635 w 4122766"/>
                    <a:gd name="connsiteY5" fmla="*/ 1849156 h 1849156"/>
                    <a:gd name="connsiteX6" fmla="*/ 4122766 w 4122766"/>
                    <a:gd name="connsiteY6" fmla="*/ 942708 h 1849156"/>
                    <a:gd name="connsiteX7" fmla="*/ 2842606 w 4122766"/>
                    <a:gd name="connsiteY7" fmla="*/ 12404 h 1849156"/>
                    <a:gd name="connsiteX8" fmla="*/ 2238307 w 4122766"/>
                    <a:gd name="connsiteY8" fmla="*/ 44210 h 1849156"/>
                    <a:gd name="connsiteX9" fmla="*/ 1435225 w 4122766"/>
                    <a:gd name="connsiteY9" fmla="*/ 338408 h 1849156"/>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39809 h 1850557"/>
                    <a:gd name="connsiteX1" fmla="*/ 59649 w 4122766"/>
                    <a:gd name="connsiteY1" fmla="*/ 490884 h 1850557"/>
                    <a:gd name="connsiteX2" fmla="*/ 1634007 w 4122766"/>
                    <a:gd name="connsiteY2" fmla="*/ 912303 h 1850557"/>
                    <a:gd name="connsiteX3" fmla="*/ 2142892 w 4122766"/>
                    <a:gd name="connsiteY3" fmla="*/ 1007719 h 1850557"/>
                    <a:gd name="connsiteX4" fmla="*/ 2635872 w 4122766"/>
                    <a:gd name="connsiteY4" fmla="*/ 1293965 h 1850557"/>
                    <a:gd name="connsiteX5" fmla="*/ 3327635 w 4122766"/>
                    <a:gd name="connsiteY5" fmla="*/ 1850557 h 1850557"/>
                    <a:gd name="connsiteX6" fmla="*/ 4122766 w 4122766"/>
                    <a:gd name="connsiteY6" fmla="*/ 944109 h 1850557"/>
                    <a:gd name="connsiteX7" fmla="*/ 2842606 w 4122766"/>
                    <a:gd name="connsiteY7" fmla="*/ 13805 h 1850557"/>
                    <a:gd name="connsiteX8" fmla="*/ 2166745 w 4122766"/>
                    <a:gd name="connsiteY8" fmla="*/ 93319 h 1850557"/>
                    <a:gd name="connsiteX9" fmla="*/ 1435225 w 4122766"/>
                    <a:gd name="connsiteY9" fmla="*/ 339809 h 1850557"/>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76690 h 1887438"/>
                    <a:gd name="connsiteX1" fmla="*/ 59649 w 4122766"/>
                    <a:gd name="connsiteY1" fmla="*/ 527765 h 1887438"/>
                    <a:gd name="connsiteX2" fmla="*/ 1634007 w 4122766"/>
                    <a:gd name="connsiteY2" fmla="*/ 949184 h 1887438"/>
                    <a:gd name="connsiteX3" fmla="*/ 2142892 w 4122766"/>
                    <a:gd name="connsiteY3" fmla="*/ 1044600 h 1887438"/>
                    <a:gd name="connsiteX4" fmla="*/ 2635872 w 4122766"/>
                    <a:gd name="connsiteY4" fmla="*/ 1330846 h 1887438"/>
                    <a:gd name="connsiteX5" fmla="*/ 3327635 w 4122766"/>
                    <a:gd name="connsiteY5" fmla="*/ 1887438 h 1887438"/>
                    <a:gd name="connsiteX6" fmla="*/ 4122766 w 4122766"/>
                    <a:gd name="connsiteY6" fmla="*/ 980990 h 1887438"/>
                    <a:gd name="connsiteX7" fmla="*/ 2842606 w 4122766"/>
                    <a:gd name="connsiteY7" fmla="*/ 18881 h 1887438"/>
                    <a:gd name="connsiteX8" fmla="*/ 2166745 w 4122766"/>
                    <a:gd name="connsiteY8" fmla="*/ 130200 h 1887438"/>
                    <a:gd name="connsiteX9" fmla="*/ 1435225 w 4122766"/>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548408 w 4067107"/>
                    <a:gd name="connsiteY4" fmla="*/ 1275187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089096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747240"/>
                    <a:gd name="connsiteX1" fmla="*/ 59649 w 4067107"/>
                    <a:gd name="connsiteY1" fmla="*/ 527765 h 1747240"/>
                    <a:gd name="connsiteX2" fmla="*/ 1634007 w 4067107"/>
                    <a:gd name="connsiteY2" fmla="*/ 949184 h 1747240"/>
                    <a:gd name="connsiteX3" fmla="*/ 2142892 w 4067107"/>
                    <a:gd name="connsiteY3" fmla="*/ 1044600 h 1747240"/>
                    <a:gd name="connsiteX4" fmla="*/ 2476846 w 4067107"/>
                    <a:gd name="connsiteY4" fmla="*/ 1378554 h 1747240"/>
                    <a:gd name="connsiteX5" fmla="*/ 3004138 w 4067107"/>
                    <a:gd name="connsiteY5" fmla="*/ 1747240 h 1747240"/>
                    <a:gd name="connsiteX6" fmla="*/ 4067107 w 4067107"/>
                    <a:gd name="connsiteY6" fmla="*/ 1036649 h 1747240"/>
                    <a:gd name="connsiteX7" fmla="*/ 2842606 w 4067107"/>
                    <a:gd name="connsiteY7" fmla="*/ 18881 h 1747240"/>
                    <a:gd name="connsiteX8" fmla="*/ 2166745 w 4067107"/>
                    <a:gd name="connsiteY8" fmla="*/ 130200 h 1747240"/>
                    <a:gd name="connsiteX9" fmla="*/ 1435225 w 4067107"/>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3004138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2806187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7153" h="1747240">
                      <a:moveTo>
                        <a:pt x="1435225" y="376690"/>
                      </a:moveTo>
                      <a:cubicBezTo>
                        <a:pt x="921041" y="355486"/>
                        <a:pt x="168317" y="374040"/>
                        <a:pt x="59649" y="527765"/>
                      </a:cubicBezTo>
                      <a:cubicBezTo>
                        <a:pt x="-282257" y="890874"/>
                        <a:pt x="926341" y="920030"/>
                        <a:pt x="1634007" y="949184"/>
                      </a:cubicBezTo>
                      <a:cubicBezTo>
                        <a:pt x="1755927" y="988940"/>
                        <a:pt x="2020972" y="1004844"/>
                        <a:pt x="2142892" y="1044600"/>
                      </a:cubicBezTo>
                      <a:lnTo>
                        <a:pt x="2476846" y="1378554"/>
                      </a:lnTo>
                      <a:lnTo>
                        <a:pt x="2806187" y="1747240"/>
                      </a:lnTo>
                      <a:lnTo>
                        <a:pt x="3887153" y="784714"/>
                      </a:lnTo>
                      <a:cubicBezTo>
                        <a:pt x="3502840" y="495816"/>
                        <a:pt x="3512746" y="372650"/>
                        <a:pt x="2842606" y="18881"/>
                      </a:cubicBezTo>
                      <a:cubicBezTo>
                        <a:pt x="2541783" y="-38103"/>
                        <a:pt x="2417210" y="44060"/>
                        <a:pt x="2166745" y="130200"/>
                      </a:cubicBezTo>
                      <a:cubicBezTo>
                        <a:pt x="1932182" y="184534"/>
                        <a:pt x="1811587" y="315730"/>
                        <a:pt x="1435225" y="376690"/>
                      </a:cubicBezTo>
                      <a:close/>
                    </a:path>
                  </a:pathLst>
                </a:custGeom>
                <a:solidFill>
                  <a:srgbClr val="F6BB9B"/>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19">
                  <a:extLst>
                    <a:ext uri="{FF2B5EF4-FFF2-40B4-BE49-F238E27FC236}">
                      <a16:creationId xmlns:a16="http://schemas.microsoft.com/office/drawing/2014/main" id="{8B6837A3-FA56-4725-85AC-B1D181C36F94}"/>
                    </a:ext>
                  </a:extLst>
                </p:cNvPr>
                <p:cNvSpPr/>
                <p:nvPr/>
              </p:nvSpPr>
              <p:spPr>
                <a:xfrm flipH="1">
                  <a:off x="2156087" y="2217893"/>
                  <a:ext cx="1545584" cy="794676"/>
                </a:xfrm>
                <a:custGeom>
                  <a:avLst/>
                  <a:gdLst>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35267 h 1979038"/>
                    <a:gd name="connsiteX1" fmla="*/ 659958 w 3347499"/>
                    <a:gd name="connsiteY1" fmla="*/ 78676 h 1979038"/>
                    <a:gd name="connsiteX2" fmla="*/ 373711 w 3347499"/>
                    <a:gd name="connsiteY2" fmla="*/ 23017 h 1979038"/>
                    <a:gd name="connsiteX3" fmla="*/ 95416 w 3347499"/>
                    <a:gd name="connsiteY3" fmla="*/ 38919 h 1979038"/>
                    <a:gd name="connsiteX4" fmla="*/ 111318 w 3347499"/>
                    <a:gd name="connsiteY4" fmla="*/ 134335 h 1979038"/>
                    <a:gd name="connsiteX5" fmla="*/ 0 w 3347499"/>
                    <a:gd name="connsiteY5" fmla="*/ 197946 h 1979038"/>
                    <a:gd name="connsiteX6" fmla="*/ 779228 w 3347499"/>
                    <a:gd name="connsiteY6" fmla="*/ 1247518 h 1979038"/>
                    <a:gd name="connsiteX7" fmla="*/ 1900362 w 3347499"/>
                    <a:gd name="connsiteY7" fmla="*/ 1979038 h 1979038"/>
                    <a:gd name="connsiteX8" fmla="*/ 3347499 w 3347499"/>
                    <a:gd name="connsiteY8" fmla="*/ 1637132 h 1979038"/>
                    <a:gd name="connsiteX9" fmla="*/ 1304013 w 3347499"/>
                    <a:gd name="connsiteY9" fmla="*/ 635267 h 1979038"/>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11318 w 3347499"/>
                    <a:gd name="connsiteY4" fmla="*/ 153906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811033 w 3347499"/>
                    <a:gd name="connsiteY6" fmla="*/ 1243235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863437"/>
                    <a:gd name="connsiteX1" fmla="*/ 659958 w 3347499"/>
                    <a:gd name="connsiteY1" fmla="*/ 98247 h 1863437"/>
                    <a:gd name="connsiteX2" fmla="*/ 373711 w 3347499"/>
                    <a:gd name="connsiteY2" fmla="*/ 42588 h 1863437"/>
                    <a:gd name="connsiteX3" fmla="*/ 95416 w 3347499"/>
                    <a:gd name="connsiteY3" fmla="*/ 58490 h 1863437"/>
                    <a:gd name="connsiteX4" fmla="*/ 174928 w 3347499"/>
                    <a:gd name="connsiteY4" fmla="*/ 177759 h 1863437"/>
                    <a:gd name="connsiteX5" fmla="*/ 0 w 3347499"/>
                    <a:gd name="connsiteY5" fmla="*/ 217517 h 1863437"/>
                    <a:gd name="connsiteX6" fmla="*/ 811033 w 3347499"/>
                    <a:gd name="connsiteY6" fmla="*/ 1243235 h 1863437"/>
                    <a:gd name="connsiteX7" fmla="*/ 1924216 w 3347499"/>
                    <a:gd name="connsiteY7" fmla="*/ 1863437 h 1863437"/>
                    <a:gd name="connsiteX8" fmla="*/ 3347499 w 3347499"/>
                    <a:gd name="connsiteY8" fmla="*/ 1656703 h 1863437"/>
                    <a:gd name="connsiteX9" fmla="*/ 1304013 w 3347499"/>
                    <a:gd name="connsiteY9" fmla="*/ 654838 h 1863437"/>
                    <a:gd name="connsiteX0" fmla="*/ 1304013 w 3347499"/>
                    <a:gd name="connsiteY0" fmla="*/ 654838 h 1982707"/>
                    <a:gd name="connsiteX1" fmla="*/ 659958 w 3347499"/>
                    <a:gd name="connsiteY1" fmla="*/ 98247 h 1982707"/>
                    <a:gd name="connsiteX2" fmla="*/ 373711 w 3347499"/>
                    <a:gd name="connsiteY2" fmla="*/ 42588 h 1982707"/>
                    <a:gd name="connsiteX3" fmla="*/ 95416 w 3347499"/>
                    <a:gd name="connsiteY3" fmla="*/ 58490 h 1982707"/>
                    <a:gd name="connsiteX4" fmla="*/ 174928 w 3347499"/>
                    <a:gd name="connsiteY4" fmla="*/ 177759 h 1982707"/>
                    <a:gd name="connsiteX5" fmla="*/ 0 w 3347499"/>
                    <a:gd name="connsiteY5" fmla="*/ 217517 h 1982707"/>
                    <a:gd name="connsiteX6" fmla="*/ 811033 w 3347499"/>
                    <a:gd name="connsiteY6" fmla="*/ 1243235 h 1982707"/>
                    <a:gd name="connsiteX7" fmla="*/ 2146852 w 3347499"/>
                    <a:gd name="connsiteY7" fmla="*/ 1982707 h 1982707"/>
                    <a:gd name="connsiteX8" fmla="*/ 3347499 w 3347499"/>
                    <a:gd name="connsiteY8" fmla="*/ 1656703 h 1982707"/>
                    <a:gd name="connsiteX9" fmla="*/ 1304013 w 3347499"/>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1304013 w 3387256"/>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304013 w 3387256"/>
                    <a:gd name="connsiteY10" fmla="*/ 654838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72207 w 3753016"/>
                    <a:gd name="connsiteY11" fmla="*/ 630984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5192 h 1985110"/>
                    <a:gd name="connsiteX1" fmla="*/ 699714 w 3753016"/>
                    <a:gd name="connsiteY1" fmla="*/ 92698 h 1985110"/>
                    <a:gd name="connsiteX2" fmla="*/ 397565 w 3753016"/>
                    <a:gd name="connsiteY2" fmla="*/ 37040 h 1985110"/>
                    <a:gd name="connsiteX3" fmla="*/ 95416 w 3753016"/>
                    <a:gd name="connsiteY3" fmla="*/ 60893 h 1985110"/>
                    <a:gd name="connsiteX4" fmla="*/ 119269 w 3753016"/>
                    <a:gd name="connsiteY4" fmla="*/ 172211 h 1985110"/>
                    <a:gd name="connsiteX5" fmla="*/ 0 w 3753016"/>
                    <a:gd name="connsiteY5" fmla="*/ 219920 h 1985110"/>
                    <a:gd name="connsiteX6" fmla="*/ 811033 w 3753016"/>
                    <a:gd name="connsiteY6" fmla="*/ 1245638 h 1985110"/>
                    <a:gd name="connsiteX7" fmla="*/ 2146852 w 3753016"/>
                    <a:gd name="connsiteY7" fmla="*/ 1985110 h 1985110"/>
                    <a:gd name="connsiteX8" fmla="*/ 3753016 w 3753016"/>
                    <a:gd name="connsiteY8" fmla="*/ 1500080 h 1985110"/>
                    <a:gd name="connsiteX9" fmla="*/ 2409244 w 3753016"/>
                    <a:gd name="connsiteY9" fmla="*/ 1293347 h 1985110"/>
                    <a:gd name="connsiteX10" fmla="*/ 755373 w 3753016"/>
                    <a:gd name="connsiteY10" fmla="*/ 871927 h 1985110"/>
                    <a:gd name="connsiteX11" fmla="*/ 1311965 w 3753016"/>
                    <a:gd name="connsiteY11" fmla="*/ 665192 h 1985110"/>
                    <a:gd name="connsiteX0" fmla="*/ 1311965 w 3753016"/>
                    <a:gd name="connsiteY0" fmla="*/ 670630 h 1990548"/>
                    <a:gd name="connsiteX1" fmla="*/ 699714 w 3753016"/>
                    <a:gd name="connsiteY1" fmla="*/ 98136 h 1990548"/>
                    <a:gd name="connsiteX2" fmla="*/ 453224 w 3753016"/>
                    <a:gd name="connsiteY2" fmla="*/ 26576 h 1990548"/>
                    <a:gd name="connsiteX3" fmla="*/ 95416 w 3753016"/>
                    <a:gd name="connsiteY3" fmla="*/ 66331 h 1990548"/>
                    <a:gd name="connsiteX4" fmla="*/ 119269 w 3753016"/>
                    <a:gd name="connsiteY4" fmla="*/ 177649 h 1990548"/>
                    <a:gd name="connsiteX5" fmla="*/ 0 w 3753016"/>
                    <a:gd name="connsiteY5" fmla="*/ 225358 h 1990548"/>
                    <a:gd name="connsiteX6" fmla="*/ 811033 w 3753016"/>
                    <a:gd name="connsiteY6" fmla="*/ 1251076 h 1990548"/>
                    <a:gd name="connsiteX7" fmla="*/ 2146852 w 3753016"/>
                    <a:gd name="connsiteY7" fmla="*/ 1990548 h 1990548"/>
                    <a:gd name="connsiteX8" fmla="*/ 3753016 w 3753016"/>
                    <a:gd name="connsiteY8" fmla="*/ 1505518 h 1990548"/>
                    <a:gd name="connsiteX9" fmla="*/ 2409244 w 3753016"/>
                    <a:gd name="connsiteY9" fmla="*/ 1298785 h 1990548"/>
                    <a:gd name="connsiteX10" fmla="*/ 755373 w 3753016"/>
                    <a:gd name="connsiteY10" fmla="*/ 877365 h 1990548"/>
                    <a:gd name="connsiteX11" fmla="*/ 1311965 w 3753016"/>
                    <a:gd name="connsiteY11" fmla="*/ 670630 h 1990548"/>
                    <a:gd name="connsiteX0" fmla="*/ 1311965 w 3753016"/>
                    <a:gd name="connsiteY0" fmla="*/ 671729 h 1991647"/>
                    <a:gd name="connsiteX1" fmla="*/ 699714 w 3753016"/>
                    <a:gd name="connsiteY1" fmla="*/ 99235 h 1991647"/>
                    <a:gd name="connsiteX2" fmla="*/ 453224 w 3753016"/>
                    <a:gd name="connsiteY2" fmla="*/ 27675 h 1991647"/>
                    <a:gd name="connsiteX3" fmla="*/ 95416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37304 w 3778355"/>
                    <a:gd name="connsiteY0" fmla="*/ 671729 h 1991647"/>
                    <a:gd name="connsiteX1" fmla="*/ 725053 w 3778355"/>
                    <a:gd name="connsiteY1" fmla="*/ 99235 h 1991647"/>
                    <a:gd name="connsiteX2" fmla="*/ 478563 w 3778355"/>
                    <a:gd name="connsiteY2" fmla="*/ 27675 h 1991647"/>
                    <a:gd name="connsiteX3" fmla="*/ 152560 w 3778355"/>
                    <a:gd name="connsiteY3" fmla="*/ 67430 h 1991647"/>
                    <a:gd name="connsiteX4" fmla="*/ 232072 w 3778355"/>
                    <a:gd name="connsiteY4" fmla="*/ 186702 h 1991647"/>
                    <a:gd name="connsiteX5" fmla="*/ 25339 w 3778355"/>
                    <a:gd name="connsiteY5" fmla="*/ 226457 h 1991647"/>
                    <a:gd name="connsiteX6" fmla="*/ 836372 w 3778355"/>
                    <a:gd name="connsiteY6" fmla="*/ 1252175 h 1991647"/>
                    <a:gd name="connsiteX7" fmla="*/ 2172191 w 3778355"/>
                    <a:gd name="connsiteY7" fmla="*/ 1991647 h 1991647"/>
                    <a:gd name="connsiteX8" fmla="*/ 3778355 w 3778355"/>
                    <a:gd name="connsiteY8" fmla="*/ 1506617 h 1991647"/>
                    <a:gd name="connsiteX9" fmla="*/ 2434583 w 3778355"/>
                    <a:gd name="connsiteY9" fmla="*/ 1299884 h 1991647"/>
                    <a:gd name="connsiteX10" fmla="*/ 780712 w 3778355"/>
                    <a:gd name="connsiteY10" fmla="*/ 878464 h 1991647"/>
                    <a:gd name="connsiteX11" fmla="*/ 1337304 w 3778355"/>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206733 w 3753016"/>
                    <a:gd name="connsiteY4" fmla="*/ 186702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9647"/>
                    <a:gd name="connsiteX1" fmla="*/ 699714 w 3753016"/>
                    <a:gd name="connsiteY1" fmla="*/ 99235 h 1929647"/>
                    <a:gd name="connsiteX2" fmla="*/ 453224 w 3753016"/>
                    <a:gd name="connsiteY2" fmla="*/ 27675 h 1929647"/>
                    <a:gd name="connsiteX3" fmla="*/ 127221 w 3753016"/>
                    <a:gd name="connsiteY3" fmla="*/ 67430 h 1929647"/>
                    <a:gd name="connsiteX4" fmla="*/ 166977 w 3753016"/>
                    <a:gd name="connsiteY4" fmla="*/ 154897 h 1929647"/>
                    <a:gd name="connsiteX5" fmla="*/ 0 w 3753016"/>
                    <a:gd name="connsiteY5" fmla="*/ 226457 h 1929647"/>
                    <a:gd name="connsiteX6" fmla="*/ 818984 w 3753016"/>
                    <a:gd name="connsiteY6" fmla="*/ 1347591 h 1929647"/>
                    <a:gd name="connsiteX7" fmla="*/ 2011680 w 3753016"/>
                    <a:gd name="connsiteY7" fmla="*/ 1928037 h 1929647"/>
                    <a:gd name="connsiteX8" fmla="*/ 3753016 w 3753016"/>
                    <a:gd name="connsiteY8" fmla="*/ 1506617 h 1929647"/>
                    <a:gd name="connsiteX9" fmla="*/ 2409244 w 3753016"/>
                    <a:gd name="connsiteY9" fmla="*/ 1299884 h 1929647"/>
                    <a:gd name="connsiteX10" fmla="*/ 755373 w 3753016"/>
                    <a:gd name="connsiteY10" fmla="*/ 878464 h 1929647"/>
                    <a:gd name="connsiteX11" fmla="*/ 1311965 w 3753016"/>
                    <a:gd name="connsiteY11" fmla="*/ 671729 h 19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3016" h="1929647">
                      <a:moveTo>
                        <a:pt x="1311965" y="671729"/>
                      </a:moveTo>
                      <a:cubicBezTo>
                        <a:pt x="1166191" y="480897"/>
                        <a:pt x="893195" y="-35936"/>
                        <a:pt x="699714" y="99235"/>
                      </a:cubicBezTo>
                      <a:cubicBezTo>
                        <a:pt x="667909" y="136342"/>
                        <a:pt x="636104" y="-73042"/>
                        <a:pt x="453224" y="27675"/>
                      </a:cubicBezTo>
                      <a:cubicBezTo>
                        <a:pt x="360459" y="32976"/>
                        <a:pt x="331304" y="-57141"/>
                        <a:pt x="127221" y="67430"/>
                      </a:cubicBezTo>
                      <a:cubicBezTo>
                        <a:pt x="74212" y="88634"/>
                        <a:pt x="188181" y="128392"/>
                        <a:pt x="166977" y="154897"/>
                      </a:cubicBezTo>
                      <a:cubicBezTo>
                        <a:pt x="145773" y="181402"/>
                        <a:pt x="70236" y="131041"/>
                        <a:pt x="0" y="226457"/>
                      </a:cubicBezTo>
                      <a:cubicBezTo>
                        <a:pt x="272995" y="600168"/>
                        <a:pt x="673210" y="1283981"/>
                        <a:pt x="818984" y="1347591"/>
                      </a:cubicBezTo>
                      <a:cubicBezTo>
                        <a:pt x="1216549" y="1541073"/>
                        <a:pt x="1741336" y="1885630"/>
                        <a:pt x="2011680" y="1928037"/>
                      </a:cubicBezTo>
                      <a:cubicBezTo>
                        <a:pt x="2266121" y="1954542"/>
                        <a:pt x="3172571" y="1647090"/>
                        <a:pt x="3753016" y="1506617"/>
                      </a:cubicBezTo>
                      <a:cubicBezTo>
                        <a:pt x="3697357" y="1407226"/>
                        <a:pt x="3208351" y="1168688"/>
                        <a:pt x="2409244" y="1299884"/>
                      </a:cubicBezTo>
                      <a:cubicBezTo>
                        <a:pt x="489003" y="1295909"/>
                        <a:pt x="734169" y="972555"/>
                        <a:pt x="755373" y="878464"/>
                      </a:cubicBezTo>
                      <a:cubicBezTo>
                        <a:pt x="816333" y="727390"/>
                        <a:pt x="1115833" y="695583"/>
                        <a:pt x="1311965" y="671729"/>
                      </a:cubicBezTo>
                      <a:close/>
                    </a:path>
                  </a:pathLst>
                </a:custGeom>
                <a:solidFill>
                  <a:srgbClr val="F6BB9B"/>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sp>
            <p:nvSpPr>
              <p:cNvPr id="15" name="직사각형 51">
                <a:extLst>
                  <a:ext uri="{FF2B5EF4-FFF2-40B4-BE49-F238E27FC236}">
                    <a16:creationId xmlns:a16="http://schemas.microsoft.com/office/drawing/2014/main" id="{BD9C12B5-2264-4363-8D73-39B1179A5F18}"/>
                  </a:ext>
                </a:extLst>
              </p:cNvPr>
              <p:cNvSpPr/>
              <p:nvPr/>
            </p:nvSpPr>
            <p:spPr>
              <a:xfrm rot="18740140">
                <a:off x="1894195" y="2506511"/>
                <a:ext cx="285737" cy="709307"/>
              </a:xfrm>
              <a:prstGeom prst="rect">
                <a:avLst/>
              </a:prstGeom>
              <a:solidFill>
                <a:schemeClr val="accent6">
                  <a:lumMod val="20000"/>
                  <a:lumOff val="80000"/>
                </a:schemeClr>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27" name="Group 89">
            <a:extLst>
              <a:ext uri="{FF2B5EF4-FFF2-40B4-BE49-F238E27FC236}">
                <a16:creationId xmlns:a16="http://schemas.microsoft.com/office/drawing/2014/main" id="{CACDB89C-0DCE-4E73-AE7E-73587C48F653}"/>
              </a:ext>
            </a:extLst>
          </p:cNvPr>
          <p:cNvGrpSpPr/>
          <p:nvPr/>
        </p:nvGrpSpPr>
        <p:grpSpPr>
          <a:xfrm>
            <a:off x="9528059" y="1801888"/>
            <a:ext cx="2431448" cy="2431448"/>
            <a:chOff x="9358112" y="2792785"/>
            <a:chExt cx="2371378" cy="2371378"/>
          </a:xfrm>
        </p:grpSpPr>
        <p:grpSp>
          <p:nvGrpSpPr>
            <p:cNvPr id="28" name="Group 45">
              <a:extLst>
                <a:ext uri="{FF2B5EF4-FFF2-40B4-BE49-F238E27FC236}">
                  <a16:creationId xmlns:a16="http://schemas.microsoft.com/office/drawing/2014/main" id="{CEFA28D1-520D-4247-A2EC-4A8897311ADA}"/>
                </a:ext>
              </a:extLst>
            </p:cNvPr>
            <p:cNvGrpSpPr/>
            <p:nvPr/>
          </p:nvGrpSpPr>
          <p:grpSpPr>
            <a:xfrm>
              <a:off x="9358112" y="2792785"/>
              <a:ext cx="2371378" cy="2371378"/>
              <a:chOff x="6876256" y="3063517"/>
              <a:chExt cx="1944216" cy="1944216"/>
            </a:xfrm>
            <a:scene3d>
              <a:camera prst="perspectiveLeft">
                <a:rot lat="0" lon="3900000" rev="0"/>
              </a:camera>
              <a:lightRig rig="threePt" dir="t"/>
            </a:scene3d>
          </p:grpSpPr>
          <p:sp>
            <p:nvSpPr>
              <p:cNvPr id="30" name="Oval 46">
                <a:extLst>
                  <a:ext uri="{FF2B5EF4-FFF2-40B4-BE49-F238E27FC236}">
                    <a16:creationId xmlns:a16="http://schemas.microsoft.com/office/drawing/2014/main" id="{8B97DCAC-A339-44D9-9C56-DDB98D4CDA95}"/>
                  </a:ext>
                </a:extLst>
              </p:cNvPr>
              <p:cNvSpPr/>
              <p:nvPr/>
            </p:nvSpPr>
            <p:spPr>
              <a:xfrm>
                <a:off x="6876256" y="3063517"/>
                <a:ext cx="1944216" cy="1944216"/>
              </a:xfrm>
              <a:prstGeom prst="ellipse">
                <a:avLst/>
              </a:prstGeom>
              <a:solidFill>
                <a:schemeClr val="bg1"/>
              </a:solidFill>
              <a:ln w="165100">
                <a:solidFill>
                  <a:schemeClr val="accent2"/>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31" name="Oval 47">
                <a:extLst>
                  <a:ext uri="{FF2B5EF4-FFF2-40B4-BE49-F238E27FC236}">
                    <a16:creationId xmlns:a16="http://schemas.microsoft.com/office/drawing/2014/main" id="{6EAE535A-1D6F-421C-B755-BBCC7024FFC6}"/>
                  </a:ext>
                </a:extLst>
              </p:cNvPr>
              <p:cNvSpPr/>
              <p:nvPr/>
            </p:nvSpPr>
            <p:spPr>
              <a:xfrm>
                <a:off x="7165759" y="3353020"/>
                <a:ext cx="1365211" cy="1365211"/>
              </a:xfrm>
              <a:prstGeom prst="ellipse">
                <a:avLst/>
              </a:prstGeom>
              <a:solidFill>
                <a:schemeClr val="bg1"/>
              </a:solidFill>
              <a:ln w="165100">
                <a:solidFill>
                  <a:schemeClr val="accent2"/>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32" name="Oval 48">
                <a:extLst>
                  <a:ext uri="{FF2B5EF4-FFF2-40B4-BE49-F238E27FC236}">
                    <a16:creationId xmlns:a16="http://schemas.microsoft.com/office/drawing/2014/main" id="{4F81332D-4F7D-4557-AE77-84F2F38F5ADF}"/>
                  </a:ext>
                </a:extLst>
              </p:cNvPr>
              <p:cNvSpPr/>
              <p:nvPr/>
            </p:nvSpPr>
            <p:spPr>
              <a:xfrm>
                <a:off x="7487073" y="3674334"/>
                <a:ext cx="722583" cy="722583"/>
              </a:xfrm>
              <a:prstGeom prst="ellipse">
                <a:avLst/>
              </a:prstGeom>
              <a:solidFill>
                <a:schemeClr val="bg1"/>
              </a:solidFill>
              <a:ln w="165100">
                <a:solidFill>
                  <a:schemeClr val="accent2"/>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
          <p:nvSpPr>
            <p:cNvPr id="29" name="Oval 88">
              <a:extLst>
                <a:ext uri="{FF2B5EF4-FFF2-40B4-BE49-F238E27FC236}">
                  <a16:creationId xmlns:a16="http://schemas.microsoft.com/office/drawing/2014/main" id="{D9E8E82A-2199-4E84-A531-BFD971801D03}"/>
                </a:ext>
              </a:extLst>
            </p:cNvPr>
            <p:cNvSpPr/>
            <p:nvPr/>
          </p:nvSpPr>
          <p:spPr>
            <a:xfrm>
              <a:off x="10461010" y="3789695"/>
              <a:ext cx="148554" cy="3554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sp>
        <p:nvSpPr>
          <p:cNvPr id="36" name="TextBox 35">
            <a:extLst>
              <a:ext uri="{FF2B5EF4-FFF2-40B4-BE49-F238E27FC236}">
                <a16:creationId xmlns:a16="http://schemas.microsoft.com/office/drawing/2014/main" id="{DCC77D9B-75C4-4E51-A86A-2A94128267A0}"/>
              </a:ext>
            </a:extLst>
          </p:cNvPr>
          <p:cNvSpPr txBox="1"/>
          <p:nvPr/>
        </p:nvSpPr>
        <p:spPr>
          <a:xfrm>
            <a:off x="888388" y="2398824"/>
            <a:ext cx="549352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srgbClr val="FF5030"/>
                </a:solidFill>
                <a:effectLst/>
                <a:uLnTx/>
                <a:uFillTx/>
                <a:latin typeface="Arial"/>
                <a:cs typeface="Arial" pitchFamily="34" charset="0"/>
              </a:rPr>
              <a:t>Get a modern PowerPoint  Presentation that is beautifully designed. Easy to change colors, photos and Text. </a:t>
            </a:r>
            <a:endParaRPr kumimoji="0" lang="ko-KR" altLang="en-US" sz="1400" b="1" i="0" u="none" strike="noStrike" kern="1200" cap="none" spc="0" normalizeH="0" baseline="0" noProof="0">
              <a:ln>
                <a:noFill/>
              </a:ln>
              <a:solidFill>
                <a:srgbClr val="FF5030"/>
              </a:solidFill>
              <a:effectLst/>
              <a:uLnTx/>
              <a:uFillTx/>
              <a:latin typeface="Arial"/>
              <a:cs typeface="Arial" pitchFamily="34" charset="0"/>
            </a:endParaRPr>
          </a:p>
        </p:txBody>
      </p:sp>
      <p:sp>
        <p:nvSpPr>
          <p:cNvPr id="37" name="TextBox 36">
            <a:extLst>
              <a:ext uri="{FF2B5EF4-FFF2-40B4-BE49-F238E27FC236}">
                <a16:creationId xmlns:a16="http://schemas.microsoft.com/office/drawing/2014/main" id="{BAD9F5C5-CE79-44E9-A7E0-706968EAE787}"/>
              </a:ext>
            </a:extLst>
          </p:cNvPr>
          <p:cNvSpPr txBox="1"/>
          <p:nvPr/>
        </p:nvSpPr>
        <p:spPr>
          <a:xfrm>
            <a:off x="888389" y="3047883"/>
            <a:ext cx="549352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85000"/>
                    <a:lumOff val="15000"/>
                  </a:prstClr>
                </a:solidFill>
                <a:effectLst/>
                <a:uLnTx/>
                <a:uFillTx/>
                <a:latin typeface="Arial"/>
                <a:cs typeface="Arial" pitchFamily="34" charset="0"/>
              </a:rPr>
              <a:t>Easy to change colors, photos and Text. You can simply impress your audience and add a unique zing and appeal to your Presentations. Easy to change colors, photos and Text. You can simply impress your audience and add a unique zing and appeal to your Presentations</a:t>
            </a:r>
            <a:endParaRPr kumimoji="0" lang="ko-KR" altLang="en-US" sz="1200" b="0" i="0" u="none" strike="noStrike" kern="1200" cap="none" spc="0" normalizeH="0" baseline="0" noProof="0">
              <a:ln>
                <a:noFill/>
              </a:ln>
              <a:solidFill>
                <a:prstClr val="black">
                  <a:lumMod val="85000"/>
                  <a:lumOff val="15000"/>
                </a:prstClr>
              </a:solidFill>
              <a:effectLst/>
              <a:uLnTx/>
              <a:uFillTx/>
              <a:latin typeface="Arial"/>
              <a:cs typeface="Arial" pitchFamily="34" charset="0"/>
            </a:endParaRPr>
          </a:p>
        </p:txBody>
      </p:sp>
      <p:grpSp>
        <p:nvGrpSpPr>
          <p:cNvPr id="38" name="Group 17">
            <a:extLst>
              <a:ext uri="{FF2B5EF4-FFF2-40B4-BE49-F238E27FC236}">
                <a16:creationId xmlns:a16="http://schemas.microsoft.com/office/drawing/2014/main" id="{96875D19-57C3-4C6D-A471-1A5D62199BA9}"/>
              </a:ext>
            </a:extLst>
          </p:cNvPr>
          <p:cNvGrpSpPr/>
          <p:nvPr/>
        </p:nvGrpSpPr>
        <p:grpSpPr>
          <a:xfrm>
            <a:off x="888388" y="4422803"/>
            <a:ext cx="1541930" cy="1750270"/>
            <a:chOff x="7577191" y="234924"/>
            <a:chExt cx="1956955" cy="1750270"/>
          </a:xfrm>
        </p:grpSpPr>
        <p:sp>
          <p:nvSpPr>
            <p:cNvPr id="39" name="TextBox 38">
              <a:extLst>
                <a:ext uri="{FF2B5EF4-FFF2-40B4-BE49-F238E27FC236}">
                  <a16:creationId xmlns:a16="http://schemas.microsoft.com/office/drawing/2014/main" id="{73B55033-D4BA-4380-A3E8-90CF0516C606}"/>
                </a:ext>
              </a:extLst>
            </p:cNvPr>
            <p:cNvSpPr txBox="1"/>
            <p:nvPr/>
          </p:nvSpPr>
          <p:spPr>
            <a:xfrm>
              <a:off x="7577191" y="234924"/>
              <a:ext cx="1956955"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7344AE"/>
                  </a:solidFill>
                  <a:effectLst/>
                  <a:uLnTx/>
                  <a:uFillTx/>
                  <a:latin typeface="Arial"/>
                  <a:cs typeface="Arial" pitchFamily="34" charset="0"/>
                </a:rPr>
                <a:t>$350</a:t>
              </a:r>
              <a:endParaRPr kumimoji="0" lang="ko-KR" altLang="en-US" sz="3600" b="1" i="0" u="none" strike="noStrike" kern="1200" cap="none" spc="0" normalizeH="0" baseline="0" noProof="0" dirty="0">
                <a:ln>
                  <a:noFill/>
                </a:ln>
                <a:solidFill>
                  <a:srgbClr val="7344AE"/>
                </a:solidFill>
                <a:effectLst/>
                <a:uLnTx/>
                <a:uFillTx/>
                <a:latin typeface="Arial"/>
                <a:cs typeface="Arial" pitchFamily="34" charset="0"/>
              </a:endParaRPr>
            </a:p>
          </p:txBody>
        </p:sp>
        <p:grpSp>
          <p:nvGrpSpPr>
            <p:cNvPr id="40" name="Group 19">
              <a:extLst>
                <a:ext uri="{FF2B5EF4-FFF2-40B4-BE49-F238E27FC236}">
                  <a16:creationId xmlns:a16="http://schemas.microsoft.com/office/drawing/2014/main" id="{3606D9E7-14D9-44FA-81E6-4711A8D56FAF}"/>
                </a:ext>
              </a:extLst>
            </p:cNvPr>
            <p:cNvGrpSpPr/>
            <p:nvPr/>
          </p:nvGrpSpPr>
          <p:grpSpPr>
            <a:xfrm>
              <a:off x="7577191" y="864827"/>
              <a:ext cx="1956955" cy="1120367"/>
              <a:chOff x="803640" y="3362835"/>
              <a:chExt cx="2059657" cy="840274"/>
            </a:xfrm>
          </p:grpSpPr>
          <p:sp>
            <p:nvSpPr>
              <p:cNvPr id="41" name="TextBox 40">
                <a:extLst>
                  <a:ext uri="{FF2B5EF4-FFF2-40B4-BE49-F238E27FC236}">
                    <a16:creationId xmlns:a16="http://schemas.microsoft.com/office/drawing/2014/main" id="{4A6565B3-28BE-421B-B072-61DFF250E919}"/>
                  </a:ext>
                </a:extLst>
              </p:cNvPr>
              <p:cNvSpPr txBox="1"/>
              <p:nvPr/>
            </p:nvSpPr>
            <p:spPr>
              <a:xfrm>
                <a:off x="803640" y="3579862"/>
                <a:ext cx="2059657" cy="6232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85000"/>
                        <a:lumOff val="15000"/>
                      </a:prstClr>
                    </a:solidFill>
                    <a:effectLst/>
                    <a:uLnTx/>
                    <a:uFillTx/>
                    <a:latin typeface="Arial"/>
                    <a:cs typeface="Arial" pitchFamily="34" charset="0"/>
                  </a:rPr>
                  <a:t>Get a modern PowerPoint  Presentation that is beautifully designed. </a:t>
                </a:r>
                <a:endParaRPr kumimoji="0" lang="ko-KR" altLang="en-US" sz="1200" b="0" i="0" u="none" strike="noStrike" kern="1200" cap="none" spc="0" normalizeH="0" baseline="0" noProof="0">
                  <a:ln>
                    <a:noFill/>
                  </a:ln>
                  <a:solidFill>
                    <a:prstClr val="black">
                      <a:lumMod val="85000"/>
                      <a:lumOff val="15000"/>
                    </a:prstClr>
                  </a:solidFill>
                  <a:effectLst/>
                  <a:uLnTx/>
                  <a:uFillTx/>
                  <a:latin typeface="Arial"/>
                  <a:cs typeface="Arial" pitchFamily="34" charset="0"/>
                </a:endParaRPr>
              </a:p>
            </p:txBody>
          </p:sp>
          <p:sp>
            <p:nvSpPr>
              <p:cNvPr id="42" name="TextBox 41">
                <a:extLst>
                  <a:ext uri="{FF2B5EF4-FFF2-40B4-BE49-F238E27FC236}">
                    <a16:creationId xmlns:a16="http://schemas.microsoft.com/office/drawing/2014/main" id="{2463938E-7535-4382-8746-93B569ED4D57}"/>
                  </a:ext>
                </a:extLst>
              </p:cNvPr>
              <p:cNvSpPr txBox="1"/>
              <p:nvPr/>
            </p:nvSpPr>
            <p:spPr>
              <a:xfrm>
                <a:off x="803640" y="3362835"/>
                <a:ext cx="2059657" cy="2077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85000"/>
                        <a:lumOff val="15000"/>
                      </a:prstClr>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black">
                      <a:lumMod val="85000"/>
                      <a:lumOff val="15000"/>
                    </a:prstClr>
                  </a:solidFill>
                  <a:effectLst/>
                  <a:uLnTx/>
                  <a:uFillTx/>
                  <a:latin typeface="Arial"/>
                  <a:cs typeface="Arial" pitchFamily="34" charset="0"/>
                </a:endParaRPr>
              </a:p>
            </p:txBody>
          </p:sp>
        </p:grpSp>
      </p:grpSp>
      <p:grpSp>
        <p:nvGrpSpPr>
          <p:cNvPr id="43" name="Group 22">
            <a:extLst>
              <a:ext uri="{FF2B5EF4-FFF2-40B4-BE49-F238E27FC236}">
                <a16:creationId xmlns:a16="http://schemas.microsoft.com/office/drawing/2014/main" id="{67991B10-4CA4-4AB3-8653-CE437A88E314}"/>
              </a:ext>
            </a:extLst>
          </p:cNvPr>
          <p:cNvGrpSpPr/>
          <p:nvPr/>
        </p:nvGrpSpPr>
        <p:grpSpPr>
          <a:xfrm>
            <a:off x="2864187" y="4422803"/>
            <a:ext cx="1541930" cy="1750270"/>
            <a:chOff x="7577191" y="1784099"/>
            <a:chExt cx="1956955" cy="1750270"/>
          </a:xfrm>
        </p:grpSpPr>
        <p:sp>
          <p:nvSpPr>
            <p:cNvPr id="44" name="TextBox 43">
              <a:extLst>
                <a:ext uri="{FF2B5EF4-FFF2-40B4-BE49-F238E27FC236}">
                  <a16:creationId xmlns:a16="http://schemas.microsoft.com/office/drawing/2014/main" id="{33F115CE-18DB-445B-9275-B7F853B9671E}"/>
                </a:ext>
              </a:extLst>
            </p:cNvPr>
            <p:cNvSpPr txBox="1"/>
            <p:nvPr/>
          </p:nvSpPr>
          <p:spPr>
            <a:xfrm>
              <a:off x="7577191" y="1784099"/>
              <a:ext cx="1956955"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a:ln>
                    <a:noFill/>
                  </a:ln>
                  <a:solidFill>
                    <a:srgbClr val="FF5030"/>
                  </a:solidFill>
                  <a:effectLst/>
                  <a:uLnTx/>
                  <a:uFillTx/>
                  <a:latin typeface="Arial"/>
                  <a:cs typeface="Arial" pitchFamily="34" charset="0"/>
                </a:rPr>
                <a:t>$250</a:t>
              </a:r>
              <a:endParaRPr kumimoji="0" lang="ko-KR" altLang="en-US" sz="3600" b="1" i="0" u="none" strike="noStrike" kern="1200" cap="none" spc="0" normalizeH="0" baseline="0" noProof="0">
                <a:ln>
                  <a:noFill/>
                </a:ln>
                <a:solidFill>
                  <a:srgbClr val="FF5030"/>
                </a:solidFill>
                <a:effectLst/>
                <a:uLnTx/>
                <a:uFillTx/>
                <a:latin typeface="Arial"/>
                <a:cs typeface="Arial" pitchFamily="34" charset="0"/>
              </a:endParaRPr>
            </a:p>
          </p:txBody>
        </p:sp>
        <p:grpSp>
          <p:nvGrpSpPr>
            <p:cNvPr id="45" name="Group 24">
              <a:extLst>
                <a:ext uri="{FF2B5EF4-FFF2-40B4-BE49-F238E27FC236}">
                  <a16:creationId xmlns:a16="http://schemas.microsoft.com/office/drawing/2014/main" id="{D0A1FB5E-F855-45DD-BD92-A87C158DA1FF}"/>
                </a:ext>
              </a:extLst>
            </p:cNvPr>
            <p:cNvGrpSpPr/>
            <p:nvPr/>
          </p:nvGrpSpPr>
          <p:grpSpPr>
            <a:xfrm>
              <a:off x="7577191" y="2414002"/>
              <a:ext cx="1956955" cy="1120367"/>
              <a:chOff x="803640" y="3362835"/>
              <a:chExt cx="2059657" cy="840274"/>
            </a:xfrm>
          </p:grpSpPr>
          <p:sp>
            <p:nvSpPr>
              <p:cNvPr id="46" name="TextBox 45">
                <a:extLst>
                  <a:ext uri="{FF2B5EF4-FFF2-40B4-BE49-F238E27FC236}">
                    <a16:creationId xmlns:a16="http://schemas.microsoft.com/office/drawing/2014/main" id="{892483F0-9415-4130-A1EE-95360D6A87F6}"/>
                  </a:ext>
                </a:extLst>
              </p:cNvPr>
              <p:cNvSpPr txBox="1"/>
              <p:nvPr/>
            </p:nvSpPr>
            <p:spPr>
              <a:xfrm>
                <a:off x="803640" y="3579862"/>
                <a:ext cx="2059657" cy="6232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85000"/>
                        <a:lumOff val="15000"/>
                      </a:prstClr>
                    </a:solidFill>
                    <a:effectLst/>
                    <a:uLnTx/>
                    <a:uFillTx/>
                    <a:latin typeface="Arial"/>
                    <a:cs typeface="Arial" pitchFamily="34" charset="0"/>
                  </a:rPr>
                  <a:t>Get a modern PowerPoint  Presentation that is beautifully designed. </a:t>
                </a:r>
                <a:endParaRPr kumimoji="0" lang="ko-KR" altLang="en-US" sz="1200" b="0" i="0" u="none" strike="noStrike" kern="1200" cap="none" spc="0" normalizeH="0" baseline="0" noProof="0">
                  <a:ln>
                    <a:noFill/>
                  </a:ln>
                  <a:solidFill>
                    <a:prstClr val="black">
                      <a:lumMod val="85000"/>
                      <a:lumOff val="15000"/>
                    </a:prstClr>
                  </a:solidFill>
                  <a:effectLst/>
                  <a:uLnTx/>
                  <a:uFillTx/>
                  <a:latin typeface="Arial"/>
                  <a:cs typeface="Arial" pitchFamily="34" charset="0"/>
                </a:endParaRPr>
              </a:p>
            </p:txBody>
          </p:sp>
          <p:sp>
            <p:nvSpPr>
              <p:cNvPr id="47" name="TextBox 46">
                <a:extLst>
                  <a:ext uri="{FF2B5EF4-FFF2-40B4-BE49-F238E27FC236}">
                    <a16:creationId xmlns:a16="http://schemas.microsoft.com/office/drawing/2014/main" id="{E33D756F-342B-4584-9D5D-808711C027C2}"/>
                  </a:ext>
                </a:extLst>
              </p:cNvPr>
              <p:cNvSpPr txBox="1"/>
              <p:nvPr/>
            </p:nvSpPr>
            <p:spPr>
              <a:xfrm>
                <a:off x="803640" y="3362835"/>
                <a:ext cx="2059657" cy="2077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85000"/>
                        <a:lumOff val="15000"/>
                      </a:prstClr>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black">
                      <a:lumMod val="85000"/>
                      <a:lumOff val="15000"/>
                    </a:prstClr>
                  </a:solidFill>
                  <a:effectLst/>
                  <a:uLnTx/>
                  <a:uFillTx/>
                  <a:latin typeface="Arial"/>
                  <a:cs typeface="Arial" pitchFamily="34" charset="0"/>
                </a:endParaRPr>
              </a:p>
            </p:txBody>
          </p:sp>
        </p:grpSp>
      </p:grpSp>
      <p:grpSp>
        <p:nvGrpSpPr>
          <p:cNvPr id="48" name="Group 27">
            <a:extLst>
              <a:ext uri="{FF2B5EF4-FFF2-40B4-BE49-F238E27FC236}">
                <a16:creationId xmlns:a16="http://schemas.microsoft.com/office/drawing/2014/main" id="{71741662-CF57-4954-B99C-03F534182262}"/>
              </a:ext>
            </a:extLst>
          </p:cNvPr>
          <p:cNvGrpSpPr/>
          <p:nvPr/>
        </p:nvGrpSpPr>
        <p:grpSpPr>
          <a:xfrm>
            <a:off x="4839987" y="4422803"/>
            <a:ext cx="1541930" cy="1750270"/>
            <a:chOff x="7577191" y="1784099"/>
            <a:chExt cx="1956955" cy="1750270"/>
          </a:xfrm>
        </p:grpSpPr>
        <p:sp>
          <p:nvSpPr>
            <p:cNvPr id="49" name="TextBox 48">
              <a:extLst>
                <a:ext uri="{FF2B5EF4-FFF2-40B4-BE49-F238E27FC236}">
                  <a16:creationId xmlns:a16="http://schemas.microsoft.com/office/drawing/2014/main" id="{B0AA1127-1CBC-427F-A2A7-64410C24EFC4}"/>
                </a:ext>
              </a:extLst>
            </p:cNvPr>
            <p:cNvSpPr txBox="1"/>
            <p:nvPr/>
          </p:nvSpPr>
          <p:spPr>
            <a:xfrm>
              <a:off x="7577191" y="1784099"/>
              <a:ext cx="1956955"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a:ln>
                    <a:noFill/>
                  </a:ln>
                  <a:solidFill>
                    <a:srgbClr val="7344AE"/>
                  </a:solidFill>
                  <a:effectLst/>
                  <a:uLnTx/>
                  <a:uFillTx/>
                  <a:latin typeface="Arial"/>
                  <a:cs typeface="Arial" pitchFamily="34" charset="0"/>
                </a:rPr>
                <a:t>$150</a:t>
              </a:r>
              <a:endParaRPr kumimoji="0" lang="ko-KR" altLang="en-US" sz="3600" b="1" i="0" u="none" strike="noStrike" kern="1200" cap="none" spc="0" normalizeH="0" baseline="0" noProof="0">
                <a:ln>
                  <a:noFill/>
                </a:ln>
                <a:solidFill>
                  <a:srgbClr val="7344AE"/>
                </a:solidFill>
                <a:effectLst/>
                <a:uLnTx/>
                <a:uFillTx/>
                <a:latin typeface="Arial"/>
                <a:cs typeface="Arial" pitchFamily="34" charset="0"/>
              </a:endParaRPr>
            </a:p>
          </p:txBody>
        </p:sp>
        <p:grpSp>
          <p:nvGrpSpPr>
            <p:cNvPr id="50" name="Group 29">
              <a:extLst>
                <a:ext uri="{FF2B5EF4-FFF2-40B4-BE49-F238E27FC236}">
                  <a16:creationId xmlns:a16="http://schemas.microsoft.com/office/drawing/2014/main" id="{072EF166-FF60-42E2-8D78-48984D0D1B46}"/>
                </a:ext>
              </a:extLst>
            </p:cNvPr>
            <p:cNvGrpSpPr/>
            <p:nvPr/>
          </p:nvGrpSpPr>
          <p:grpSpPr>
            <a:xfrm>
              <a:off x="7577191" y="2414002"/>
              <a:ext cx="1956955" cy="1120367"/>
              <a:chOff x="803640" y="3362835"/>
              <a:chExt cx="2059657" cy="840274"/>
            </a:xfrm>
          </p:grpSpPr>
          <p:sp>
            <p:nvSpPr>
              <p:cNvPr id="51" name="TextBox 50">
                <a:extLst>
                  <a:ext uri="{FF2B5EF4-FFF2-40B4-BE49-F238E27FC236}">
                    <a16:creationId xmlns:a16="http://schemas.microsoft.com/office/drawing/2014/main" id="{3F57292A-9024-4310-A61A-731A2C2BF268}"/>
                  </a:ext>
                </a:extLst>
              </p:cNvPr>
              <p:cNvSpPr txBox="1"/>
              <p:nvPr/>
            </p:nvSpPr>
            <p:spPr>
              <a:xfrm>
                <a:off x="803640" y="3579862"/>
                <a:ext cx="2059657" cy="6232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85000"/>
                        <a:lumOff val="15000"/>
                      </a:prstClr>
                    </a:solidFill>
                    <a:effectLst/>
                    <a:uLnTx/>
                    <a:uFillTx/>
                    <a:latin typeface="Arial"/>
                    <a:cs typeface="Arial" pitchFamily="34" charset="0"/>
                  </a:rPr>
                  <a:t>Get a modern PowerPoint  Presentation that is beautifully designed. </a:t>
                </a:r>
                <a:endParaRPr kumimoji="0" lang="ko-KR" altLang="en-US" sz="1200" b="0" i="0" u="none" strike="noStrike" kern="1200" cap="none" spc="0" normalizeH="0" baseline="0" noProof="0">
                  <a:ln>
                    <a:noFill/>
                  </a:ln>
                  <a:solidFill>
                    <a:prstClr val="black">
                      <a:lumMod val="85000"/>
                      <a:lumOff val="15000"/>
                    </a:prstClr>
                  </a:solidFill>
                  <a:effectLst/>
                  <a:uLnTx/>
                  <a:uFillTx/>
                  <a:latin typeface="Arial"/>
                  <a:cs typeface="Arial" pitchFamily="34" charset="0"/>
                </a:endParaRPr>
              </a:p>
            </p:txBody>
          </p:sp>
          <p:sp>
            <p:nvSpPr>
              <p:cNvPr id="52" name="TextBox 51">
                <a:extLst>
                  <a:ext uri="{FF2B5EF4-FFF2-40B4-BE49-F238E27FC236}">
                    <a16:creationId xmlns:a16="http://schemas.microsoft.com/office/drawing/2014/main" id="{E807F3CB-A2A7-4C59-BD18-50887E2FBAFB}"/>
                  </a:ext>
                </a:extLst>
              </p:cNvPr>
              <p:cNvSpPr txBox="1"/>
              <p:nvPr/>
            </p:nvSpPr>
            <p:spPr>
              <a:xfrm>
                <a:off x="803640" y="3362835"/>
                <a:ext cx="2059657" cy="2077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85000"/>
                        <a:lumOff val="15000"/>
                      </a:prstClr>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black">
                      <a:lumMod val="85000"/>
                      <a:lumOff val="15000"/>
                    </a:prstClr>
                  </a:solidFill>
                  <a:effectLst/>
                  <a:uLnTx/>
                  <a:uFillTx/>
                  <a:latin typeface="Arial"/>
                  <a:cs typeface="Arial" pitchFamily="34" charset="0"/>
                </a:endParaRPr>
              </a:p>
            </p:txBody>
          </p:sp>
        </p:grpSp>
      </p:grpSp>
      <p:sp>
        <p:nvSpPr>
          <p:cNvPr id="53" name="TextBox 52">
            <a:extLst>
              <a:ext uri="{FF2B5EF4-FFF2-40B4-BE49-F238E27FC236}">
                <a16:creationId xmlns:a16="http://schemas.microsoft.com/office/drawing/2014/main" id="{32F57DFF-A184-4295-A72E-00467B9DF7B1}"/>
              </a:ext>
            </a:extLst>
          </p:cNvPr>
          <p:cNvSpPr txBox="1"/>
          <p:nvPr/>
        </p:nvSpPr>
        <p:spPr>
          <a:xfrm>
            <a:off x="888388" y="1914596"/>
            <a:ext cx="549352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a:ln>
                  <a:noFill/>
                </a:ln>
                <a:solidFill>
                  <a:prstClr val="black">
                    <a:lumMod val="75000"/>
                    <a:lumOff val="25000"/>
                  </a:prstClr>
                </a:solidFill>
                <a:effectLst/>
                <a:uLnTx/>
                <a:uFillTx/>
                <a:latin typeface="Arial"/>
                <a:cs typeface="Arial" pitchFamily="34" charset="0"/>
              </a:rPr>
              <a:t>Modern  PowerPoint  Presentation</a:t>
            </a:r>
            <a:endParaRPr kumimoji="0" lang="ko-KR" altLang="en-US" sz="2000" b="1" i="0" u="none" strike="noStrike" kern="1200" cap="none" spc="0" normalizeH="0" baseline="0" noProof="0">
              <a:ln>
                <a:noFill/>
              </a:ln>
              <a:solidFill>
                <a:srgbClr val="C00000"/>
              </a:solidFill>
              <a:effectLst/>
              <a:uLnTx/>
              <a:uFillTx/>
              <a:latin typeface="Arial"/>
              <a:cs typeface="Arial" pitchFamily="34" charset="0"/>
            </a:endParaRPr>
          </a:p>
        </p:txBody>
      </p:sp>
    </p:spTree>
    <p:extLst>
      <p:ext uri="{BB962C8B-B14F-4D97-AF65-F5344CB8AC3E}">
        <p14:creationId xmlns:p14="http://schemas.microsoft.com/office/powerpoint/2010/main" val="1279224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a:t>Infographic Style</a:t>
            </a:r>
          </a:p>
        </p:txBody>
      </p:sp>
      <p:sp>
        <p:nvSpPr>
          <p:cNvPr id="33" name="자유형 25">
            <a:extLst>
              <a:ext uri="{FF2B5EF4-FFF2-40B4-BE49-F238E27FC236}">
                <a16:creationId xmlns:a16="http://schemas.microsoft.com/office/drawing/2014/main" id="{EAD3CDC1-FF02-4314-9506-6123FF340C41}"/>
              </a:ext>
            </a:extLst>
          </p:cNvPr>
          <p:cNvSpPr/>
          <p:nvPr/>
        </p:nvSpPr>
        <p:spPr>
          <a:xfrm flipV="1">
            <a:off x="949193" y="2521590"/>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34" name="자유형 27">
            <a:extLst>
              <a:ext uri="{FF2B5EF4-FFF2-40B4-BE49-F238E27FC236}">
                <a16:creationId xmlns:a16="http://schemas.microsoft.com/office/drawing/2014/main" id="{AC6AB83E-5293-4D61-8464-D7A413421610}"/>
              </a:ext>
            </a:extLst>
          </p:cNvPr>
          <p:cNvSpPr/>
          <p:nvPr/>
        </p:nvSpPr>
        <p:spPr>
          <a:xfrm flipV="1">
            <a:off x="949193" y="3432260"/>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35" name="자유형 29">
            <a:extLst>
              <a:ext uri="{FF2B5EF4-FFF2-40B4-BE49-F238E27FC236}">
                <a16:creationId xmlns:a16="http://schemas.microsoft.com/office/drawing/2014/main" id="{E21C15CA-B648-4E4F-889D-86FD9214FA35}"/>
              </a:ext>
            </a:extLst>
          </p:cNvPr>
          <p:cNvSpPr/>
          <p:nvPr/>
        </p:nvSpPr>
        <p:spPr>
          <a:xfrm flipV="1">
            <a:off x="949193" y="4342930"/>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36" name="자유형 30">
            <a:extLst>
              <a:ext uri="{FF2B5EF4-FFF2-40B4-BE49-F238E27FC236}">
                <a16:creationId xmlns:a16="http://schemas.microsoft.com/office/drawing/2014/main" id="{8B4C9A48-A935-437E-B3D2-DE128599C142}"/>
              </a:ext>
            </a:extLst>
          </p:cNvPr>
          <p:cNvSpPr/>
          <p:nvPr/>
        </p:nvSpPr>
        <p:spPr>
          <a:xfrm flipV="1">
            <a:off x="949193" y="5253600"/>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37" name="Oval 10">
            <a:extLst>
              <a:ext uri="{FF2B5EF4-FFF2-40B4-BE49-F238E27FC236}">
                <a16:creationId xmlns:a16="http://schemas.microsoft.com/office/drawing/2014/main" id="{EA9A5017-D384-4911-905A-9961CB37226E}"/>
              </a:ext>
            </a:extLst>
          </p:cNvPr>
          <p:cNvSpPr/>
          <p:nvPr/>
        </p:nvSpPr>
        <p:spPr>
          <a:xfrm>
            <a:off x="911134" y="2713143"/>
            <a:ext cx="573285" cy="573285"/>
          </a:xfrm>
          <a:prstGeom prst="ellipse">
            <a:avLst/>
          </a:prstGeom>
          <a:solidFill>
            <a:schemeClr val="accent3"/>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JM" sz="2700" b="0" i="0" u="none" strike="noStrike" kern="1200" cap="none" spc="0" normalizeH="0" baseline="0" noProof="0">
                <a:ln>
                  <a:noFill/>
                </a:ln>
                <a:solidFill>
                  <a:prstClr val="white"/>
                </a:solidFill>
                <a:effectLst/>
                <a:uLnTx/>
                <a:uFillTx/>
                <a:latin typeface="Arial"/>
                <a:cs typeface="+mn-cs"/>
              </a:rPr>
              <a:t>2</a:t>
            </a:r>
          </a:p>
        </p:txBody>
      </p:sp>
      <p:sp>
        <p:nvSpPr>
          <p:cNvPr id="38" name="Oval 10">
            <a:extLst>
              <a:ext uri="{FF2B5EF4-FFF2-40B4-BE49-F238E27FC236}">
                <a16:creationId xmlns:a16="http://schemas.microsoft.com/office/drawing/2014/main" id="{78051DE3-7AF3-4CE0-8255-BE02862579B8}"/>
              </a:ext>
            </a:extLst>
          </p:cNvPr>
          <p:cNvSpPr/>
          <p:nvPr/>
        </p:nvSpPr>
        <p:spPr>
          <a:xfrm>
            <a:off x="911133" y="3623814"/>
            <a:ext cx="573285" cy="573285"/>
          </a:xfrm>
          <a:prstGeom prst="ellipse">
            <a:avLst/>
          </a:prstGeom>
          <a:solidFill>
            <a:schemeClr val="accent2"/>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JM" sz="2700" b="0" i="0" u="none" strike="noStrike" kern="1200" cap="none" spc="0" normalizeH="0" baseline="0" noProof="0">
                <a:ln>
                  <a:noFill/>
                </a:ln>
                <a:solidFill>
                  <a:prstClr val="white"/>
                </a:solidFill>
                <a:effectLst/>
                <a:uLnTx/>
                <a:uFillTx/>
                <a:latin typeface="Arial"/>
                <a:cs typeface="+mn-cs"/>
              </a:rPr>
              <a:t>3</a:t>
            </a:r>
          </a:p>
        </p:txBody>
      </p:sp>
      <p:sp>
        <p:nvSpPr>
          <p:cNvPr id="39" name="Oval 10">
            <a:extLst>
              <a:ext uri="{FF2B5EF4-FFF2-40B4-BE49-F238E27FC236}">
                <a16:creationId xmlns:a16="http://schemas.microsoft.com/office/drawing/2014/main" id="{E2E425D0-B583-41A5-9DD2-CB1E949251A8}"/>
              </a:ext>
            </a:extLst>
          </p:cNvPr>
          <p:cNvSpPr/>
          <p:nvPr/>
        </p:nvSpPr>
        <p:spPr>
          <a:xfrm>
            <a:off x="911132" y="4534485"/>
            <a:ext cx="573285" cy="573285"/>
          </a:xfrm>
          <a:prstGeom prst="ellipse">
            <a:avLst/>
          </a:prstGeom>
          <a:solidFill>
            <a:schemeClr val="accent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JM" sz="2700" b="0" i="0" u="none" strike="noStrike" kern="1200" cap="none" spc="0" normalizeH="0" baseline="0" noProof="0">
                <a:ln>
                  <a:noFill/>
                </a:ln>
                <a:solidFill>
                  <a:prstClr val="white"/>
                </a:solidFill>
                <a:effectLst/>
                <a:uLnTx/>
                <a:uFillTx/>
                <a:latin typeface="Arial"/>
                <a:cs typeface="+mn-cs"/>
              </a:rPr>
              <a:t>4</a:t>
            </a:r>
          </a:p>
        </p:txBody>
      </p:sp>
      <p:sp>
        <p:nvSpPr>
          <p:cNvPr id="40" name="Oval 10">
            <a:extLst>
              <a:ext uri="{FF2B5EF4-FFF2-40B4-BE49-F238E27FC236}">
                <a16:creationId xmlns:a16="http://schemas.microsoft.com/office/drawing/2014/main" id="{593D6C5E-70E6-4B52-8BF7-6D65D2877084}"/>
              </a:ext>
            </a:extLst>
          </p:cNvPr>
          <p:cNvSpPr/>
          <p:nvPr/>
        </p:nvSpPr>
        <p:spPr>
          <a:xfrm>
            <a:off x="911131" y="5445155"/>
            <a:ext cx="573285" cy="573285"/>
          </a:xfrm>
          <a:prstGeom prst="ellipse">
            <a:avLst/>
          </a:prstGeom>
          <a:solidFill>
            <a:schemeClr val="accent6"/>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JM" sz="2700" b="0" i="0" u="none" strike="noStrike" kern="1200" cap="none" spc="0" normalizeH="0" baseline="0" noProof="0">
                <a:ln>
                  <a:noFill/>
                </a:ln>
                <a:solidFill>
                  <a:prstClr val="white"/>
                </a:solidFill>
                <a:effectLst/>
                <a:uLnTx/>
                <a:uFillTx/>
                <a:latin typeface="Arial"/>
                <a:cs typeface="+mn-cs"/>
              </a:rPr>
              <a:t>5</a:t>
            </a:r>
          </a:p>
        </p:txBody>
      </p:sp>
      <p:sp>
        <p:nvSpPr>
          <p:cNvPr id="41" name="Oval 10">
            <a:extLst>
              <a:ext uri="{FF2B5EF4-FFF2-40B4-BE49-F238E27FC236}">
                <a16:creationId xmlns:a16="http://schemas.microsoft.com/office/drawing/2014/main" id="{4117B1CB-C968-4E80-BD2C-AB51C53C26A7}"/>
              </a:ext>
            </a:extLst>
          </p:cNvPr>
          <p:cNvSpPr/>
          <p:nvPr/>
        </p:nvSpPr>
        <p:spPr>
          <a:xfrm>
            <a:off x="903317" y="1802472"/>
            <a:ext cx="573285" cy="573285"/>
          </a:xfrm>
          <a:prstGeom prst="ellipse">
            <a:avLst/>
          </a:prstGeom>
          <a:solidFill>
            <a:schemeClr val="accent4"/>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JM" sz="2700" b="0" i="0" u="none" strike="noStrike" kern="1200" cap="none" spc="0" normalizeH="0" baseline="0" noProof="0">
                <a:ln>
                  <a:noFill/>
                </a:ln>
                <a:solidFill>
                  <a:prstClr val="white"/>
                </a:solidFill>
                <a:effectLst/>
                <a:uLnTx/>
                <a:uFillTx/>
                <a:latin typeface="Arial"/>
                <a:cs typeface="+mn-cs"/>
              </a:rPr>
              <a:t>1</a:t>
            </a:r>
          </a:p>
        </p:txBody>
      </p:sp>
      <p:sp>
        <p:nvSpPr>
          <p:cNvPr id="42" name="TextBox 41">
            <a:extLst>
              <a:ext uri="{FF2B5EF4-FFF2-40B4-BE49-F238E27FC236}">
                <a16:creationId xmlns:a16="http://schemas.microsoft.com/office/drawing/2014/main" id="{F873E482-FF01-4E41-998F-1843EA316406}"/>
              </a:ext>
            </a:extLst>
          </p:cNvPr>
          <p:cNvSpPr txBox="1"/>
          <p:nvPr/>
        </p:nvSpPr>
        <p:spPr>
          <a:xfrm>
            <a:off x="1703220" y="5500964"/>
            <a:ext cx="75015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You can simply impress your audience and add a unique zing and appeal to your Reports and Presentations with our Templates.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Get a modern PowerPoint  Presentation that is beautifully designed. </a:t>
            </a:r>
            <a:endPar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43" name="TextBox 42">
            <a:extLst>
              <a:ext uri="{FF2B5EF4-FFF2-40B4-BE49-F238E27FC236}">
                <a16:creationId xmlns:a16="http://schemas.microsoft.com/office/drawing/2014/main" id="{5F3B17FE-3AE5-42BE-BBB2-CAC456A67639}"/>
              </a:ext>
            </a:extLst>
          </p:cNvPr>
          <p:cNvSpPr txBox="1"/>
          <p:nvPr/>
        </p:nvSpPr>
        <p:spPr>
          <a:xfrm>
            <a:off x="1703219" y="4590292"/>
            <a:ext cx="75015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You can simply impress your audience and add a unique zing and appeal to your Reports and Presentations with our Templates.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Get a modern PowerPoint  Presentation that is beautifully designed. </a:t>
            </a:r>
            <a:endPar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44" name="TextBox 43">
            <a:extLst>
              <a:ext uri="{FF2B5EF4-FFF2-40B4-BE49-F238E27FC236}">
                <a16:creationId xmlns:a16="http://schemas.microsoft.com/office/drawing/2014/main" id="{2478D4EB-4960-42FD-B6E9-FA3997ACCC77}"/>
              </a:ext>
            </a:extLst>
          </p:cNvPr>
          <p:cNvSpPr txBox="1"/>
          <p:nvPr/>
        </p:nvSpPr>
        <p:spPr>
          <a:xfrm>
            <a:off x="1703218" y="3679622"/>
            <a:ext cx="75015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You can simply impress your audience and add a unique zing and appeal to your Reports and Presentations with our Templates.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Get a modern PowerPoint  Presentation that is beautifully designed. </a:t>
            </a:r>
            <a:endPar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45" name="TextBox 44">
            <a:extLst>
              <a:ext uri="{FF2B5EF4-FFF2-40B4-BE49-F238E27FC236}">
                <a16:creationId xmlns:a16="http://schemas.microsoft.com/office/drawing/2014/main" id="{B15C5BBA-3904-43C4-BFD3-08FAAB984645}"/>
              </a:ext>
            </a:extLst>
          </p:cNvPr>
          <p:cNvSpPr txBox="1"/>
          <p:nvPr/>
        </p:nvSpPr>
        <p:spPr>
          <a:xfrm>
            <a:off x="1703217" y="2768952"/>
            <a:ext cx="75015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You can simply impress your audience and add a unique zing and appeal to your Reports and Presentations with our Templates.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Get a modern PowerPoint  Presentation that is beautifully designed. </a:t>
            </a:r>
            <a:endPar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46" name="TextBox 45">
            <a:extLst>
              <a:ext uri="{FF2B5EF4-FFF2-40B4-BE49-F238E27FC236}">
                <a16:creationId xmlns:a16="http://schemas.microsoft.com/office/drawing/2014/main" id="{2BBBED1B-95C7-4304-A93B-0992006AE6C7}"/>
              </a:ext>
            </a:extLst>
          </p:cNvPr>
          <p:cNvSpPr txBox="1"/>
          <p:nvPr/>
        </p:nvSpPr>
        <p:spPr>
          <a:xfrm>
            <a:off x="1703216" y="1858282"/>
            <a:ext cx="75015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You can simply impress your audience and add a unique zing and appeal to your Reports and Presentations with our Templates.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Get a modern PowerPoint  Presentation that is beautifully designed. </a:t>
            </a:r>
            <a:endPar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47" name="TextBox 46">
            <a:extLst>
              <a:ext uri="{FF2B5EF4-FFF2-40B4-BE49-F238E27FC236}">
                <a16:creationId xmlns:a16="http://schemas.microsoft.com/office/drawing/2014/main" id="{05A6AEA7-A903-495C-981E-1FED7F7F1E72}"/>
              </a:ext>
            </a:extLst>
          </p:cNvPr>
          <p:cNvSpPr txBox="1"/>
          <p:nvPr/>
        </p:nvSpPr>
        <p:spPr>
          <a:xfrm>
            <a:off x="9632715" y="1735170"/>
            <a:ext cx="1740892" cy="70788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srgbClr val="FF5030"/>
                </a:solidFill>
                <a:effectLst/>
                <a:uLnTx/>
                <a:uFillTx/>
                <a:latin typeface="Arial"/>
                <a:cs typeface="+mn-cs"/>
              </a:rPr>
              <a:t>A </a:t>
            </a:r>
            <a:r>
              <a:rPr kumimoji="0" lang="en-US" altLang="ko-KR" sz="2000" b="0" i="0" u="none" strike="noStrike" kern="1200" cap="none" spc="0" normalizeH="0" baseline="0" noProof="0">
                <a:ln>
                  <a:noFill/>
                </a:ln>
                <a:solidFill>
                  <a:srgbClr val="FF5030"/>
                </a:solidFill>
                <a:effectLst/>
                <a:uLnTx/>
                <a:uFillTx/>
                <a:latin typeface="Arial"/>
                <a:cs typeface="+mn-cs"/>
              </a:rPr>
              <a:t>Contents</a:t>
            </a:r>
          </a:p>
        </p:txBody>
      </p:sp>
      <p:sp>
        <p:nvSpPr>
          <p:cNvPr id="48" name="TextBox 47">
            <a:extLst>
              <a:ext uri="{FF2B5EF4-FFF2-40B4-BE49-F238E27FC236}">
                <a16:creationId xmlns:a16="http://schemas.microsoft.com/office/drawing/2014/main" id="{4A29A40C-1410-4C10-93D9-040931CEBE18}"/>
              </a:ext>
            </a:extLst>
          </p:cNvPr>
          <p:cNvSpPr txBox="1"/>
          <p:nvPr/>
        </p:nvSpPr>
        <p:spPr>
          <a:xfrm>
            <a:off x="9632715" y="2645841"/>
            <a:ext cx="1740892" cy="70788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srgbClr val="7344AE"/>
                </a:solidFill>
                <a:effectLst/>
                <a:uLnTx/>
                <a:uFillTx/>
                <a:latin typeface="Arial"/>
                <a:cs typeface="+mn-cs"/>
              </a:rPr>
              <a:t>B </a:t>
            </a:r>
            <a:r>
              <a:rPr kumimoji="0" lang="en-US" altLang="ko-KR" sz="2000" b="0" i="0" u="none" strike="noStrike" kern="1200" cap="none" spc="0" normalizeH="0" baseline="0" noProof="0">
                <a:ln>
                  <a:noFill/>
                </a:ln>
                <a:solidFill>
                  <a:srgbClr val="7344AE"/>
                </a:solidFill>
                <a:effectLst/>
                <a:uLnTx/>
                <a:uFillTx/>
                <a:latin typeface="Arial"/>
                <a:cs typeface="+mn-cs"/>
              </a:rPr>
              <a:t>Contents</a:t>
            </a:r>
          </a:p>
        </p:txBody>
      </p:sp>
      <p:sp>
        <p:nvSpPr>
          <p:cNvPr id="49" name="TextBox 48">
            <a:extLst>
              <a:ext uri="{FF2B5EF4-FFF2-40B4-BE49-F238E27FC236}">
                <a16:creationId xmlns:a16="http://schemas.microsoft.com/office/drawing/2014/main" id="{31B43B9E-0616-48A2-ACF8-EF3BDFF90FF6}"/>
              </a:ext>
            </a:extLst>
          </p:cNvPr>
          <p:cNvSpPr txBox="1"/>
          <p:nvPr/>
        </p:nvSpPr>
        <p:spPr>
          <a:xfrm>
            <a:off x="9632715" y="3556512"/>
            <a:ext cx="1740892" cy="70788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srgbClr val="FF5030"/>
                </a:solidFill>
                <a:effectLst/>
                <a:uLnTx/>
                <a:uFillTx/>
                <a:latin typeface="Arial"/>
                <a:cs typeface="+mn-cs"/>
              </a:rPr>
              <a:t>C </a:t>
            </a:r>
            <a:r>
              <a:rPr kumimoji="0" lang="en-US" altLang="ko-KR" sz="2000" b="0" i="0" u="none" strike="noStrike" kern="1200" cap="none" spc="0" normalizeH="0" baseline="0" noProof="0">
                <a:ln>
                  <a:noFill/>
                </a:ln>
                <a:solidFill>
                  <a:srgbClr val="FF5030"/>
                </a:solidFill>
                <a:effectLst/>
                <a:uLnTx/>
                <a:uFillTx/>
                <a:latin typeface="Arial"/>
                <a:cs typeface="+mn-cs"/>
              </a:rPr>
              <a:t>Contents</a:t>
            </a:r>
          </a:p>
        </p:txBody>
      </p:sp>
      <p:sp>
        <p:nvSpPr>
          <p:cNvPr id="50" name="TextBox 49">
            <a:extLst>
              <a:ext uri="{FF2B5EF4-FFF2-40B4-BE49-F238E27FC236}">
                <a16:creationId xmlns:a16="http://schemas.microsoft.com/office/drawing/2014/main" id="{830410C3-D0CD-49F0-9808-1BE6C74C322C}"/>
              </a:ext>
            </a:extLst>
          </p:cNvPr>
          <p:cNvSpPr txBox="1"/>
          <p:nvPr/>
        </p:nvSpPr>
        <p:spPr>
          <a:xfrm>
            <a:off x="9632715" y="4467183"/>
            <a:ext cx="1740892" cy="70788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srgbClr val="7344AE"/>
                </a:solidFill>
                <a:effectLst/>
                <a:uLnTx/>
                <a:uFillTx/>
                <a:latin typeface="Arial"/>
                <a:cs typeface="+mn-cs"/>
              </a:rPr>
              <a:t>D </a:t>
            </a:r>
            <a:r>
              <a:rPr kumimoji="0" lang="en-US" altLang="ko-KR" sz="2000" b="0" i="0" u="none" strike="noStrike" kern="1200" cap="none" spc="0" normalizeH="0" baseline="0" noProof="0">
                <a:ln>
                  <a:noFill/>
                </a:ln>
                <a:solidFill>
                  <a:srgbClr val="7344AE"/>
                </a:solidFill>
                <a:effectLst/>
                <a:uLnTx/>
                <a:uFillTx/>
                <a:latin typeface="Arial"/>
                <a:cs typeface="+mn-cs"/>
              </a:rPr>
              <a:t>Contents</a:t>
            </a:r>
          </a:p>
        </p:txBody>
      </p:sp>
      <p:sp>
        <p:nvSpPr>
          <p:cNvPr id="51" name="TextBox 50">
            <a:extLst>
              <a:ext uri="{FF2B5EF4-FFF2-40B4-BE49-F238E27FC236}">
                <a16:creationId xmlns:a16="http://schemas.microsoft.com/office/drawing/2014/main" id="{E8DF4B7E-B597-403A-9028-642E1E33B209}"/>
              </a:ext>
            </a:extLst>
          </p:cNvPr>
          <p:cNvSpPr txBox="1"/>
          <p:nvPr/>
        </p:nvSpPr>
        <p:spPr>
          <a:xfrm>
            <a:off x="9632715" y="5377853"/>
            <a:ext cx="1740892" cy="70788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srgbClr val="FF5030"/>
                </a:solidFill>
                <a:effectLst/>
                <a:uLnTx/>
                <a:uFillTx/>
                <a:latin typeface="Arial"/>
                <a:cs typeface="+mn-cs"/>
              </a:rPr>
              <a:t>E </a:t>
            </a:r>
            <a:r>
              <a:rPr kumimoji="0" lang="en-US" altLang="ko-KR" sz="2000" b="0" i="0" u="none" strike="noStrike" kern="1200" cap="none" spc="0" normalizeH="0" baseline="0" noProof="0">
                <a:ln>
                  <a:noFill/>
                </a:ln>
                <a:solidFill>
                  <a:srgbClr val="FF5030"/>
                </a:solidFill>
                <a:effectLst/>
                <a:uLnTx/>
                <a:uFillTx/>
                <a:latin typeface="Arial"/>
                <a:cs typeface="+mn-cs"/>
              </a:rPr>
              <a:t>Contents</a:t>
            </a:r>
          </a:p>
        </p:txBody>
      </p:sp>
    </p:spTree>
    <p:extLst>
      <p:ext uri="{BB962C8B-B14F-4D97-AF65-F5344CB8AC3E}">
        <p14:creationId xmlns:p14="http://schemas.microsoft.com/office/powerpoint/2010/main" val="3827296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15A933C3-5F22-46E7-835B-11823EFD1A81}"/>
              </a:ext>
            </a:extLst>
          </p:cNvPr>
          <p:cNvSpPr>
            <a:spLocks noGrp="1"/>
          </p:cNvSpPr>
          <p:nvPr>
            <p:ph type="pic" sz="quarter" idx="16"/>
          </p:nvPr>
        </p:nvSpPr>
        <p:spPr/>
      </p:sp>
      <p:sp>
        <p:nvSpPr>
          <p:cNvPr id="3" name="그림 개체 틀 2">
            <a:extLst>
              <a:ext uri="{FF2B5EF4-FFF2-40B4-BE49-F238E27FC236}">
                <a16:creationId xmlns:a16="http://schemas.microsoft.com/office/drawing/2014/main" id="{615573F3-ECE0-492D-A481-B0CE520F9821}"/>
              </a:ext>
            </a:extLst>
          </p:cNvPr>
          <p:cNvSpPr>
            <a:spLocks noGrp="1"/>
          </p:cNvSpPr>
          <p:nvPr>
            <p:ph type="pic" sz="quarter" idx="17"/>
          </p:nvPr>
        </p:nvSpPr>
        <p:spPr/>
      </p:sp>
      <p:sp>
        <p:nvSpPr>
          <p:cNvPr id="22" name="Rectangle 17">
            <a:extLst>
              <a:ext uri="{FF2B5EF4-FFF2-40B4-BE49-F238E27FC236}">
                <a16:creationId xmlns:a16="http://schemas.microsoft.com/office/drawing/2014/main" id="{DAE265BD-DAD5-4C7F-A15A-81D9E301F340}"/>
              </a:ext>
            </a:extLst>
          </p:cNvPr>
          <p:cNvSpPr/>
          <p:nvPr/>
        </p:nvSpPr>
        <p:spPr>
          <a:xfrm>
            <a:off x="6103676" y="928689"/>
            <a:ext cx="5276849" cy="500062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23" name="Group 18">
            <a:extLst>
              <a:ext uri="{FF2B5EF4-FFF2-40B4-BE49-F238E27FC236}">
                <a16:creationId xmlns:a16="http://schemas.microsoft.com/office/drawing/2014/main" id="{386F030E-8587-4E8E-9859-113107CCB282}"/>
              </a:ext>
            </a:extLst>
          </p:cNvPr>
          <p:cNvGrpSpPr/>
          <p:nvPr/>
        </p:nvGrpSpPr>
        <p:grpSpPr>
          <a:xfrm>
            <a:off x="7052336" y="1440643"/>
            <a:ext cx="4025238" cy="1743181"/>
            <a:chOff x="7157111" y="1431118"/>
            <a:chExt cx="4025238" cy="1743181"/>
          </a:xfrm>
        </p:grpSpPr>
        <p:grpSp>
          <p:nvGrpSpPr>
            <p:cNvPr id="24" name="Group 1">
              <a:extLst>
                <a:ext uri="{FF2B5EF4-FFF2-40B4-BE49-F238E27FC236}">
                  <a16:creationId xmlns:a16="http://schemas.microsoft.com/office/drawing/2014/main" id="{6C7B0BD1-7384-4F65-B21C-80D5ABFCEAB8}"/>
                </a:ext>
              </a:extLst>
            </p:cNvPr>
            <p:cNvGrpSpPr/>
            <p:nvPr/>
          </p:nvGrpSpPr>
          <p:grpSpPr>
            <a:xfrm flipH="1">
              <a:off x="7157111" y="2363258"/>
              <a:ext cx="4025238" cy="344970"/>
              <a:chOff x="7871488" y="3127092"/>
              <a:chExt cx="4025238" cy="344970"/>
            </a:xfrm>
            <a:noFill/>
          </p:grpSpPr>
          <p:sp>
            <p:nvSpPr>
              <p:cNvPr id="34" name="TextBox 33">
                <a:extLst>
                  <a:ext uri="{FF2B5EF4-FFF2-40B4-BE49-F238E27FC236}">
                    <a16:creationId xmlns:a16="http://schemas.microsoft.com/office/drawing/2014/main" id="{9030B406-EFFC-470C-931A-16753AF8D29A}"/>
                  </a:ext>
                </a:extLst>
              </p:cNvPr>
              <p:cNvSpPr txBox="1"/>
              <p:nvPr/>
            </p:nvSpPr>
            <p:spPr>
              <a:xfrm>
                <a:off x="10400078" y="3164285"/>
                <a:ext cx="1496648" cy="307777"/>
              </a:xfrm>
              <a:prstGeom prst="rect">
                <a:avLst/>
              </a:prstGeom>
              <a:grp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Text Slide</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sp>
            <p:nvSpPr>
              <p:cNvPr id="35" name="TextBox 34">
                <a:extLst>
                  <a:ext uri="{FF2B5EF4-FFF2-40B4-BE49-F238E27FC236}">
                    <a16:creationId xmlns:a16="http://schemas.microsoft.com/office/drawing/2014/main" id="{08F4D414-1E4C-4C55-8793-1506621BACB7}"/>
                  </a:ext>
                </a:extLst>
              </p:cNvPr>
              <p:cNvSpPr txBox="1"/>
              <p:nvPr/>
            </p:nvSpPr>
            <p:spPr>
              <a:xfrm>
                <a:off x="7871488" y="3127092"/>
                <a:ext cx="2452391" cy="276999"/>
              </a:xfrm>
              <a:prstGeom prst="rect">
                <a:avLst/>
              </a:prstGeom>
              <a:grp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Simple PowerPoint Presentations</a:t>
                </a:r>
                <a:endParaRPr kumimoji="0" lang="ko-KR" altLang="en-US" sz="1200" b="0" i="0" u="none" strike="noStrike" kern="1200" cap="none" spc="0" normalizeH="0" baseline="0" noProof="0">
                  <a:ln>
                    <a:noFill/>
                  </a:ln>
                  <a:solidFill>
                    <a:prstClr val="white"/>
                  </a:solidFill>
                  <a:effectLst/>
                  <a:uLnTx/>
                  <a:uFillTx/>
                  <a:latin typeface="Arial"/>
                  <a:cs typeface="Arial" pitchFamily="34" charset="0"/>
                </a:endParaRPr>
              </a:p>
            </p:txBody>
          </p:sp>
        </p:grpSp>
        <p:grpSp>
          <p:nvGrpSpPr>
            <p:cNvPr id="25" name="Group 4">
              <a:extLst>
                <a:ext uri="{FF2B5EF4-FFF2-40B4-BE49-F238E27FC236}">
                  <a16:creationId xmlns:a16="http://schemas.microsoft.com/office/drawing/2014/main" id="{02EB5728-F41F-4CC7-8EF2-8652CE03B3E0}"/>
                </a:ext>
              </a:extLst>
            </p:cNvPr>
            <p:cNvGrpSpPr/>
            <p:nvPr/>
          </p:nvGrpSpPr>
          <p:grpSpPr>
            <a:xfrm flipH="1">
              <a:off x="7157111" y="2866522"/>
              <a:ext cx="4025238" cy="307777"/>
              <a:chOff x="7871488" y="3706253"/>
              <a:chExt cx="4025238" cy="307777"/>
            </a:xfrm>
            <a:noFill/>
          </p:grpSpPr>
          <p:sp>
            <p:nvSpPr>
              <p:cNvPr id="32" name="TextBox 31">
                <a:extLst>
                  <a:ext uri="{FF2B5EF4-FFF2-40B4-BE49-F238E27FC236}">
                    <a16:creationId xmlns:a16="http://schemas.microsoft.com/office/drawing/2014/main" id="{EAE6342D-C808-454E-BB3D-CCE226C24DC3}"/>
                  </a:ext>
                </a:extLst>
              </p:cNvPr>
              <p:cNvSpPr txBox="1"/>
              <p:nvPr/>
            </p:nvSpPr>
            <p:spPr>
              <a:xfrm>
                <a:off x="10400078" y="3706253"/>
                <a:ext cx="1496648" cy="307777"/>
              </a:xfrm>
              <a:prstGeom prst="rect">
                <a:avLst/>
              </a:prstGeom>
              <a:grp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Content</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sp>
            <p:nvSpPr>
              <p:cNvPr id="33" name="Rectangle 18">
                <a:extLst>
                  <a:ext uri="{FF2B5EF4-FFF2-40B4-BE49-F238E27FC236}">
                    <a16:creationId xmlns:a16="http://schemas.microsoft.com/office/drawing/2014/main" id="{BA63DAE9-D039-4A3B-A13F-9CCA218EAD6E}"/>
                  </a:ext>
                </a:extLst>
              </p:cNvPr>
              <p:cNvSpPr/>
              <p:nvPr/>
            </p:nvSpPr>
            <p:spPr>
              <a:xfrm>
                <a:off x="7871488" y="3721642"/>
                <a:ext cx="2452391" cy="276999"/>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mn-cs"/>
                  </a:rPr>
                  <a:t>Easy to change colors.</a:t>
                </a:r>
              </a:p>
            </p:txBody>
          </p:sp>
        </p:grpSp>
        <p:grpSp>
          <p:nvGrpSpPr>
            <p:cNvPr id="26" name="Group 7">
              <a:extLst>
                <a:ext uri="{FF2B5EF4-FFF2-40B4-BE49-F238E27FC236}">
                  <a16:creationId xmlns:a16="http://schemas.microsoft.com/office/drawing/2014/main" id="{8B997C3A-24C5-42AF-8771-1B9E397DDF4D}"/>
                </a:ext>
              </a:extLst>
            </p:cNvPr>
            <p:cNvGrpSpPr/>
            <p:nvPr/>
          </p:nvGrpSpPr>
          <p:grpSpPr>
            <a:xfrm flipH="1">
              <a:off x="7157111" y="1897188"/>
              <a:ext cx="4025238" cy="307777"/>
              <a:chOff x="7871488" y="2622317"/>
              <a:chExt cx="4025238" cy="307777"/>
            </a:xfrm>
            <a:noFill/>
          </p:grpSpPr>
          <p:sp>
            <p:nvSpPr>
              <p:cNvPr id="30" name="TextBox 29">
                <a:extLst>
                  <a:ext uri="{FF2B5EF4-FFF2-40B4-BE49-F238E27FC236}">
                    <a16:creationId xmlns:a16="http://schemas.microsoft.com/office/drawing/2014/main" id="{1551BD1A-E004-498C-9B6D-CBAED515ADB3}"/>
                  </a:ext>
                </a:extLst>
              </p:cNvPr>
              <p:cNvSpPr txBox="1"/>
              <p:nvPr/>
            </p:nvSpPr>
            <p:spPr>
              <a:xfrm>
                <a:off x="10400078" y="2622317"/>
                <a:ext cx="1496648" cy="307777"/>
              </a:xfrm>
              <a:prstGeom prst="rect">
                <a:avLst/>
              </a:prstGeom>
              <a:grp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PowerPoint</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sp>
            <p:nvSpPr>
              <p:cNvPr id="31" name="TextBox 30">
                <a:extLst>
                  <a:ext uri="{FF2B5EF4-FFF2-40B4-BE49-F238E27FC236}">
                    <a16:creationId xmlns:a16="http://schemas.microsoft.com/office/drawing/2014/main" id="{55F05C14-D2B1-4731-9B87-50C05F25DCD9}"/>
                  </a:ext>
                </a:extLst>
              </p:cNvPr>
              <p:cNvSpPr txBox="1"/>
              <p:nvPr/>
            </p:nvSpPr>
            <p:spPr>
              <a:xfrm>
                <a:off x="7871488" y="2628440"/>
                <a:ext cx="2452391" cy="276999"/>
              </a:xfrm>
              <a:prstGeom prst="rect">
                <a:avLst/>
              </a:prstGeom>
              <a:grp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1200" b="0" i="0" u="none" strike="noStrike" kern="1200" cap="none" spc="0" normalizeH="0" baseline="0" noProof="0">
                    <a:ln>
                      <a:noFill/>
                    </a:ln>
                    <a:solidFill>
                      <a:prstClr val="white"/>
                    </a:solidFill>
                    <a:effectLst/>
                    <a:uLnTx/>
                    <a:uFillTx/>
                    <a:latin typeface="Arial"/>
                    <a:cs typeface="Arial" pitchFamily="34" charset="0"/>
                  </a:rPr>
                  <a:t>ALLPPT Layout</a:t>
                </a:r>
              </a:p>
            </p:txBody>
          </p:sp>
        </p:grpSp>
        <p:grpSp>
          <p:nvGrpSpPr>
            <p:cNvPr id="27" name="Group 10">
              <a:extLst>
                <a:ext uri="{FF2B5EF4-FFF2-40B4-BE49-F238E27FC236}">
                  <a16:creationId xmlns:a16="http://schemas.microsoft.com/office/drawing/2014/main" id="{9CF1E52E-7A46-4E24-A93C-3B8C064691C8}"/>
                </a:ext>
              </a:extLst>
            </p:cNvPr>
            <p:cNvGrpSpPr/>
            <p:nvPr/>
          </p:nvGrpSpPr>
          <p:grpSpPr>
            <a:xfrm flipH="1">
              <a:off x="7157111" y="1431118"/>
              <a:ext cx="4025238" cy="307777"/>
              <a:chOff x="7871488" y="2080349"/>
              <a:chExt cx="4025238" cy="307777"/>
            </a:xfrm>
            <a:noFill/>
          </p:grpSpPr>
          <p:sp>
            <p:nvSpPr>
              <p:cNvPr id="28" name="TextBox 27">
                <a:extLst>
                  <a:ext uri="{FF2B5EF4-FFF2-40B4-BE49-F238E27FC236}">
                    <a16:creationId xmlns:a16="http://schemas.microsoft.com/office/drawing/2014/main" id="{86B98E7E-FB14-4F6C-8E5F-7A91EE2FD4C9}"/>
                  </a:ext>
                </a:extLst>
              </p:cNvPr>
              <p:cNvSpPr txBox="1"/>
              <p:nvPr/>
            </p:nvSpPr>
            <p:spPr>
              <a:xfrm>
                <a:off x="10400078" y="2080349"/>
                <a:ext cx="1496648" cy="307777"/>
              </a:xfrm>
              <a:prstGeom prst="rect">
                <a:avLst/>
              </a:prstGeom>
              <a:grp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Modern</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sp>
            <p:nvSpPr>
              <p:cNvPr id="29" name="TextBox 28">
                <a:extLst>
                  <a:ext uri="{FF2B5EF4-FFF2-40B4-BE49-F238E27FC236}">
                    <a16:creationId xmlns:a16="http://schemas.microsoft.com/office/drawing/2014/main" id="{8F67ECD7-E855-4C0A-9257-0049567A9203}"/>
                  </a:ext>
                </a:extLst>
              </p:cNvPr>
              <p:cNvSpPr txBox="1"/>
              <p:nvPr/>
            </p:nvSpPr>
            <p:spPr>
              <a:xfrm>
                <a:off x="7871488" y="2095738"/>
                <a:ext cx="2452391" cy="276999"/>
              </a:xfrm>
              <a:prstGeom prst="rect">
                <a:avLst/>
              </a:prstGeom>
              <a:grp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1200" b="0" i="0" u="none" strike="noStrike" kern="1200" cap="none" spc="0" normalizeH="0" baseline="0" noProof="0">
                    <a:ln>
                      <a:noFill/>
                    </a:ln>
                    <a:solidFill>
                      <a:prstClr val="white"/>
                    </a:solidFill>
                    <a:effectLst/>
                    <a:uLnTx/>
                    <a:uFillTx/>
                    <a:latin typeface="Arial"/>
                    <a:cs typeface="Arial" pitchFamily="34" charset="0"/>
                  </a:rPr>
                  <a:t>Clean Text Slide for your PPT</a:t>
                </a:r>
              </a:p>
            </p:txBody>
          </p:sp>
        </p:grpSp>
      </p:grpSp>
      <p:sp>
        <p:nvSpPr>
          <p:cNvPr id="36" name="TextBox 35">
            <a:extLst>
              <a:ext uri="{FF2B5EF4-FFF2-40B4-BE49-F238E27FC236}">
                <a16:creationId xmlns:a16="http://schemas.microsoft.com/office/drawing/2014/main" id="{0F54D7AB-C408-4C65-9CCE-7F30F97C2CCA}"/>
              </a:ext>
            </a:extLst>
          </p:cNvPr>
          <p:cNvSpPr txBox="1"/>
          <p:nvPr/>
        </p:nvSpPr>
        <p:spPr>
          <a:xfrm>
            <a:off x="6608501" y="3509323"/>
            <a:ext cx="4469073" cy="64633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1800" b="0" i="0" u="none" strike="noStrike" kern="1200" cap="none" spc="0" normalizeH="0" baseline="0" noProof="0">
                <a:ln>
                  <a:noFill/>
                </a:ln>
                <a:solidFill>
                  <a:prstClr val="white"/>
                </a:solidFill>
                <a:effectLst/>
                <a:uLnTx/>
                <a:uFillTx/>
                <a:latin typeface="Arial"/>
                <a:cs typeface="Arial" pitchFamily="34" charset="0"/>
              </a:rPr>
              <a:t>ALLPPT Layout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1800" b="0" i="0" u="none" strike="noStrike" kern="1200" cap="none" spc="0" normalizeH="0" baseline="0" noProof="0">
                <a:ln>
                  <a:noFill/>
                </a:ln>
                <a:solidFill>
                  <a:prstClr val="white"/>
                </a:solidFill>
                <a:effectLst/>
                <a:uLnTx/>
                <a:uFillTx/>
                <a:latin typeface="Arial"/>
                <a:cs typeface="Arial" pitchFamily="34" charset="0"/>
              </a:rPr>
              <a:t>Clean Text Slide for your Presentation</a:t>
            </a:r>
            <a:endParaRPr kumimoji="0" lang="ko-KR" altLang="en-US" sz="1800" b="0" i="0" u="none" strike="noStrike" kern="1200" cap="none" spc="0" normalizeH="0" baseline="0" noProof="0">
              <a:ln>
                <a:noFill/>
              </a:ln>
              <a:solidFill>
                <a:prstClr val="white"/>
              </a:solidFill>
              <a:effectLst/>
              <a:uLnTx/>
              <a:uFillTx/>
              <a:latin typeface="Arial"/>
              <a:cs typeface="Arial" pitchFamily="34" charset="0"/>
            </a:endParaRPr>
          </a:p>
        </p:txBody>
      </p:sp>
      <p:sp>
        <p:nvSpPr>
          <p:cNvPr id="37" name="TextBox 36">
            <a:extLst>
              <a:ext uri="{FF2B5EF4-FFF2-40B4-BE49-F238E27FC236}">
                <a16:creationId xmlns:a16="http://schemas.microsoft.com/office/drawing/2014/main" id="{C5652AEC-916E-465F-B5CE-DE9137DDA6A6}"/>
              </a:ext>
            </a:extLst>
          </p:cNvPr>
          <p:cNvSpPr txBox="1"/>
          <p:nvPr/>
        </p:nvSpPr>
        <p:spPr>
          <a:xfrm>
            <a:off x="6608501" y="4234186"/>
            <a:ext cx="446907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Get a modern PowerPoint  Presentation that is beautifully designed. Easy to change colors, photos and Text. You can simply impress your audience and add a unique zing and appeal to your Presentations.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200" b="0" i="0" u="none" strike="noStrike" kern="1200" cap="none" spc="0" normalizeH="0" baseline="0" noProof="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Get a modern PowerPoint  Presentation that is beautifully designed. Easy to change colors, photos and Text. </a:t>
            </a:r>
            <a:endParaRPr kumimoji="0" lang="ko-KR" altLang="en-US" sz="1200" b="0" i="0" u="none" strike="noStrike" kern="1200" cap="none" spc="0" normalizeH="0" baseline="0" noProof="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3668670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a:t>Infographic Style</a:t>
            </a:r>
          </a:p>
        </p:txBody>
      </p:sp>
      <p:grpSp>
        <p:nvGrpSpPr>
          <p:cNvPr id="3" name="Group 2">
            <a:extLst>
              <a:ext uri="{FF2B5EF4-FFF2-40B4-BE49-F238E27FC236}">
                <a16:creationId xmlns:a16="http://schemas.microsoft.com/office/drawing/2014/main" id="{FAF8AF16-5C17-4BF9-9E0D-9FD667910A4C}"/>
              </a:ext>
            </a:extLst>
          </p:cNvPr>
          <p:cNvGrpSpPr/>
          <p:nvPr/>
        </p:nvGrpSpPr>
        <p:grpSpPr>
          <a:xfrm>
            <a:off x="3771184" y="3047792"/>
            <a:ext cx="8420816" cy="3368971"/>
            <a:chOff x="3927721" y="3552654"/>
            <a:chExt cx="6649598" cy="2660348"/>
          </a:xfrm>
        </p:grpSpPr>
        <p:sp>
          <p:nvSpPr>
            <p:cNvPr id="4" name="L-Shape 3">
              <a:extLst>
                <a:ext uri="{FF2B5EF4-FFF2-40B4-BE49-F238E27FC236}">
                  <a16:creationId xmlns:a16="http://schemas.microsoft.com/office/drawing/2014/main" id="{634EC89B-9C7E-43AA-9656-4E48EF4FDFD0}"/>
                </a:ext>
              </a:extLst>
            </p:cNvPr>
            <p:cNvSpPr/>
            <p:nvPr/>
          </p:nvSpPr>
          <p:spPr>
            <a:xfrm rot="5400000">
              <a:off x="5317613" y="4824758"/>
              <a:ext cx="714954" cy="1164928"/>
            </a:xfrm>
            <a:prstGeom prst="corner">
              <a:avLst>
                <a:gd name="adj1" fmla="val 7692"/>
                <a:gd name="adj2" fmla="val 296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 name="L-Shape 4">
              <a:extLst>
                <a:ext uri="{FF2B5EF4-FFF2-40B4-BE49-F238E27FC236}">
                  <a16:creationId xmlns:a16="http://schemas.microsoft.com/office/drawing/2014/main" id="{5D95A98E-7153-444D-8ED6-B6963101AE11}"/>
                </a:ext>
              </a:extLst>
            </p:cNvPr>
            <p:cNvSpPr/>
            <p:nvPr/>
          </p:nvSpPr>
          <p:spPr>
            <a:xfrm rot="5400000">
              <a:off x="6483378" y="4314927"/>
              <a:ext cx="713232" cy="1164928"/>
            </a:xfrm>
            <a:prstGeom prst="corner">
              <a:avLst>
                <a:gd name="adj1" fmla="val 7692"/>
                <a:gd name="adj2" fmla="val 296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6" name="L-Shape 5">
              <a:extLst>
                <a:ext uri="{FF2B5EF4-FFF2-40B4-BE49-F238E27FC236}">
                  <a16:creationId xmlns:a16="http://schemas.microsoft.com/office/drawing/2014/main" id="{2BF43CAE-A954-4462-80A7-2B3C1E3AA9E7}"/>
                </a:ext>
              </a:extLst>
            </p:cNvPr>
            <p:cNvSpPr/>
            <p:nvPr/>
          </p:nvSpPr>
          <p:spPr>
            <a:xfrm rot="5400000">
              <a:off x="7648283" y="3825836"/>
              <a:ext cx="713232" cy="1164928"/>
            </a:xfrm>
            <a:prstGeom prst="corner">
              <a:avLst>
                <a:gd name="adj1" fmla="val 7692"/>
                <a:gd name="adj2" fmla="val 2968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L-Shape 6">
              <a:extLst>
                <a:ext uri="{FF2B5EF4-FFF2-40B4-BE49-F238E27FC236}">
                  <a16:creationId xmlns:a16="http://schemas.microsoft.com/office/drawing/2014/main" id="{2B495BF1-61B9-447D-8071-D4B287A80E44}"/>
                </a:ext>
              </a:extLst>
            </p:cNvPr>
            <p:cNvSpPr/>
            <p:nvPr/>
          </p:nvSpPr>
          <p:spPr>
            <a:xfrm rot="5400000">
              <a:off x="9220789" y="2909356"/>
              <a:ext cx="713232" cy="1999828"/>
            </a:xfrm>
            <a:prstGeom prst="corner">
              <a:avLst>
                <a:gd name="adj1" fmla="val 7692"/>
                <a:gd name="adj2" fmla="val 2968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 name="L-Shape 7">
              <a:extLst>
                <a:ext uri="{FF2B5EF4-FFF2-40B4-BE49-F238E27FC236}">
                  <a16:creationId xmlns:a16="http://schemas.microsoft.com/office/drawing/2014/main" id="{DF9F6AAD-C9A9-4F5C-8776-00631E047267}"/>
                </a:ext>
              </a:extLst>
            </p:cNvPr>
            <p:cNvSpPr/>
            <p:nvPr/>
          </p:nvSpPr>
          <p:spPr>
            <a:xfrm rot="5400000">
              <a:off x="4192979" y="5313333"/>
              <a:ext cx="634411" cy="1164928"/>
            </a:xfrm>
            <a:prstGeom prst="corner">
              <a:avLst>
                <a:gd name="adj1" fmla="val 7692"/>
                <a:gd name="adj2" fmla="val 296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sp>
        <p:nvSpPr>
          <p:cNvPr id="9" name="TextBox 8">
            <a:extLst>
              <a:ext uri="{FF2B5EF4-FFF2-40B4-BE49-F238E27FC236}">
                <a16:creationId xmlns:a16="http://schemas.microsoft.com/office/drawing/2014/main" id="{F3E5E076-3D45-4F5E-884E-027B03CF04DB}"/>
              </a:ext>
            </a:extLst>
          </p:cNvPr>
          <p:cNvSpPr txBox="1"/>
          <p:nvPr/>
        </p:nvSpPr>
        <p:spPr>
          <a:xfrm>
            <a:off x="3903795" y="5908565"/>
            <a:ext cx="12720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a:ln>
                  <a:noFill/>
                </a:ln>
                <a:solidFill>
                  <a:prstClr val="black">
                    <a:lumMod val="75000"/>
                    <a:lumOff val="25000"/>
                  </a:prstClr>
                </a:solidFill>
                <a:effectLst/>
                <a:uLnTx/>
                <a:uFillTx/>
                <a:latin typeface="Arial"/>
                <a:cs typeface="+mn-cs"/>
              </a:rPr>
              <a:t>Contents Here</a:t>
            </a:r>
            <a:endParaRPr kumimoji="0" lang="ko-KR" altLang="en-US" sz="16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10" name="TextBox 9">
            <a:extLst>
              <a:ext uri="{FF2B5EF4-FFF2-40B4-BE49-F238E27FC236}">
                <a16:creationId xmlns:a16="http://schemas.microsoft.com/office/drawing/2014/main" id="{F3AA1A9B-D572-491D-9417-1651AFC45EE8}"/>
              </a:ext>
            </a:extLst>
          </p:cNvPr>
          <p:cNvSpPr txBox="1"/>
          <p:nvPr/>
        </p:nvSpPr>
        <p:spPr>
          <a:xfrm>
            <a:off x="5377008" y="5275573"/>
            <a:ext cx="12720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a:ln>
                  <a:noFill/>
                </a:ln>
                <a:solidFill>
                  <a:prstClr val="black">
                    <a:lumMod val="75000"/>
                    <a:lumOff val="25000"/>
                  </a:prstClr>
                </a:solidFill>
                <a:effectLst/>
                <a:uLnTx/>
                <a:uFillTx/>
                <a:latin typeface="Arial"/>
                <a:cs typeface="+mn-cs"/>
              </a:rPr>
              <a:t>Contents Here</a:t>
            </a:r>
            <a:endParaRPr kumimoji="0" lang="ko-KR" altLang="en-US" sz="16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11" name="TextBox 10">
            <a:extLst>
              <a:ext uri="{FF2B5EF4-FFF2-40B4-BE49-F238E27FC236}">
                <a16:creationId xmlns:a16="http://schemas.microsoft.com/office/drawing/2014/main" id="{5237F6F6-D2FD-4E5B-A445-23D782D05140}"/>
              </a:ext>
            </a:extLst>
          </p:cNvPr>
          <p:cNvSpPr txBox="1"/>
          <p:nvPr/>
        </p:nvSpPr>
        <p:spPr>
          <a:xfrm>
            <a:off x="6850221" y="4642580"/>
            <a:ext cx="12720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a:ln>
                  <a:noFill/>
                </a:ln>
                <a:solidFill>
                  <a:prstClr val="black">
                    <a:lumMod val="75000"/>
                    <a:lumOff val="25000"/>
                  </a:prstClr>
                </a:solidFill>
                <a:effectLst/>
                <a:uLnTx/>
                <a:uFillTx/>
                <a:latin typeface="Arial"/>
                <a:cs typeface="+mn-cs"/>
              </a:rPr>
              <a:t>Contents Here</a:t>
            </a:r>
            <a:endParaRPr kumimoji="0" lang="ko-KR" altLang="en-US" sz="16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12" name="TextBox 11">
            <a:extLst>
              <a:ext uri="{FF2B5EF4-FFF2-40B4-BE49-F238E27FC236}">
                <a16:creationId xmlns:a16="http://schemas.microsoft.com/office/drawing/2014/main" id="{21B90E58-2CDB-439C-A8F6-C2A887E0D168}"/>
              </a:ext>
            </a:extLst>
          </p:cNvPr>
          <p:cNvSpPr txBox="1"/>
          <p:nvPr/>
        </p:nvSpPr>
        <p:spPr>
          <a:xfrm>
            <a:off x="8323434" y="4009587"/>
            <a:ext cx="12720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a:ln>
                  <a:noFill/>
                </a:ln>
                <a:solidFill>
                  <a:prstClr val="black">
                    <a:lumMod val="75000"/>
                    <a:lumOff val="25000"/>
                  </a:prstClr>
                </a:solidFill>
                <a:effectLst/>
                <a:uLnTx/>
                <a:uFillTx/>
                <a:latin typeface="Arial"/>
                <a:cs typeface="+mn-cs"/>
              </a:rPr>
              <a:t>Contents Here</a:t>
            </a:r>
            <a:endParaRPr kumimoji="0" lang="ko-KR" altLang="en-US" sz="16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13" name="TextBox 12">
            <a:extLst>
              <a:ext uri="{FF2B5EF4-FFF2-40B4-BE49-F238E27FC236}">
                <a16:creationId xmlns:a16="http://schemas.microsoft.com/office/drawing/2014/main" id="{0F041256-0053-49EF-BEBC-5CB974AF0828}"/>
              </a:ext>
            </a:extLst>
          </p:cNvPr>
          <p:cNvSpPr txBox="1"/>
          <p:nvPr/>
        </p:nvSpPr>
        <p:spPr>
          <a:xfrm>
            <a:off x="9796646" y="3376594"/>
            <a:ext cx="12720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a:ln>
                  <a:noFill/>
                </a:ln>
                <a:solidFill>
                  <a:prstClr val="black">
                    <a:lumMod val="75000"/>
                    <a:lumOff val="25000"/>
                  </a:prstClr>
                </a:solidFill>
                <a:effectLst/>
                <a:uLnTx/>
                <a:uFillTx/>
                <a:latin typeface="Arial"/>
                <a:cs typeface="+mn-cs"/>
              </a:rPr>
              <a:t>Contents Here</a:t>
            </a:r>
            <a:endParaRPr kumimoji="0" lang="ko-KR" altLang="en-US" sz="16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nvGrpSpPr>
          <p:cNvPr id="14" name="Group 13">
            <a:extLst>
              <a:ext uri="{FF2B5EF4-FFF2-40B4-BE49-F238E27FC236}">
                <a16:creationId xmlns:a16="http://schemas.microsoft.com/office/drawing/2014/main" id="{62D050EE-01CB-44E5-8A04-17743B4D1980}"/>
              </a:ext>
            </a:extLst>
          </p:cNvPr>
          <p:cNvGrpSpPr/>
          <p:nvPr/>
        </p:nvGrpSpPr>
        <p:grpSpPr>
          <a:xfrm>
            <a:off x="10047364" y="1561251"/>
            <a:ext cx="862164" cy="1487220"/>
            <a:chOff x="10432357" y="212669"/>
            <a:chExt cx="612578" cy="1056688"/>
          </a:xfrm>
        </p:grpSpPr>
        <p:sp>
          <p:nvSpPr>
            <p:cNvPr id="15" name="Freeform: Shape 14">
              <a:extLst>
                <a:ext uri="{FF2B5EF4-FFF2-40B4-BE49-F238E27FC236}">
                  <a16:creationId xmlns:a16="http://schemas.microsoft.com/office/drawing/2014/main" id="{72D64BF3-87AC-424B-A81A-D6F8D8667EBF}"/>
                </a:ext>
              </a:extLst>
            </p:cNvPr>
            <p:cNvSpPr/>
            <p:nvPr/>
          </p:nvSpPr>
          <p:spPr>
            <a:xfrm>
              <a:off x="10561867" y="1079641"/>
              <a:ext cx="345457" cy="153999"/>
            </a:xfrm>
            <a:custGeom>
              <a:avLst/>
              <a:gdLst>
                <a:gd name="connsiteX0" fmla="*/ 755333 w 790575"/>
                <a:gd name="connsiteY0" fmla="*/ 358140 h 352425"/>
                <a:gd name="connsiteX1" fmla="*/ 35243 w 790575"/>
                <a:gd name="connsiteY1" fmla="*/ 358140 h 352425"/>
                <a:gd name="connsiteX2" fmla="*/ 0 w 790575"/>
                <a:gd name="connsiteY2" fmla="*/ 322897 h 352425"/>
                <a:gd name="connsiteX3" fmla="*/ 0 w 790575"/>
                <a:gd name="connsiteY3" fmla="*/ 35242 h 352425"/>
                <a:gd name="connsiteX4" fmla="*/ 35243 w 790575"/>
                <a:gd name="connsiteY4" fmla="*/ 0 h 352425"/>
                <a:gd name="connsiteX5" fmla="*/ 755333 w 790575"/>
                <a:gd name="connsiteY5" fmla="*/ 0 h 352425"/>
                <a:gd name="connsiteX6" fmla="*/ 790575 w 790575"/>
                <a:gd name="connsiteY6" fmla="*/ 35242 h 352425"/>
                <a:gd name="connsiteX7" fmla="*/ 790575 w 790575"/>
                <a:gd name="connsiteY7" fmla="*/ 323850 h 352425"/>
                <a:gd name="connsiteX8" fmla="*/ 755333 w 790575"/>
                <a:gd name="connsiteY8" fmla="*/ 358140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575" h="352425">
                  <a:moveTo>
                    <a:pt x="755333" y="358140"/>
                  </a:moveTo>
                  <a:lnTo>
                    <a:pt x="35243" y="358140"/>
                  </a:lnTo>
                  <a:cubicBezTo>
                    <a:pt x="16193" y="358140"/>
                    <a:pt x="0" y="341947"/>
                    <a:pt x="0" y="322897"/>
                  </a:cubicBezTo>
                  <a:lnTo>
                    <a:pt x="0" y="35242"/>
                  </a:lnTo>
                  <a:cubicBezTo>
                    <a:pt x="0" y="16192"/>
                    <a:pt x="16193" y="0"/>
                    <a:pt x="35243" y="0"/>
                  </a:cubicBezTo>
                  <a:lnTo>
                    <a:pt x="755333" y="0"/>
                  </a:lnTo>
                  <a:cubicBezTo>
                    <a:pt x="774383" y="0"/>
                    <a:pt x="790575" y="16192"/>
                    <a:pt x="790575" y="35242"/>
                  </a:cubicBezTo>
                  <a:lnTo>
                    <a:pt x="790575" y="323850"/>
                  </a:lnTo>
                  <a:cubicBezTo>
                    <a:pt x="790575" y="342900"/>
                    <a:pt x="775335" y="358140"/>
                    <a:pt x="755333" y="35814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 name="Freeform: Shape 15">
              <a:extLst>
                <a:ext uri="{FF2B5EF4-FFF2-40B4-BE49-F238E27FC236}">
                  <a16:creationId xmlns:a16="http://schemas.microsoft.com/office/drawing/2014/main" id="{9D08AB72-9004-4F12-8B46-E19E73C2ABC8}"/>
                </a:ext>
              </a:extLst>
            </p:cNvPr>
            <p:cNvSpPr/>
            <p:nvPr/>
          </p:nvSpPr>
          <p:spPr>
            <a:xfrm>
              <a:off x="10613478" y="1097538"/>
              <a:ext cx="245566" cy="120702"/>
            </a:xfrm>
            <a:custGeom>
              <a:avLst/>
              <a:gdLst>
                <a:gd name="connsiteX0" fmla="*/ 545782 w 561975"/>
                <a:gd name="connsiteY0" fmla="*/ 280988 h 276225"/>
                <a:gd name="connsiteX1" fmla="*/ 22860 w 561975"/>
                <a:gd name="connsiteY1" fmla="*/ 280988 h 276225"/>
                <a:gd name="connsiteX2" fmla="*/ 0 w 561975"/>
                <a:gd name="connsiteY2" fmla="*/ 258127 h 276225"/>
                <a:gd name="connsiteX3" fmla="*/ 0 w 561975"/>
                <a:gd name="connsiteY3" fmla="*/ 22860 h 276225"/>
                <a:gd name="connsiteX4" fmla="*/ 22860 w 561975"/>
                <a:gd name="connsiteY4" fmla="*/ 0 h 276225"/>
                <a:gd name="connsiteX5" fmla="*/ 545782 w 561975"/>
                <a:gd name="connsiteY5" fmla="*/ 0 h 276225"/>
                <a:gd name="connsiteX6" fmla="*/ 568643 w 561975"/>
                <a:gd name="connsiteY6" fmla="*/ 22860 h 276225"/>
                <a:gd name="connsiteX7" fmla="*/ 568643 w 561975"/>
                <a:gd name="connsiteY7" fmla="*/ 258127 h 276225"/>
                <a:gd name="connsiteX8" fmla="*/ 545782 w 561975"/>
                <a:gd name="connsiteY8" fmla="*/ 28098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975" h="276225">
                  <a:moveTo>
                    <a:pt x="545782" y="280988"/>
                  </a:moveTo>
                  <a:lnTo>
                    <a:pt x="22860" y="280988"/>
                  </a:lnTo>
                  <a:cubicBezTo>
                    <a:pt x="9525" y="280988"/>
                    <a:pt x="0" y="270510"/>
                    <a:pt x="0" y="258127"/>
                  </a:cubicBezTo>
                  <a:lnTo>
                    <a:pt x="0" y="22860"/>
                  </a:lnTo>
                  <a:cubicBezTo>
                    <a:pt x="0" y="9525"/>
                    <a:pt x="10477" y="0"/>
                    <a:pt x="22860" y="0"/>
                  </a:cubicBezTo>
                  <a:lnTo>
                    <a:pt x="545782" y="0"/>
                  </a:lnTo>
                  <a:cubicBezTo>
                    <a:pt x="559118" y="0"/>
                    <a:pt x="568643" y="10477"/>
                    <a:pt x="568643" y="22860"/>
                  </a:cubicBezTo>
                  <a:lnTo>
                    <a:pt x="568643" y="258127"/>
                  </a:lnTo>
                  <a:cubicBezTo>
                    <a:pt x="569595" y="270510"/>
                    <a:pt x="559118" y="280988"/>
                    <a:pt x="545782" y="280988"/>
                  </a:cubicBezTo>
                  <a:close/>
                </a:path>
              </a:pathLst>
            </a:custGeom>
            <a:solidFill>
              <a:srgbClr val="E1E3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E19BD3D2-9CEB-410F-AA32-17BFB145D7E0}"/>
                </a:ext>
              </a:extLst>
            </p:cNvPr>
            <p:cNvSpPr/>
            <p:nvPr/>
          </p:nvSpPr>
          <p:spPr>
            <a:xfrm>
              <a:off x="10551046" y="1234472"/>
              <a:ext cx="378754" cy="33297"/>
            </a:xfrm>
            <a:custGeom>
              <a:avLst/>
              <a:gdLst>
                <a:gd name="connsiteX0" fmla="*/ 850582 w 866775"/>
                <a:gd name="connsiteY0" fmla="*/ 82867 h 76200"/>
                <a:gd name="connsiteX1" fmla="*/ 18098 w 866775"/>
                <a:gd name="connsiteY1" fmla="*/ 82867 h 76200"/>
                <a:gd name="connsiteX2" fmla="*/ 0 w 866775"/>
                <a:gd name="connsiteY2" fmla="*/ 64770 h 76200"/>
                <a:gd name="connsiteX3" fmla="*/ 0 w 866775"/>
                <a:gd name="connsiteY3" fmla="*/ 18097 h 76200"/>
                <a:gd name="connsiteX4" fmla="*/ 18098 w 866775"/>
                <a:gd name="connsiteY4" fmla="*/ 0 h 76200"/>
                <a:gd name="connsiteX5" fmla="*/ 850582 w 866775"/>
                <a:gd name="connsiteY5" fmla="*/ 0 h 76200"/>
                <a:gd name="connsiteX6" fmla="*/ 868680 w 866775"/>
                <a:gd name="connsiteY6" fmla="*/ 18097 h 76200"/>
                <a:gd name="connsiteX7" fmla="*/ 868680 w 866775"/>
                <a:gd name="connsiteY7" fmla="*/ 64770 h 76200"/>
                <a:gd name="connsiteX8" fmla="*/ 850582 w 866775"/>
                <a:gd name="connsiteY8" fmla="*/ 82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6775" h="76200">
                  <a:moveTo>
                    <a:pt x="850582" y="82867"/>
                  </a:moveTo>
                  <a:lnTo>
                    <a:pt x="18098" y="82867"/>
                  </a:lnTo>
                  <a:cubicBezTo>
                    <a:pt x="7620" y="82867"/>
                    <a:pt x="0" y="74295"/>
                    <a:pt x="0" y="64770"/>
                  </a:cubicBezTo>
                  <a:lnTo>
                    <a:pt x="0" y="18097"/>
                  </a:lnTo>
                  <a:cubicBezTo>
                    <a:pt x="0" y="7620"/>
                    <a:pt x="8573" y="0"/>
                    <a:pt x="18098" y="0"/>
                  </a:cubicBezTo>
                  <a:lnTo>
                    <a:pt x="850582" y="0"/>
                  </a:lnTo>
                  <a:cubicBezTo>
                    <a:pt x="861060" y="0"/>
                    <a:pt x="868680" y="8572"/>
                    <a:pt x="868680" y="18097"/>
                  </a:cubicBezTo>
                  <a:lnTo>
                    <a:pt x="868680" y="64770"/>
                  </a:lnTo>
                  <a:cubicBezTo>
                    <a:pt x="868680" y="75247"/>
                    <a:pt x="860107" y="82867"/>
                    <a:pt x="850582" y="82867"/>
                  </a:cubicBezTo>
                  <a:close/>
                </a:path>
              </a:pathLst>
            </a:custGeom>
            <a:solidFill>
              <a:schemeClr val="accent5">
                <a:lumMod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 name="Freeform: Shape 17">
              <a:extLst>
                <a:ext uri="{FF2B5EF4-FFF2-40B4-BE49-F238E27FC236}">
                  <a16:creationId xmlns:a16="http://schemas.microsoft.com/office/drawing/2014/main" id="{1049D068-A040-4E6D-A188-A0B1C42A4EA0}"/>
                </a:ext>
              </a:extLst>
            </p:cNvPr>
            <p:cNvSpPr/>
            <p:nvPr/>
          </p:nvSpPr>
          <p:spPr>
            <a:xfrm>
              <a:off x="10432357" y="212669"/>
              <a:ext cx="611833" cy="853237"/>
            </a:xfrm>
            <a:custGeom>
              <a:avLst/>
              <a:gdLst>
                <a:gd name="connsiteX0" fmla="*/ 1404140 w 1400175"/>
                <a:gd name="connsiteY0" fmla="*/ 122873 h 1952625"/>
                <a:gd name="connsiteX1" fmla="*/ 1380328 w 1400175"/>
                <a:gd name="connsiteY1" fmla="*/ 100013 h 1952625"/>
                <a:gd name="connsiteX2" fmla="*/ 1224118 w 1400175"/>
                <a:gd name="connsiteY2" fmla="*/ 100965 h 1952625"/>
                <a:gd name="connsiteX3" fmla="*/ 1200305 w 1400175"/>
                <a:gd name="connsiteY3" fmla="*/ 77153 h 1952625"/>
                <a:gd name="connsiteX4" fmla="*/ 1201257 w 1400175"/>
                <a:gd name="connsiteY4" fmla="*/ 20003 h 1952625"/>
                <a:gd name="connsiteX5" fmla="*/ 1183160 w 1400175"/>
                <a:gd name="connsiteY5" fmla="*/ 0 h 1952625"/>
                <a:gd name="connsiteX6" fmla="*/ 700243 w 1400175"/>
                <a:gd name="connsiteY6" fmla="*/ 1905 h 1952625"/>
                <a:gd name="connsiteX7" fmla="*/ 700243 w 1400175"/>
                <a:gd name="connsiteY7" fmla="*/ 953 h 1952625"/>
                <a:gd name="connsiteX8" fmla="*/ 222087 w 1400175"/>
                <a:gd name="connsiteY8" fmla="*/ 0 h 1952625"/>
                <a:gd name="connsiteX9" fmla="*/ 203990 w 1400175"/>
                <a:gd name="connsiteY9" fmla="*/ 20003 h 1952625"/>
                <a:gd name="connsiteX10" fmla="*/ 204943 w 1400175"/>
                <a:gd name="connsiteY10" fmla="*/ 77153 h 1952625"/>
                <a:gd name="connsiteX11" fmla="*/ 181130 w 1400175"/>
                <a:gd name="connsiteY11" fmla="*/ 100965 h 1952625"/>
                <a:gd name="connsiteX12" fmla="*/ 24920 w 1400175"/>
                <a:gd name="connsiteY12" fmla="*/ 100013 h 1952625"/>
                <a:gd name="connsiteX13" fmla="*/ 1107 w 1400175"/>
                <a:gd name="connsiteY13" fmla="*/ 122873 h 1952625"/>
                <a:gd name="connsiteX14" fmla="*/ 23015 w 1400175"/>
                <a:gd name="connsiteY14" fmla="*/ 400050 h 1952625"/>
                <a:gd name="connsiteX15" fmla="*/ 119218 w 1400175"/>
                <a:gd name="connsiteY15" fmla="*/ 641985 h 1952625"/>
                <a:gd name="connsiteX16" fmla="*/ 373535 w 1400175"/>
                <a:gd name="connsiteY16" fmla="*/ 835343 h 1952625"/>
                <a:gd name="connsiteX17" fmla="*/ 405920 w 1400175"/>
                <a:gd name="connsiteY17" fmla="*/ 849630 h 1952625"/>
                <a:gd name="connsiteX18" fmla="*/ 574513 w 1400175"/>
                <a:gd name="connsiteY18" fmla="*/ 1005840 h 1952625"/>
                <a:gd name="connsiteX19" fmla="*/ 535460 w 1400175"/>
                <a:gd name="connsiteY19" fmla="*/ 1062990 h 1952625"/>
                <a:gd name="connsiteX20" fmla="*/ 587848 w 1400175"/>
                <a:gd name="connsiteY20" fmla="*/ 1099185 h 1952625"/>
                <a:gd name="connsiteX21" fmla="*/ 615470 w 1400175"/>
                <a:gd name="connsiteY21" fmla="*/ 1099185 h 1952625"/>
                <a:gd name="connsiteX22" fmla="*/ 635473 w 1400175"/>
                <a:gd name="connsiteY22" fmla="*/ 1119188 h 1952625"/>
                <a:gd name="connsiteX23" fmla="*/ 639282 w 1400175"/>
                <a:gd name="connsiteY23" fmla="*/ 1198245 h 1952625"/>
                <a:gd name="connsiteX24" fmla="*/ 626900 w 1400175"/>
                <a:gd name="connsiteY24" fmla="*/ 1439228 h 1952625"/>
                <a:gd name="connsiteX25" fmla="*/ 562130 w 1400175"/>
                <a:gd name="connsiteY25" fmla="*/ 1719263 h 1952625"/>
                <a:gd name="connsiteX26" fmla="*/ 427828 w 1400175"/>
                <a:gd name="connsiteY26" fmla="*/ 1946910 h 1952625"/>
                <a:gd name="connsiteX27" fmla="*/ 467832 w 1400175"/>
                <a:gd name="connsiteY27" fmla="*/ 1960245 h 1952625"/>
                <a:gd name="connsiteX28" fmla="*/ 667857 w 1400175"/>
                <a:gd name="connsiteY28" fmla="*/ 1960245 h 1952625"/>
                <a:gd name="connsiteX29" fmla="*/ 697385 w 1400175"/>
                <a:gd name="connsiteY29" fmla="*/ 1960245 h 1952625"/>
                <a:gd name="connsiteX30" fmla="*/ 697385 w 1400175"/>
                <a:gd name="connsiteY30" fmla="*/ 1960245 h 1952625"/>
                <a:gd name="connsiteX31" fmla="*/ 701195 w 1400175"/>
                <a:gd name="connsiteY31" fmla="*/ 1960245 h 1952625"/>
                <a:gd name="connsiteX32" fmla="*/ 705005 w 1400175"/>
                <a:gd name="connsiteY32" fmla="*/ 1960245 h 1952625"/>
                <a:gd name="connsiteX33" fmla="*/ 705005 w 1400175"/>
                <a:gd name="connsiteY33" fmla="*/ 1960245 h 1952625"/>
                <a:gd name="connsiteX34" fmla="*/ 734532 w 1400175"/>
                <a:gd name="connsiteY34" fmla="*/ 1960245 h 1952625"/>
                <a:gd name="connsiteX35" fmla="*/ 934557 w 1400175"/>
                <a:gd name="connsiteY35" fmla="*/ 1960245 h 1952625"/>
                <a:gd name="connsiteX36" fmla="*/ 974563 w 1400175"/>
                <a:gd name="connsiteY36" fmla="*/ 1946910 h 1952625"/>
                <a:gd name="connsiteX37" fmla="*/ 840260 w 1400175"/>
                <a:gd name="connsiteY37" fmla="*/ 1719263 h 1952625"/>
                <a:gd name="connsiteX38" fmla="*/ 775490 w 1400175"/>
                <a:gd name="connsiteY38" fmla="*/ 1439228 h 1952625"/>
                <a:gd name="connsiteX39" fmla="*/ 763107 w 1400175"/>
                <a:gd name="connsiteY39" fmla="*/ 1198245 h 1952625"/>
                <a:gd name="connsiteX40" fmla="*/ 766918 w 1400175"/>
                <a:gd name="connsiteY40" fmla="*/ 1119188 h 1952625"/>
                <a:gd name="connsiteX41" fmla="*/ 786920 w 1400175"/>
                <a:gd name="connsiteY41" fmla="*/ 1099185 h 1952625"/>
                <a:gd name="connsiteX42" fmla="*/ 814543 w 1400175"/>
                <a:gd name="connsiteY42" fmla="*/ 1099185 h 1952625"/>
                <a:gd name="connsiteX43" fmla="*/ 866930 w 1400175"/>
                <a:gd name="connsiteY43" fmla="*/ 1062990 h 1952625"/>
                <a:gd name="connsiteX44" fmla="*/ 827878 w 1400175"/>
                <a:gd name="connsiteY44" fmla="*/ 1005840 h 1952625"/>
                <a:gd name="connsiteX45" fmla="*/ 996470 w 1400175"/>
                <a:gd name="connsiteY45" fmla="*/ 849630 h 1952625"/>
                <a:gd name="connsiteX46" fmla="*/ 1028855 w 1400175"/>
                <a:gd name="connsiteY46" fmla="*/ 835343 h 1952625"/>
                <a:gd name="connsiteX47" fmla="*/ 1283173 w 1400175"/>
                <a:gd name="connsiteY47" fmla="*/ 641985 h 1952625"/>
                <a:gd name="connsiteX48" fmla="*/ 1379375 w 1400175"/>
                <a:gd name="connsiteY48" fmla="*/ 400050 h 1952625"/>
                <a:gd name="connsiteX49" fmla="*/ 1404140 w 1400175"/>
                <a:gd name="connsiteY49" fmla="*/ 122873 h 1952625"/>
                <a:gd name="connsiteX50" fmla="*/ 284000 w 1400175"/>
                <a:gd name="connsiteY50" fmla="*/ 731520 h 1952625"/>
                <a:gd name="connsiteX51" fmla="*/ 132553 w 1400175"/>
                <a:gd name="connsiteY51" fmla="*/ 548640 h 1952625"/>
                <a:gd name="connsiteX52" fmla="*/ 74450 w 1400175"/>
                <a:gd name="connsiteY52" fmla="*/ 360998 h 1952625"/>
                <a:gd name="connsiteX53" fmla="*/ 60162 w 1400175"/>
                <a:gd name="connsiteY53" fmla="*/ 174308 h 1952625"/>
                <a:gd name="connsiteX54" fmla="*/ 75403 w 1400175"/>
                <a:gd name="connsiteY54" fmla="*/ 158115 h 1952625"/>
                <a:gd name="connsiteX55" fmla="*/ 196370 w 1400175"/>
                <a:gd name="connsiteY55" fmla="*/ 158115 h 1952625"/>
                <a:gd name="connsiteX56" fmla="*/ 209705 w 1400175"/>
                <a:gd name="connsiteY56" fmla="*/ 167640 h 1952625"/>
                <a:gd name="connsiteX57" fmla="*/ 219230 w 1400175"/>
                <a:gd name="connsiteY57" fmla="*/ 240983 h 1952625"/>
                <a:gd name="connsiteX58" fmla="*/ 246853 w 1400175"/>
                <a:gd name="connsiteY58" fmla="*/ 420053 h 1952625"/>
                <a:gd name="connsiteX59" fmla="*/ 286857 w 1400175"/>
                <a:gd name="connsiteY59" fmla="*/ 585788 h 1952625"/>
                <a:gd name="connsiteX60" fmla="*/ 356390 w 1400175"/>
                <a:gd name="connsiteY60" fmla="*/ 764858 h 1952625"/>
                <a:gd name="connsiteX61" fmla="*/ 284000 w 1400175"/>
                <a:gd name="connsiteY61" fmla="*/ 731520 h 1952625"/>
                <a:gd name="connsiteX62" fmla="*/ 1331750 w 1400175"/>
                <a:gd name="connsiteY62" fmla="*/ 360998 h 1952625"/>
                <a:gd name="connsiteX63" fmla="*/ 1273648 w 1400175"/>
                <a:gd name="connsiteY63" fmla="*/ 548640 h 1952625"/>
                <a:gd name="connsiteX64" fmla="*/ 1122200 w 1400175"/>
                <a:gd name="connsiteY64" fmla="*/ 731520 h 1952625"/>
                <a:gd name="connsiteX65" fmla="*/ 1048857 w 1400175"/>
                <a:gd name="connsiteY65" fmla="*/ 765810 h 1952625"/>
                <a:gd name="connsiteX66" fmla="*/ 1118390 w 1400175"/>
                <a:gd name="connsiteY66" fmla="*/ 586740 h 1952625"/>
                <a:gd name="connsiteX67" fmla="*/ 1158395 w 1400175"/>
                <a:gd name="connsiteY67" fmla="*/ 421005 h 1952625"/>
                <a:gd name="connsiteX68" fmla="*/ 1186018 w 1400175"/>
                <a:gd name="connsiteY68" fmla="*/ 241935 h 1952625"/>
                <a:gd name="connsiteX69" fmla="*/ 1195543 w 1400175"/>
                <a:gd name="connsiteY69" fmla="*/ 168593 h 1952625"/>
                <a:gd name="connsiteX70" fmla="*/ 1208878 w 1400175"/>
                <a:gd name="connsiteY70" fmla="*/ 159068 h 1952625"/>
                <a:gd name="connsiteX71" fmla="*/ 1329845 w 1400175"/>
                <a:gd name="connsiteY71" fmla="*/ 159068 h 1952625"/>
                <a:gd name="connsiteX72" fmla="*/ 1345085 w 1400175"/>
                <a:gd name="connsiteY72" fmla="*/ 175260 h 1952625"/>
                <a:gd name="connsiteX73" fmla="*/ 1331750 w 1400175"/>
                <a:gd name="connsiteY73" fmla="*/ 360998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400175" h="1952625">
                  <a:moveTo>
                    <a:pt x="1404140" y="122873"/>
                  </a:moveTo>
                  <a:cubicBezTo>
                    <a:pt x="1403188" y="106680"/>
                    <a:pt x="1397473" y="100013"/>
                    <a:pt x="1380328" y="100013"/>
                  </a:cubicBezTo>
                  <a:cubicBezTo>
                    <a:pt x="1327940" y="100965"/>
                    <a:pt x="1276505" y="99060"/>
                    <a:pt x="1224118" y="100965"/>
                  </a:cubicBezTo>
                  <a:cubicBezTo>
                    <a:pt x="1205068" y="100965"/>
                    <a:pt x="1199353" y="94298"/>
                    <a:pt x="1200305" y="77153"/>
                  </a:cubicBezTo>
                  <a:cubicBezTo>
                    <a:pt x="1201257" y="58103"/>
                    <a:pt x="1200305" y="39053"/>
                    <a:pt x="1201257" y="20003"/>
                  </a:cubicBezTo>
                  <a:cubicBezTo>
                    <a:pt x="1202210" y="6668"/>
                    <a:pt x="1197448" y="0"/>
                    <a:pt x="1183160" y="0"/>
                  </a:cubicBezTo>
                  <a:cubicBezTo>
                    <a:pt x="1024093" y="953"/>
                    <a:pt x="859310" y="953"/>
                    <a:pt x="700243" y="1905"/>
                  </a:cubicBezTo>
                  <a:cubicBezTo>
                    <a:pt x="700243" y="1905"/>
                    <a:pt x="700243" y="1905"/>
                    <a:pt x="700243" y="953"/>
                  </a:cubicBezTo>
                  <a:cubicBezTo>
                    <a:pt x="541175" y="953"/>
                    <a:pt x="382107" y="0"/>
                    <a:pt x="222087" y="0"/>
                  </a:cubicBezTo>
                  <a:cubicBezTo>
                    <a:pt x="207800" y="0"/>
                    <a:pt x="203037" y="6668"/>
                    <a:pt x="203990" y="20003"/>
                  </a:cubicBezTo>
                  <a:cubicBezTo>
                    <a:pt x="204943" y="39053"/>
                    <a:pt x="203990" y="58103"/>
                    <a:pt x="204943" y="77153"/>
                  </a:cubicBezTo>
                  <a:cubicBezTo>
                    <a:pt x="205895" y="95250"/>
                    <a:pt x="200180" y="101918"/>
                    <a:pt x="181130" y="100965"/>
                  </a:cubicBezTo>
                  <a:cubicBezTo>
                    <a:pt x="128743" y="100013"/>
                    <a:pt x="77307" y="100965"/>
                    <a:pt x="24920" y="100013"/>
                  </a:cubicBezTo>
                  <a:cubicBezTo>
                    <a:pt x="7775" y="100013"/>
                    <a:pt x="2060" y="106680"/>
                    <a:pt x="1107" y="122873"/>
                  </a:cubicBezTo>
                  <a:cubicBezTo>
                    <a:pt x="-2702" y="216218"/>
                    <a:pt x="3012" y="308610"/>
                    <a:pt x="23015" y="400050"/>
                  </a:cubicBezTo>
                  <a:cubicBezTo>
                    <a:pt x="42065" y="485775"/>
                    <a:pt x="69687" y="568643"/>
                    <a:pt x="119218" y="641985"/>
                  </a:cubicBezTo>
                  <a:cubicBezTo>
                    <a:pt x="182082" y="736283"/>
                    <a:pt x="263998" y="803910"/>
                    <a:pt x="373535" y="835343"/>
                  </a:cubicBezTo>
                  <a:cubicBezTo>
                    <a:pt x="384012" y="838200"/>
                    <a:pt x="398300" y="839153"/>
                    <a:pt x="405920" y="849630"/>
                  </a:cubicBezTo>
                  <a:cubicBezTo>
                    <a:pt x="449735" y="915353"/>
                    <a:pt x="504980" y="967740"/>
                    <a:pt x="574513" y="1005840"/>
                  </a:cubicBezTo>
                  <a:cubicBezTo>
                    <a:pt x="542128" y="1017270"/>
                    <a:pt x="531650" y="1034415"/>
                    <a:pt x="535460" y="1062990"/>
                  </a:cubicBezTo>
                  <a:cubicBezTo>
                    <a:pt x="539270" y="1086803"/>
                    <a:pt x="557368" y="1099185"/>
                    <a:pt x="587848" y="1099185"/>
                  </a:cubicBezTo>
                  <a:cubicBezTo>
                    <a:pt x="597373" y="1099185"/>
                    <a:pt x="605945" y="1100138"/>
                    <a:pt x="615470" y="1099185"/>
                  </a:cubicBezTo>
                  <a:cubicBezTo>
                    <a:pt x="630710" y="1097280"/>
                    <a:pt x="635473" y="1104900"/>
                    <a:pt x="635473" y="1119188"/>
                  </a:cubicBezTo>
                  <a:cubicBezTo>
                    <a:pt x="636425" y="1145858"/>
                    <a:pt x="639282" y="1171575"/>
                    <a:pt x="639282" y="1198245"/>
                  </a:cubicBezTo>
                  <a:cubicBezTo>
                    <a:pt x="639282" y="1279208"/>
                    <a:pt x="636425" y="1359218"/>
                    <a:pt x="626900" y="1439228"/>
                  </a:cubicBezTo>
                  <a:cubicBezTo>
                    <a:pt x="616423" y="1535430"/>
                    <a:pt x="594515" y="1628775"/>
                    <a:pt x="562130" y="1719263"/>
                  </a:cubicBezTo>
                  <a:cubicBezTo>
                    <a:pt x="532603" y="1803083"/>
                    <a:pt x="486882" y="1880235"/>
                    <a:pt x="427828" y="1946910"/>
                  </a:cubicBezTo>
                  <a:cubicBezTo>
                    <a:pt x="437353" y="1962150"/>
                    <a:pt x="453545" y="1960245"/>
                    <a:pt x="467832" y="1960245"/>
                  </a:cubicBezTo>
                  <a:cubicBezTo>
                    <a:pt x="534507" y="1961198"/>
                    <a:pt x="601182" y="1960245"/>
                    <a:pt x="667857" y="1960245"/>
                  </a:cubicBezTo>
                  <a:cubicBezTo>
                    <a:pt x="677382" y="1960245"/>
                    <a:pt x="687860" y="1960245"/>
                    <a:pt x="697385" y="1960245"/>
                  </a:cubicBezTo>
                  <a:lnTo>
                    <a:pt x="697385" y="1960245"/>
                  </a:lnTo>
                  <a:cubicBezTo>
                    <a:pt x="698338" y="1960245"/>
                    <a:pt x="700243" y="1960245"/>
                    <a:pt x="701195" y="1960245"/>
                  </a:cubicBezTo>
                  <a:cubicBezTo>
                    <a:pt x="702148" y="1960245"/>
                    <a:pt x="704053" y="1960245"/>
                    <a:pt x="705005" y="1960245"/>
                  </a:cubicBezTo>
                  <a:lnTo>
                    <a:pt x="705005" y="1960245"/>
                  </a:lnTo>
                  <a:cubicBezTo>
                    <a:pt x="714530" y="1960245"/>
                    <a:pt x="725007" y="1960245"/>
                    <a:pt x="734532" y="1960245"/>
                  </a:cubicBezTo>
                  <a:cubicBezTo>
                    <a:pt x="801207" y="1960245"/>
                    <a:pt x="867882" y="1960245"/>
                    <a:pt x="934557" y="1960245"/>
                  </a:cubicBezTo>
                  <a:cubicBezTo>
                    <a:pt x="948845" y="1960245"/>
                    <a:pt x="965038" y="1962150"/>
                    <a:pt x="974563" y="1946910"/>
                  </a:cubicBezTo>
                  <a:cubicBezTo>
                    <a:pt x="915507" y="1879283"/>
                    <a:pt x="869788" y="1803083"/>
                    <a:pt x="840260" y="1719263"/>
                  </a:cubicBezTo>
                  <a:cubicBezTo>
                    <a:pt x="807875" y="1628775"/>
                    <a:pt x="785968" y="1535430"/>
                    <a:pt x="775490" y="1439228"/>
                  </a:cubicBezTo>
                  <a:cubicBezTo>
                    <a:pt x="766918" y="1359218"/>
                    <a:pt x="763107" y="1278255"/>
                    <a:pt x="763107" y="1198245"/>
                  </a:cubicBezTo>
                  <a:cubicBezTo>
                    <a:pt x="763107" y="1171575"/>
                    <a:pt x="765965" y="1145858"/>
                    <a:pt x="766918" y="1119188"/>
                  </a:cubicBezTo>
                  <a:cubicBezTo>
                    <a:pt x="766918" y="1104900"/>
                    <a:pt x="770728" y="1097280"/>
                    <a:pt x="786920" y="1099185"/>
                  </a:cubicBezTo>
                  <a:cubicBezTo>
                    <a:pt x="795493" y="1100138"/>
                    <a:pt x="805018" y="1099185"/>
                    <a:pt x="814543" y="1099185"/>
                  </a:cubicBezTo>
                  <a:cubicBezTo>
                    <a:pt x="845023" y="1099185"/>
                    <a:pt x="863120" y="1086803"/>
                    <a:pt x="866930" y="1062990"/>
                  </a:cubicBezTo>
                  <a:cubicBezTo>
                    <a:pt x="871693" y="1034415"/>
                    <a:pt x="860263" y="1017270"/>
                    <a:pt x="827878" y="1005840"/>
                  </a:cubicBezTo>
                  <a:cubicBezTo>
                    <a:pt x="898363" y="967740"/>
                    <a:pt x="953607" y="915353"/>
                    <a:pt x="996470" y="849630"/>
                  </a:cubicBezTo>
                  <a:cubicBezTo>
                    <a:pt x="1004090" y="839153"/>
                    <a:pt x="1017425" y="838200"/>
                    <a:pt x="1028855" y="835343"/>
                  </a:cubicBezTo>
                  <a:cubicBezTo>
                    <a:pt x="1138393" y="802958"/>
                    <a:pt x="1220307" y="735330"/>
                    <a:pt x="1283173" y="641985"/>
                  </a:cubicBezTo>
                  <a:cubicBezTo>
                    <a:pt x="1332703" y="567690"/>
                    <a:pt x="1360325" y="484823"/>
                    <a:pt x="1379375" y="400050"/>
                  </a:cubicBezTo>
                  <a:cubicBezTo>
                    <a:pt x="1402235" y="308610"/>
                    <a:pt x="1407950" y="216218"/>
                    <a:pt x="1404140" y="122873"/>
                  </a:cubicBezTo>
                  <a:close/>
                  <a:moveTo>
                    <a:pt x="284000" y="731520"/>
                  </a:moveTo>
                  <a:cubicBezTo>
                    <a:pt x="215420" y="686753"/>
                    <a:pt x="166843" y="621983"/>
                    <a:pt x="132553" y="548640"/>
                  </a:cubicBezTo>
                  <a:cubicBezTo>
                    <a:pt x="104930" y="488633"/>
                    <a:pt x="86832" y="425768"/>
                    <a:pt x="74450" y="360998"/>
                  </a:cubicBezTo>
                  <a:cubicBezTo>
                    <a:pt x="63020" y="299085"/>
                    <a:pt x="60162" y="237173"/>
                    <a:pt x="60162" y="174308"/>
                  </a:cubicBezTo>
                  <a:cubicBezTo>
                    <a:pt x="60162" y="162878"/>
                    <a:pt x="63973" y="158115"/>
                    <a:pt x="75403" y="158115"/>
                  </a:cubicBezTo>
                  <a:cubicBezTo>
                    <a:pt x="115407" y="159068"/>
                    <a:pt x="156365" y="158115"/>
                    <a:pt x="196370" y="158115"/>
                  </a:cubicBezTo>
                  <a:cubicBezTo>
                    <a:pt x="203037" y="158115"/>
                    <a:pt x="209705" y="158115"/>
                    <a:pt x="209705" y="167640"/>
                  </a:cubicBezTo>
                  <a:cubicBezTo>
                    <a:pt x="208753" y="192405"/>
                    <a:pt x="218278" y="216218"/>
                    <a:pt x="219230" y="240983"/>
                  </a:cubicBezTo>
                  <a:cubicBezTo>
                    <a:pt x="222087" y="300990"/>
                    <a:pt x="235423" y="360045"/>
                    <a:pt x="246853" y="420053"/>
                  </a:cubicBezTo>
                  <a:cubicBezTo>
                    <a:pt x="257330" y="476250"/>
                    <a:pt x="271618" y="531495"/>
                    <a:pt x="286857" y="585788"/>
                  </a:cubicBezTo>
                  <a:cubicBezTo>
                    <a:pt x="304003" y="645795"/>
                    <a:pt x="326862" y="704850"/>
                    <a:pt x="356390" y="764858"/>
                  </a:cubicBezTo>
                  <a:cubicBezTo>
                    <a:pt x="325910" y="762000"/>
                    <a:pt x="304955" y="745808"/>
                    <a:pt x="284000" y="731520"/>
                  </a:cubicBezTo>
                  <a:close/>
                  <a:moveTo>
                    <a:pt x="1331750" y="360998"/>
                  </a:moveTo>
                  <a:cubicBezTo>
                    <a:pt x="1319368" y="425768"/>
                    <a:pt x="1302223" y="488633"/>
                    <a:pt x="1273648" y="548640"/>
                  </a:cubicBezTo>
                  <a:cubicBezTo>
                    <a:pt x="1239357" y="621983"/>
                    <a:pt x="1190780" y="686753"/>
                    <a:pt x="1122200" y="731520"/>
                  </a:cubicBezTo>
                  <a:cubicBezTo>
                    <a:pt x="1101245" y="744855"/>
                    <a:pt x="1080290" y="762000"/>
                    <a:pt x="1048857" y="765810"/>
                  </a:cubicBezTo>
                  <a:cubicBezTo>
                    <a:pt x="1078385" y="704850"/>
                    <a:pt x="1101245" y="646748"/>
                    <a:pt x="1118390" y="586740"/>
                  </a:cubicBezTo>
                  <a:cubicBezTo>
                    <a:pt x="1134582" y="532448"/>
                    <a:pt x="1147918" y="477203"/>
                    <a:pt x="1158395" y="421005"/>
                  </a:cubicBezTo>
                  <a:cubicBezTo>
                    <a:pt x="1169825" y="361950"/>
                    <a:pt x="1183160" y="302895"/>
                    <a:pt x="1186018" y="241935"/>
                  </a:cubicBezTo>
                  <a:cubicBezTo>
                    <a:pt x="1186970" y="217170"/>
                    <a:pt x="1196495" y="193358"/>
                    <a:pt x="1195543" y="168593"/>
                  </a:cubicBezTo>
                  <a:cubicBezTo>
                    <a:pt x="1195543" y="159068"/>
                    <a:pt x="1202210" y="159068"/>
                    <a:pt x="1208878" y="159068"/>
                  </a:cubicBezTo>
                  <a:cubicBezTo>
                    <a:pt x="1248882" y="159068"/>
                    <a:pt x="1289840" y="159068"/>
                    <a:pt x="1329845" y="159068"/>
                  </a:cubicBezTo>
                  <a:cubicBezTo>
                    <a:pt x="1341275" y="159068"/>
                    <a:pt x="1345085" y="163830"/>
                    <a:pt x="1345085" y="175260"/>
                  </a:cubicBezTo>
                  <a:cubicBezTo>
                    <a:pt x="1346990" y="237173"/>
                    <a:pt x="1343180" y="299085"/>
                    <a:pt x="1331750" y="360998"/>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 name="Freeform: Shape 18">
              <a:extLst>
                <a:ext uri="{FF2B5EF4-FFF2-40B4-BE49-F238E27FC236}">
                  <a16:creationId xmlns:a16="http://schemas.microsoft.com/office/drawing/2014/main" id="{65C8FAE2-4565-47FE-83CA-233DB373EE2C}"/>
                </a:ext>
              </a:extLst>
            </p:cNvPr>
            <p:cNvSpPr/>
            <p:nvPr/>
          </p:nvSpPr>
          <p:spPr>
            <a:xfrm>
              <a:off x="10736937" y="213918"/>
              <a:ext cx="307998" cy="853237"/>
            </a:xfrm>
            <a:custGeom>
              <a:avLst/>
              <a:gdLst>
                <a:gd name="connsiteX0" fmla="*/ 2261 w 704850"/>
                <a:gd name="connsiteY0" fmla="*/ 1960245 h 1952625"/>
                <a:gd name="connsiteX1" fmla="*/ 39409 w 704850"/>
                <a:gd name="connsiteY1" fmla="*/ 1960245 h 1952625"/>
                <a:gd name="connsiteX2" fmla="*/ 239434 w 704850"/>
                <a:gd name="connsiteY2" fmla="*/ 1960245 h 1952625"/>
                <a:gd name="connsiteX3" fmla="*/ 279439 w 704850"/>
                <a:gd name="connsiteY3" fmla="*/ 1946910 h 1952625"/>
                <a:gd name="connsiteX4" fmla="*/ 145136 w 704850"/>
                <a:gd name="connsiteY4" fmla="*/ 1719263 h 1952625"/>
                <a:gd name="connsiteX5" fmla="*/ 80366 w 704850"/>
                <a:gd name="connsiteY5" fmla="*/ 1439228 h 1952625"/>
                <a:gd name="connsiteX6" fmla="*/ 67984 w 704850"/>
                <a:gd name="connsiteY6" fmla="*/ 1198245 h 1952625"/>
                <a:gd name="connsiteX7" fmla="*/ 71794 w 704850"/>
                <a:gd name="connsiteY7" fmla="*/ 1119188 h 1952625"/>
                <a:gd name="connsiteX8" fmla="*/ 91796 w 704850"/>
                <a:gd name="connsiteY8" fmla="*/ 1099185 h 1952625"/>
                <a:gd name="connsiteX9" fmla="*/ 119419 w 704850"/>
                <a:gd name="connsiteY9" fmla="*/ 1099185 h 1952625"/>
                <a:gd name="connsiteX10" fmla="*/ 171806 w 704850"/>
                <a:gd name="connsiteY10" fmla="*/ 1062990 h 1952625"/>
                <a:gd name="connsiteX11" fmla="*/ 132754 w 704850"/>
                <a:gd name="connsiteY11" fmla="*/ 1005840 h 1952625"/>
                <a:gd name="connsiteX12" fmla="*/ 301346 w 704850"/>
                <a:gd name="connsiteY12" fmla="*/ 849630 h 1952625"/>
                <a:gd name="connsiteX13" fmla="*/ 333731 w 704850"/>
                <a:gd name="connsiteY13" fmla="*/ 835343 h 1952625"/>
                <a:gd name="connsiteX14" fmla="*/ 588049 w 704850"/>
                <a:gd name="connsiteY14" fmla="*/ 641985 h 1952625"/>
                <a:gd name="connsiteX15" fmla="*/ 684251 w 704850"/>
                <a:gd name="connsiteY15" fmla="*/ 400050 h 1952625"/>
                <a:gd name="connsiteX16" fmla="*/ 706159 w 704850"/>
                <a:gd name="connsiteY16" fmla="*/ 122873 h 1952625"/>
                <a:gd name="connsiteX17" fmla="*/ 682346 w 704850"/>
                <a:gd name="connsiteY17" fmla="*/ 100013 h 1952625"/>
                <a:gd name="connsiteX18" fmla="*/ 526136 w 704850"/>
                <a:gd name="connsiteY18" fmla="*/ 100965 h 1952625"/>
                <a:gd name="connsiteX19" fmla="*/ 502324 w 704850"/>
                <a:gd name="connsiteY19" fmla="*/ 77153 h 1952625"/>
                <a:gd name="connsiteX20" fmla="*/ 503276 w 704850"/>
                <a:gd name="connsiteY20" fmla="*/ 20003 h 1952625"/>
                <a:gd name="connsiteX21" fmla="*/ 485179 w 704850"/>
                <a:gd name="connsiteY21" fmla="*/ 0 h 1952625"/>
                <a:gd name="connsiteX22" fmla="*/ 1309 w 704850"/>
                <a:gd name="connsiteY22" fmla="*/ 1905 h 1952625"/>
                <a:gd name="connsiteX23" fmla="*/ 356 w 704850"/>
                <a:gd name="connsiteY23" fmla="*/ 545783 h 1952625"/>
                <a:gd name="connsiteX24" fmla="*/ 356 w 704850"/>
                <a:gd name="connsiteY24" fmla="*/ 1960245 h 1952625"/>
                <a:gd name="connsiteX25" fmla="*/ 351829 w 704850"/>
                <a:gd name="connsiteY25" fmla="*/ 762953 h 1952625"/>
                <a:gd name="connsiteX26" fmla="*/ 421361 w 704850"/>
                <a:gd name="connsiteY26" fmla="*/ 583883 h 1952625"/>
                <a:gd name="connsiteX27" fmla="*/ 461366 w 704850"/>
                <a:gd name="connsiteY27" fmla="*/ 418148 h 1952625"/>
                <a:gd name="connsiteX28" fmla="*/ 488989 w 704850"/>
                <a:gd name="connsiteY28" fmla="*/ 239078 h 1952625"/>
                <a:gd name="connsiteX29" fmla="*/ 498514 w 704850"/>
                <a:gd name="connsiteY29" fmla="*/ 165735 h 1952625"/>
                <a:gd name="connsiteX30" fmla="*/ 511849 w 704850"/>
                <a:gd name="connsiteY30" fmla="*/ 156210 h 1952625"/>
                <a:gd name="connsiteX31" fmla="*/ 632816 w 704850"/>
                <a:gd name="connsiteY31" fmla="*/ 156210 h 1952625"/>
                <a:gd name="connsiteX32" fmla="*/ 648056 w 704850"/>
                <a:gd name="connsiteY32" fmla="*/ 172403 h 1952625"/>
                <a:gd name="connsiteX33" fmla="*/ 633769 w 704850"/>
                <a:gd name="connsiteY33" fmla="*/ 359093 h 1952625"/>
                <a:gd name="connsiteX34" fmla="*/ 575666 w 704850"/>
                <a:gd name="connsiteY34" fmla="*/ 546735 h 1952625"/>
                <a:gd name="connsiteX35" fmla="*/ 424219 w 704850"/>
                <a:gd name="connsiteY35" fmla="*/ 729615 h 1952625"/>
                <a:gd name="connsiteX36" fmla="*/ 351829 w 704850"/>
                <a:gd name="connsiteY36" fmla="*/ 762953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4850" h="1952625">
                  <a:moveTo>
                    <a:pt x="2261" y="1960245"/>
                  </a:moveTo>
                  <a:cubicBezTo>
                    <a:pt x="14644" y="1960245"/>
                    <a:pt x="27026" y="1960245"/>
                    <a:pt x="39409" y="1960245"/>
                  </a:cubicBezTo>
                  <a:cubicBezTo>
                    <a:pt x="106084" y="1960245"/>
                    <a:pt x="172759" y="1960245"/>
                    <a:pt x="239434" y="1960245"/>
                  </a:cubicBezTo>
                  <a:cubicBezTo>
                    <a:pt x="253721" y="1960245"/>
                    <a:pt x="269914" y="1962150"/>
                    <a:pt x="279439" y="1946910"/>
                  </a:cubicBezTo>
                  <a:cubicBezTo>
                    <a:pt x="220384" y="1879283"/>
                    <a:pt x="174664" y="1803083"/>
                    <a:pt x="145136" y="1719263"/>
                  </a:cubicBezTo>
                  <a:cubicBezTo>
                    <a:pt x="112751" y="1628775"/>
                    <a:pt x="90844" y="1535430"/>
                    <a:pt x="80366" y="1439228"/>
                  </a:cubicBezTo>
                  <a:cubicBezTo>
                    <a:pt x="71794" y="1359218"/>
                    <a:pt x="67984" y="1278255"/>
                    <a:pt x="67984" y="1198245"/>
                  </a:cubicBezTo>
                  <a:cubicBezTo>
                    <a:pt x="67984" y="1171575"/>
                    <a:pt x="70841" y="1145858"/>
                    <a:pt x="71794" y="1119188"/>
                  </a:cubicBezTo>
                  <a:cubicBezTo>
                    <a:pt x="71794" y="1104900"/>
                    <a:pt x="75604" y="1097280"/>
                    <a:pt x="91796" y="1099185"/>
                  </a:cubicBezTo>
                  <a:cubicBezTo>
                    <a:pt x="100369" y="1100138"/>
                    <a:pt x="109894" y="1099185"/>
                    <a:pt x="119419" y="1099185"/>
                  </a:cubicBezTo>
                  <a:cubicBezTo>
                    <a:pt x="149899" y="1099185"/>
                    <a:pt x="167996" y="1086803"/>
                    <a:pt x="171806" y="1062990"/>
                  </a:cubicBezTo>
                  <a:cubicBezTo>
                    <a:pt x="176569" y="1034415"/>
                    <a:pt x="165139" y="1017270"/>
                    <a:pt x="132754" y="1005840"/>
                  </a:cubicBezTo>
                  <a:cubicBezTo>
                    <a:pt x="203239" y="967740"/>
                    <a:pt x="258484" y="915353"/>
                    <a:pt x="301346" y="849630"/>
                  </a:cubicBezTo>
                  <a:cubicBezTo>
                    <a:pt x="308966" y="839153"/>
                    <a:pt x="322301" y="838200"/>
                    <a:pt x="333731" y="835343"/>
                  </a:cubicBezTo>
                  <a:cubicBezTo>
                    <a:pt x="443269" y="802958"/>
                    <a:pt x="525184" y="735330"/>
                    <a:pt x="588049" y="641985"/>
                  </a:cubicBezTo>
                  <a:cubicBezTo>
                    <a:pt x="637579" y="567690"/>
                    <a:pt x="665201" y="484823"/>
                    <a:pt x="684251" y="400050"/>
                  </a:cubicBezTo>
                  <a:cubicBezTo>
                    <a:pt x="704254" y="309563"/>
                    <a:pt x="709969" y="216218"/>
                    <a:pt x="706159" y="122873"/>
                  </a:cubicBezTo>
                  <a:cubicBezTo>
                    <a:pt x="705206" y="106680"/>
                    <a:pt x="699491" y="100013"/>
                    <a:pt x="682346" y="100013"/>
                  </a:cubicBezTo>
                  <a:cubicBezTo>
                    <a:pt x="629959" y="100965"/>
                    <a:pt x="578524" y="99060"/>
                    <a:pt x="526136" y="100965"/>
                  </a:cubicBezTo>
                  <a:cubicBezTo>
                    <a:pt x="507086" y="100965"/>
                    <a:pt x="501371" y="94298"/>
                    <a:pt x="502324" y="77153"/>
                  </a:cubicBezTo>
                  <a:cubicBezTo>
                    <a:pt x="503276" y="58103"/>
                    <a:pt x="502324" y="39053"/>
                    <a:pt x="503276" y="20003"/>
                  </a:cubicBezTo>
                  <a:cubicBezTo>
                    <a:pt x="504229" y="6668"/>
                    <a:pt x="499466" y="0"/>
                    <a:pt x="485179" y="0"/>
                  </a:cubicBezTo>
                  <a:cubicBezTo>
                    <a:pt x="326111" y="952"/>
                    <a:pt x="161329" y="952"/>
                    <a:pt x="1309" y="1905"/>
                  </a:cubicBezTo>
                  <a:cubicBezTo>
                    <a:pt x="-1549" y="5715"/>
                    <a:pt x="1309" y="545783"/>
                    <a:pt x="356" y="545783"/>
                  </a:cubicBezTo>
                  <a:lnTo>
                    <a:pt x="356" y="1960245"/>
                  </a:lnTo>
                  <a:close/>
                  <a:moveTo>
                    <a:pt x="351829" y="762953"/>
                  </a:moveTo>
                  <a:cubicBezTo>
                    <a:pt x="381356" y="701993"/>
                    <a:pt x="404216" y="643890"/>
                    <a:pt x="421361" y="583883"/>
                  </a:cubicBezTo>
                  <a:cubicBezTo>
                    <a:pt x="437554" y="529590"/>
                    <a:pt x="450889" y="474345"/>
                    <a:pt x="461366" y="418148"/>
                  </a:cubicBezTo>
                  <a:cubicBezTo>
                    <a:pt x="472796" y="359093"/>
                    <a:pt x="486131" y="300038"/>
                    <a:pt x="488989" y="239078"/>
                  </a:cubicBezTo>
                  <a:cubicBezTo>
                    <a:pt x="489941" y="214313"/>
                    <a:pt x="499466" y="190500"/>
                    <a:pt x="498514" y="165735"/>
                  </a:cubicBezTo>
                  <a:cubicBezTo>
                    <a:pt x="498514" y="156210"/>
                    <a:pt x="505181" y="156210"/>
                    <a:pt x="511849" y="156210"/>
                  </a:cubicBezTo>
                  <a:cubicBezTo>
                    <a:pt x="551854" y="156210"/>
                    <a:pt x="592811" y="156210"/>
                    <a:pt x="632816" y="156210"/>
                  </a:cubicBezTo>
                  <a:cubicBezTo>
                    <a:pt x="644246" y="156210"/>
                    <a:pt x="648056" y="160973"/>
                    <a:pt x="648056" y="172403"/>
                  </a:cubicBezTo>
                  <a:cubicBezTo>
                    <a:pt x="648056" y="235268"/>
                    <a:pt x="645199" y="297180"/>
                    <a:pt x="633769" y="359093"/>
                  </a:cubicBezTo>
                  <a:cubicBezTo>
                    <a:pt x="621386" y="423863"/>
                    <a:pt x="604241" y="486728"/>
                    <a:pt x="575666" y="546735"/>
                  </a:cubicBezTo>
                  <a:cubicBezTo>
                    <a:pt x="541376" y="620078"/>
                    <a:pt x="492799" y="684848"/>
                    <a:pt x="424219" y="729615"/>
                  </a:cubicBezTo>
                  <a:cubicBezTo>
                    <a:pt x="405169" y="742950"/>
                    <a:pt x="383261" y="759143"/>
                    <a:pt x="351829" y="762953"/>
                  </a:cubicBez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C8A0C232-D1D2-4AEF-87D1-8B1F93EB0143}"/>
                </a:ext>
              </a:extLst>
            </p:cNvPr>
            <p:cNvSpPr/>
            <p:nvPr/>
          </p:nvSpPr>
          <p:spPr>
            <a:xfrm>
              <a:off x="10599659" y="1064241"/>
              <a:ext cx="278863" cy="12486"/>
            </a:xfrm>
            <a:custGeom>
              <a:avLst/>
              <a:gdLst>
                <a:gd name="connsiteX0" fmla="*/ 641225 w 638175"/>
                <a:gd name="connsiteY0" fmla="*/ 35242 h 28575"/>
                <a:gd name="connsiteX1" fmla="*/ 193 w 638175"/>
                <a:gd name="connsiteY1" fmla="*/ 34290 h 28575"/>
                <a:gd name="connsiteX2" fmla="*/ 46865 w 638175"/>
                <a:gd name="connsiteY2" fmla="*/ 0 h 28575"/>
                <a:gd name="connsiteX3" fmla="*/ 75440 w 638175"/>
                <a:gd name="connsiteY3" fmla="*/ 3810 h 28575"/>
                <a:gd name="connsiteX4" fmla="*/ 565978 w 638175"/>
                <a:gd name="connsiteY4" fmla="*/ 3810 h 28575"/>
                <a:gd name="connsiteX5" fmla="*/ 594553 w 638175"/>
                <a:gd name="connsiteY5" fmla="*/ 0 h 28575"/>
                <a:gd name="connsiteX6" fmla="*/ 608840 w 638175"/>
                <a:gd name="connsiteY6" fmla="*/ 2857 h 28575"/>
                <a:gd name="connsiteX7" fmla="*/ 641225 w 638175"/>
                <a:gd name="connsiteY7" fmla="*/ 35242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75" h="28575">
                  <a:moveTo>
                    <a:pt x="641225" y="35242"/>
                  </a:moveTo>
                  <a:cubicBezTo>
                    <a:pt x="427865" y="35242"/>
                    <a:pt x="213553" y="35242"/>
                    <a:pt x="193" y="34290"/>
                  </a:cubicBezTo>
                  <a:cubicBezTo>
                    <a:pt x="-2665" y="-1905"/>
                    <a:pt x="26863" y="5715"/>
                    <a:pt x="46865" y="0"/>
                  </a:cubicBezTo>
                  <a:cubicBezTo>
                    <a:pt x="56390" y="952"/>
                    <a:pt x="65915" y="3810"/>
                    <a:pt x="75440" y="3810"/>
                  </a:cubicBezTo>
                  <a:cubicBezTo>
                    <a:pt x="239270" y="3810"/>
                    <a:pt x="403100" y="3810"/>
                    <a:pt x="565978" y="3810"/>
                  </a:cubicBezTo>
                  <a:cubicBezTo>
                    <a:pt x="575503" y="3810"/>
                    <a:pt x="585980" y="3810"/>
                    <a:pt x="594553" y="0"/>
                  </a:cubicBezTo>
                  <a:cubicBezTo>
                    <a:pt x="599315" y="952"/>
                    <a:pt x="604078" y="2857"/>
                    <a:pt x="608840" y="2857"/>
                  </a:cubicBezTo>
                  <a:cubicBezTo>
                    <a:pt x="633605" y="1905"/>
                    <a:pt x="643130" y="12382"/>
                    <a:pt x="641225" y="35242"/>
                  </a:cubicBezTo>
                  <a:close/>
                </a:path>
              </a:pathLst>
            </a:custGeom>
            <a:solidFill>
              <a:schemeClr val="accent5">
                <a:lumMod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1D1B92CA-F1C1-4A93-88F7-03A8E36FFC14}"/>
                </a:ext>
              </a:extLst>
            </p:cNvPr>
            <p:cNvSpPr/>
            <p:nvPr/>
          </p:nvSpPr>
          <p:spPr>
            <a:xfrm>
              <a:off x="10550630" y="1265195"/>
              <a:ext cx="366268" cy="4162"/>
            </a:xfrm>
            <a:custGeom>
              <a:avLst/>
              <a:gdLst>
                <a:gd name="connsiteX0" fmla="*/ 0 w 838200"/>
                <a:gd name="connsiteY0" fmla="*/ 1129 h 9525"/>
                <a:gd name="connsiteX1" fmla="*/ 818197 w 838200"/>
                <a:gd name="connsiteY1" fmla="*/ 1129 h 9525"/>
                <a:gd name="connsiteX2" fmla="*/ 839152 w 838200"/>
                <a:gd name="connsiteY2" fmla="*/ 9701 h 9525"/>
                <a:gd name="connsiteX3" fmla="*/ 762952 w 838200"/>
                <a:gd name="connsiteY3" fmla="*/ 10654 h 9525"/>
                <a:gd name="connsiteX4" fmla="*/ 24765 w 838200"/>
                <a:gd name="connsiteY4" fmla="*/ 9701 h 9525"/>
                <a:gd name="connsiteX5" fmla="*/ 0 w 838200"/>
                <a:gd name="connsiteY5" fmla="*/ 1129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9525">
                  <a:moveTo>
                    <a:pt x="0" y="1129"/>
                  </a:moveTo>
                  <a:cubicBezTo>
                    <a:pt x="272415" y="1129"/>
                    <a:pt x="545782" y="1129"/>
                    <a:pt x="818197" y="1129"/>
                  </a:cubicBezTo>
                  <a:cubicBezTo>
                    <a:pt x="825817" y="1129"/>
                    <a:pt x="837247" y="-4586"/>
                    <a:pt x="839152" y="9701"/>
                  </a:cubicBezTo>
                  <a:cubicBezTo>
                    <a:pt x="813435" y="9701"/>
                    <a:pt x="787717" y="10654"/>
                    <a:pt x="762952" y="10654"/>
                  </a:cubicBezTo>
                  <a:cubicBezTo>
                    <a:pt x="517207" y="10654"/>
                    <a:pt x="271463" y="10654"/>
                    <a:pt x="24765" y="9701"/>
                  </a:cubicBezTo>
                  <a:cubicBezTo>
                    <a:pt x="17145" y="10654"/>
                    <a:pt x="2857" y="19226"/>
                    <a:pt x="0" y="1129"/>
                  </a:cubicBezTo>
                  <a:close/>
                </a:path>
              </a:pathLst>
            </a:custGeom>
            <a:solidFill>
              <a:srgbClr val="78201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A75EE1B6-DBBC-4764-8C09-C73F04647B44}"/>
                </a:ext>
              </a:extLst>
            </p:cNvPr>
            <p:cNvSpPr/>
            <p:nvPr/>
          </p:nvSpPr>
          <p:spPr>
            <a:xfrm>
              <a:off x="10594332" y="237762"/>
              <a:ext cx="291349" cy="270538"/>
            </a:xfrm>
            <a:custGeom>
              <a:avLst/>
              <a:gdLst>
                <a:gd name="connsiteX0" fmla="*/ 324802 w 666750"/>
                <a:gd name="connsiteY0" fmla="*/ 4488 h 619125"/>
                <a:gd name="connsiteX1" fmla="*/ 341947 w 666750"/>
                <a:gd name="connsiteY1" fmla="*/ 12108 h 619125"/>
                <a:gd name="connsiteX2" fmla="*/ 402907 w 666750"/>
                <a:gd name="connsiteY2" fmla="*/ 205465 h 619125"/>
                <a:gd name="connsiteX3" fmla="*/ 440055 w 666750"/>
                <a:gd name="connsiteY3" fmla="*/ 234040 h 619125"/>
                <a:gd name="connsiteX4" fmla="*/ 669607 w 666750"/>
                <a:gd name="connsiteY4" fmla="*/ 233088 h 619125"/>
                <a:gd name="connsiteX5" fmla="*/ 641985 w 666750"/>
                <a:gd name="connsiteY5" fmla="*/ 255948 h 619125"/>
                <a:gd name="connsiteX6" fmla="*/ 483870 w 666750"/>
                <a:gd name="connsiteY6" fmla="*/ 370248 h 619125"/>
                <a:gd name="connsiteX7" fmla="*/ 469582 w 666750"/>
                <a:gd name="connsiteY7" fmla="*/ 411205 h 619125"/>
                <a:gd name="connsiteX8" fmla="*/ 533400 w 666750"/>
                <a:gd name="connsiteY8" fmla="*/ 611230 h 619125"/>
                <a:gd name="connsiteX9" fmla="*/ 538163 w 666750"/>
                <a:gd name="connsiteY9" fmla="*/ 626470 h 619125"/>
                <a:gd name="connsiteX10" fmla="*/ 482917 w 666750"/>
                <a:gd name="connsiteY10" fmla="*/ 590275 h 619125"/>
                <a:gd name="connsiteX11" fmla="*/ 352425 w 666750"/>
                <a:gd name="connsiteY11" fmla="*/ 496930 h 619125"/>
                <a:gd name="connsiteX12" fmla="*/ 326707 w 666750"/>
                <a:gd name="connsiteY12" fmla="*/ 488358 h 619125"/>
                <a:gd name="connsiteX13" fmla="*/ 217170 w 666750"/>
                <a:gd name="connsiteY13" fmla="*/ 563605 h 619125"/>
                <a:gd name="connsiteX14" fmla="*/ 124777 w 666750"/>
                <a:gd name="connsiteY14" fmla="*/ 624565 h 619125"/>
                <a:gd name="connsiteX15" fmla="*/ 149542 w 666750"/>
                <a:gd name="connsiteY15" fmla="*/ 546460 h 619125"/>
                <a:gd name="connsiteX16" fmla="*/ 194310 w 666750"/>
                <a:gd name="connsiteY16" fmla="*/ 409300 h 619125"/>
                <a:gd name="connsiteX17" fmla="*/ 180975 w 666750"/>
                <a:gd name="connsiteY17" fmla="*/ 371200 h 619125"/>
                <a:gd name="connsiteX18" fmla="*/ 16192 w 666750"/>
                <a:gd name="connsiteY18" fmla="*/ 252138 h 619125"/>
                <a:gd name="connsiteX19" fmla="*/ 0 w 666750"/>
                <a:gd name="connsiteY19" fmla="*/ 233088 h 619125"/>
                <a:gd name="connsiteX20" fmla="*/ 112395 w 666750"/>
                <a:gd name="connsiteY20" fmla="*/ 233088 h 619125"/>
                <a:gd name="connsiteX21" fmla="*/ 220980 w 666750"/>
                <a:gd name="connsiteY21" fmla="*/ 234993 h 619125"/>
                <a:gd name="connsiteX22" fmla="*/ 259080 w 666750"/>
                <a:gd name="connsiteY22" fmla="*/ 210228 h 619125"/>
                <a:gd name="connsiteX23" fmla="*/ 322897 w 666750"/>
                <a:gd name="connsiteY23" fmla="*/ 12108 h 619125"/>
                <a:gd name="connsiteX24" fmla="*/ 324802 w 666750"/>
                <a:gd name="connsiteY24" fmla="*/ 4488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6750" h="619125">
                  <a:moveTo>
                    <a:pt x="324802" y="4488"/>
                  </a:moveTo>
                  <a:cubicBezTo>
                    <a:pt x="337185" y="-6942"/>
                    <a:pt x="340042" y="6393"/>
                    <a:pt x="341947" y="12108"/>
                  </a:cubicBezTo>
                  <a:cubicBezTo>
                    <a:pt x="362902" y="75925"/>
                    <a:pt x="384810" y="140695"/>
                    <a:pt x="402907" y="205465"/>
                  </a:cubicBezTo>
                  <a:cubicBezTo>
                    <a:pt x="408622" y="226420"/>
                    <a:pt x="417195" y="234040"/>
                    <a:pt x="440055" y="234040"/>
                  </a:cubicBezTo>
                  <a:cubicBezTo>
                    <a:pt x="514350" y="233088"/>
                    <a:pt x="587692" y="233088"/>
                    <a:pt x="669607" y="233088"/>
                  </a:cubicBezTo>
                  <a:cubicBezTo>
                    <a:pt x="657225" y="243565"/>
                    <a:pt x="649605" y="250233"/>
                    <a:pt x="641985" y="255948"/>
                  </a:cubicBezTo>
                  <a:cubicBezTo>
                    <a:pt x="589597" y="294048"/>
                    <a:pt x="537210" y="333100"/>
                    <a:pt x="483870" y="370248"/>
                  </a:cubicBezTo>
                  <a:cubicBezTo>
                    <a:pt x="467677" y="381678"/>
                    <a:pt x="461963" y="389298"/>
                    <a:pt x="469582" y="411205"/>
                  </a:cubicBezTo>
                  <a:cubicBezTo>
                    <a:pt x="493395" y="476928"/>
                    <a:pt x="512445" y="544555"/>
                    <a:pt x="533400" y="611230"/>
                  </a:cubicBezTo>
                  <a:cubicBezTo>
                    <a:pt x="534352" y="615993"/>
                    <a:pt x="541020" y="617898"/>
                    <a:pt x="538163" y="626470"/>
                  </a:cubicBezTo>
                  <a:cubicBezTo>
                    <a:pt x="516255" y="619803"/>
                    <a:pt x="501015" y="602658"/>
                    <a:pt x="482917" y="590275"/>
                  </a:cubicBezTo>
                  <a:cubicBezTo>
                    <a:pt x="439102" y="559795"/>
                    <a:pt x="396240" y="527410"/>
                    <a:pt x="352425" y="496930"/>
                  </a:cubicBezTo>
                  <a:cubicBezTo>
                    <a:pt x="344805" y="492168"/>
                    <a:pt x="339090" y="480738"/>
                    <a:pt x="326707" y="488358"/>
                  </a:cubicBezTo>
                  <a:cubicBezTo>
                    <a:pt x="286702" y="508360"/>
                    <a:pt x="254317" y="538840"/>
                    <a:pt x="217170" y="563605"/>
                  </a:cubicBezTo>
                  <a:cubicBezTo>
                    <a:pt x="186690" y="583608"/>
                    <a:pt x="159067" y="606468"/>
                    <a:pt x="124777" y="624565"/>
                  </a:cubicBezTo>
                  <a:cubicBezTo>
                    <a:pt x="133350" y="598848"/>
                    <a:pt x="140970" y="572178"/>
                    <a:pt x="149542" y="546460"/>
                  </a:cubicBezTo>
                  <a:cubicBezTo>
                    <a:pt x="164782" y="500740"/>
                    <a:pt x="178117" y="455020"/>
                    <a:pt x="194310" y="409300"/>
                  </a:cubicBezTo>
                  <a:cubicBezTo>
                    <a:pt x="200977" y="391203"/>
                    <a:pt x="195263" y="380725"/>
                    <a:pt x="180975" y="371200"/>
                  </a:cubicBezTo>
                  <a:cubicBezTo>
                    <a:pt x="125730" y="332148"/>
                    <a:pt x="71438" y="291190"/>
                    <a:pt x="16192" y="252138"/>
                  </a:cubicBezTo>
                  <a:cubicBezTo>
                    <a:pt x="10477" y="248328"/>
                    <a:pt x="5715" y="243565"/>
                    <a:pt x="0" y="233088"/>
                  </a:cubicBezTo>
                  <a:cubicBezTo>
                    <a:pt x="39052" y="233088"/>
                    <a:pt x="76200" y="233088"/>
                    <a:pt x="112395" y="233088"/>
                  </a:cubicBezTo>
                  <a:cubicBezTo>
                    <a:pt x="148590" y="233088"/>
                    <a:pt x="184785" y="233088"/>
                    <a:pt x="220980" y="234993"/>
                  </a:cubicBezTo>
                  <a:cubicBezTo>
                    <a:pt x="240030" y="235945"/>
                    <a:pt x="252413" y="231183"/>
                    <a:pt x="259080" y="210228"/>
                  </a:cubicBezTo>
                  <a:cubicBezTo>
                    <a:pt x="279082" y="144505"/>
                    <a:pt x="300990" y="78783"/>
                    <a:pt x="322897" y="12108"/>
                  </a:cubicBezTo>
                  <a:cubicBezTo>
                    <a:pt x="325755" y="11155"/>
                    <a:pt x="324802" y="7345"/>
                    <a:pt x="324802" y="4488"/>
                  </a:cubicBezTo>
                  <a:close/>
                </a:path>
              </a:pathLst>
            </a:custGeom>
            <a:solidFill>
              <a:srgbClr val="FCFCF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23" name="Rectangle 22">
            <a:extLst>
              <a:ext uri="{FF2B5EF4-FFF2-40B4-BE49-F238E27FC236}">
                <a16:creationId xmlns:a16="http://schemas.microsoft.com/office/drawing/2014/main" id="{69AE22FF-BB89-4DA9-98C7-CF5132BFCD93}"/>
              </a:ext>
            </a:extLst>
          </p:cNvPr>
          <p:cNvSpPr/>
          <p:nvPr/>
        </p:nvSpPr>
        <p:spPr>
          <a:xfrm>
            <a:off x="0" y="6172796"/>
            <a:ext cx="3771183" cy="2439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4" name="TextBox 23">
            <a:extLst>
              <a:ext uri="{FF2B5EF4-FFF2-40B4-BE49-F238E27FC236}">
                <a16:creationId xmlns:a16="http://schemas.microsoft.com/office/drawing/2014/main" id="{F4BF8F6A-E2D1-46AF-9CF4-53ED6DB27030}"/>
              </a:ext>
            </a:extLst>
          </p:cNvPr>
          <p:cNvSpPr txBox="1"/>
          <p:nvPr/>
        </p:nvSpPr>
        <p:spPr>
          <a:xfrm>
            <a:off x="4639921" y="4220748"/>
            <a:ext cx="2005129"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5" name="TextBox 24">
            <a:extLst>
              <a:ext uri="{FF2B5EF4-FFF2-40B4-BE49-F238E27FC236}">
                <a16:creationId xmlns:a16="http://schemas.microsoft.com/office/drawing/2014/main" id="{17700E11-1B2E-4E9D-A49B-369B7D551418}"/>
              </a:ext>
            </a:extLst>
          </p:cNvPr>
          <p:cNvSpPr txBox="1"/>
          <p:nvPr/>
        </p:nvSpPr>
        <p:spPr>
          <a:xfrm>
            <a:off x="6123058" y="3614495"/>
            <a:ext cx="2005129"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6" name="TextBox 25">
            <a:extLst>
              <a:ext uri="{FF2B5EF4-FFF2-40B4-BE49-F238E27FC236}">
                <a16:creationId xmlns:a16="http://schemas.microsoft.com/office/drawing/2014/main" id="{AB65219D-ED72-4339-9434-9973D0F55736}"/>
              </a:ext>
            </a:extLst>
          </p:cNvPr>
          <p:cNvSpPr txBox="1"/>
          <p:nvPr/>
        </p:nvSpPr>
        <p:spPr>
          <a:xfrm>
            <a:off x="7586263" y="2976527"/>
            <a:ext cx="2005129"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7" name="TextBox 26">
            <a:extLst>
              <a:ext uri="{FF2B5EF4-FFF2-40B4-BE49-F238E27FC236}">
                <a16:creationId xmlns:a16="http://schemas.microsoft.com/office/drawing/2014/main" id="{6B8F1284-7B7B-407B-9216-DC972BDA06F3}"/>
              </a:ext>
            </a:extLst>
          </p:cNvPr>
          <p:cNvSpPr txBox="1"/>
          <p:nvPr/>
        </p:nvSpPr>
        <p:spPr>
          <a:xfrm>
            <a:off x="3189314" y="4906696"/>
            <a:ext cx="2005129"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8" name="TextBox 27">
            <a:extLst>
              <a:ext uri="{FF2B5EF4-FFF2-40B4-BE49-F238E27FC236}">
                <a16:creationId xmlns:a16="http://schemas.microsoft.com/office/drawing/2014/main" id="{7F29B0C3-3D98-4BBE-809C-2F82F63C7A8C}"/>
              </a:ext>
            </a:extLst>
          </p:cNvPr>
          <p:cNvSpPr txBox="1"/>
          <p:nvPr/>
        </p:nvSpPr>
        <p:spPr>
          <a:xfrm>
            <a:off x="558375" y="1676864"/>
            <a:ext cx="705008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srgbClr val="7344AE"/>
                </a:solidFill>
                <a:effectLst/>
                <a:uLnTx/>
                <a:uFillTx/>
                <a:latin typeface="Arial"/>
                <a:cs typeface="Arial" pitchFamily="34" charset="0"/>
              </a:rPr>
              <a:t>Get a modern PowerPoint  Presentation that is beautifully designed. Easy to change colors, photos and Text. </a:t>
            </a:r>
            <a:endParaRPr kumimoji="0" lang="ko-KR" altLang="en-US" sz="1400" b="1" i="0" u="none" strike="noStrike" kern="1200" cap="none" spc="0" normalizeH="0" baseline="0" noProof="0">
              <a:ln>
                <a:noFill/>
              </a:ln>
              <a:solidFill>
                <a:srgbClr val="7344AE"/>
              </a:solidFill>
              <a:effectLst/>
              <a:uLnTx/>
              <a:uFillTx/>
              <a:latin typeface="Arial"/>
              <a:cs typeface="Arial" pitchFamily="34" charset="0"/>
            </a:endParaRPr>
          </a:p>
        </p:txBody>
      </p:sp>
      <p:sp>
        <p:nvSpPr>
          <p:cNvPr id="29" name="TextBox 28">
            <a:extLst>
              <a:ext uri="{FF2B5EF4-FFF2-40B4-BE49-F238E27FC236}">
                <a16:creationId xmlns:a16="http://schemas.microsoft.com/office/drawing/2014/main" id="{67F4AFF3-19DC-4BA0-84F7-A31C00183FB1}"/>
              </a:ext>
            </a:extLst>
          </p:cNvPr>
          <p:cNvSpPr txBox="1"/>
          <p:nvPr/>
        </p:nvSpPr>
        <p:spPr>
          <a:xfrm>
            <a:off x="558375" y="2325923"/>
            <a:ext cx="70500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I hope and I believe that this Template will your Time, Money and Reputation. Easy to change colors, photos and Text. You can simply impress your audience and add a unique zing and appeal to your Presentations</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30" name="TextBox 29">
            <a:extLst>
              <a:ext uri="{FF2B5EF4-FFF2-40B4-BE49-F238E27FC236}">
                <a16:creationId xmlns:a16="http://schemas.microsoft.com/office/drawing/2014/main" id="{4AC41817-E325-41AF-B52B-061096D90CCC}"/>
              </a:ext>
            </a:extLst>
          </p:cNvPr>
          <p:cNvSpPr txBox="1"/>
          <p:nvPr/>
        </p:nvSpPr>
        <p:spPr>
          <a:xfrm>
            <a:off x="8273318" y="5096127"/>
            <a:ext cx="3455162" cy="120032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altLang="ko-KR" sz="2400" b="0" i="0" u="none" strike="noStrike" kern="1200" cap="none" spc="0" normalizeH="0" baseline="0" noProof="0">
                <a:ln>
                  <a:noFill/>
                </a:ln>
                <a:solidFill>
                  <a:srgbClr val="FF5030"/>
                </a:solidFill>
                <a:effectLst/>
                <a:uLnTx/>
                <a:uFillTx/>
                <a:latin typeface="Arial"/>
                <a:cs typeface="Arial" pitchFamily="34" charset="0"/>
              </a:rPr>
              <a:t>ALLPPT</a:t>
            </a:r>
            <a:r>
              <a:rPr kumimoji="0" lang="en-GB" altLang="ko-KR" sz="2400" b="0" i="0" u="none" strike="noStrike" kern="1200" cap="none" spc="0" normalizeH="0" baseline="0" noProof="0">
                <a:ln>
                  <a:noFill/>
                </a:ln>
                <a:solidFill>
                  <a:prstClr val="black">
                    <a:lumMod val="75000"/>
                    <a:lumOff val="25000"/>
                  </a:prstClr>
                </a:solidFill>
                <a:effectLst/>
                <a:uLnTx/>
                <a:uFillTx/>
                <a:latin typeface="Arial"/>
                <a:cs typeface="Arial" pitchFamily="34" charset="0"/>
              </a:rPr>
              <a:t> Layout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altLang="ko-KR" sz="2400" b="0" i="0" u="none" strike="noStrike" kern="1200" cap="none" spc="0" normalizeH="0" baseline="0" noProof="0">
                <a:ln>
                  <a:noFill/>
                </a:ln>
                <a:solidFill>
                  <a:prstClr val="black">
                    <a:lumMod val="75000"/>
                    <a:lumOff val="25000"/>
                  </a:prstClr>
                </a:solidFill>
                <a:effectLst/>
                <a:uLnTx/>
                <a:uFillTx/>
                <a:latin typeface="Arial"/>
                <a:cs typeface="Arial" pitchFamily="34" charset="0"/>
              </a:rPr>
              <a:t>Clean Text Slide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altLang="ko-KR" sz="2400" b="0" i="0" u="none" strike="noStrike" kern="1200" cap="none" spc="0" normalizeH="0" baseline="0" noProof="0">
                <a:ln>
                  <a:noFill/>
                </a:ln>
                <a:solidFill>
                  <a:prstClr val="black">
                    <a:lumMod val="75000"/>
                    <a:lumOff val="25000"/>
                  </a:prstClr>
                </a:solidFill>
                <a:effectLst/>
                <a:uLnTx/>
                <a:uFillTx/>
                <a:latin typeface="Arial"/>
                <a:cs typeface="Arial" pitchFamily="34" charset="0"/>
              </a:rPr>
              <a:t>for your Presentation</a:t>
            </a:r>
            <a:endParaRPr kumimoji="0" lang="ko-KR" altLang="en-US" sz="24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31" name="Graphic 9">
            <a:extLst>
              <a:ext uri="{FF2B5EF4-FFF2-40B4-BE49-F238E27FC236}">
                <a16:creationId xmlns:a16="http://schemas.microsoft.com/office/drawing/2014/main" id="{D2BE63F2-3AFA-4837-88B7-91915DDFC26E}"/>
              </a:ext>
            </a:extLst>
          </p:cNvPr>
          <p:cNvSpPr/>
          <p:nvPr/>
        </p:nvSpPr>
        <p:spPr>
          <a:xfrm>
            <a:off x="1557094" y="3145037"/>
            <a:ext cx="1740543" cy="3081735"/>
          </a:xfrm>
          <a:custGeom>
            <a:avLst/>
            <a:gdLst>
              <a:gd name="connsiteX0" fmla="*/ 3871598 w 3871597"/>
              <a:gd name="connsiteY0" fmla="*/ 165669 h 6854896"/>
              <a:gd name="connsiteX1" fmla="*/ 3855857 w 3871597"/>
              <a:gd name="connsiteY1" fmla="*/ 195713 h 6854896"/>
              <a:gd name="connsiteX2" fmla="*/ 3821501 w 3871597"/>
              <a:gd name="connsiteY2" fmla="*/ 213936 h 6854896"/>
              <a:gd name="connsiteX3" fmla="*/ 3517921 w 3871597"/>
              <a:gd name="connsiteY3" fmla="*/ 221708 h 6854896"/>
              <a:gd name="connsiteX4" fmla="*/ 2975420 w 3871597"/>
              <a:gd name="connsiteY4" fmla="*/ 278140 h 6854896"/>
              <a:gd name="connsiteX5" fmla="*/ 2848188 w 3871597"/>
              <a:gd name="connsiteY5" fmla="*/ 292052 h 6854896"/>
              <a:gd name="connsiteX6" fmla="*/ 2804819 w 3871597"/>
              <a:gd name="connsiteY6" fmla="*/ 343650 h 6854896"/>
              <a:gd name="connsiteX7" fmla="*/ 2738591 w 3871597"/>
              <a:gd name="connsiteY7" fmla="*/ 361154 h 6854896"/>
              <a:gd name="connsiteX8" fmla="*/ 2749237 w 3871597"/>
              <a:gd name="connsiteY8" fmla="*/ 382969 h 6854896"/>
              <a:gd name="connsiteX9" fmla="*/ 2757140 w 3871597"/>
              <a:gd name="connsiteY9" fmla="*/ 446259 h 6854896"/>
              <a:gd name="connsiteX10" fmla="*/ 2746232 w 3871597"/>
              <a:gd name="connsiteY10" fmla="*/ 484011 h 6854896"/>
              <a:gd name="connsiteX11" fmla="*/ 2729773 w 3871597"/>
              <a:gd name="connsiteY11" fmla="*/ 505499 h 6854896"/>
              <a:gd name="connsiteX12" fmla="*/ 2655380 w 3871597"/>
              <a:gd name="connsiteY12" fmla="*/ 523395 h 6854896"/>
              <a:gd name="connsiteX13" fmla="*/ 2583926 w 3871597"/>
              <a:gd name="connsiteY13" fmla="*/ 548998 h 6854896"/>
              <a:gd name="connsiteX14" fmla="*/ 2496863 w 3871597"/>
              <a:gd name="connsiteY14" fmla="*/ 587534 h 6854896"/>
              <a:gd name="connsiteX15" fmla="*/ 2440888 w 3871597"/>
              <a:gd name="connsiteY15" fmla="*/ 702813 h 6854896"/>
              <a:gd name="connsiteX16" fmla="*/ 2411889 w 3871597"/>
              <a:gd name="connsiteY16" fmla="*/ 780538 h 6854896"/>
              <a:gd name="connsiteX17" fmla="*/ 2172250 w 3871597"/>
              <a:gd name="connsiteY17" fmla="*/ 885759 h 6854896"/>
              <a:gd name="connsiteX18" fmla="*/ 2026796 w 3871597"/>
              <a:gd name="connsiteY18" fmla="*/ 968839 h 6854896"/>
              <a:gd name="connsiteX19" fmla="*/ 1980684 w 3871597"/>
              <a:gd name="connsiteY19" fmla="*/ 995030 h 6854896"/>
              <a:gd name="connsiteX20" fmla="*/ 1608131 w 3871597"/>
              <a:gd name="connsiteY20" fmla="*/ 1125724 h 6854896"/>
              <a:gd name="connsiteX21" fmla="*/ 1578805 w 3871597"/>
              <a:gd name="connsiteY21" fmla="*/ 1158446 h 6854896"/>
              <a:gd name="connsiteX22" fmla="*/ 1455230 w 3871597"/>
              <a:gd name="connsiteY22" fmla="*/ 1379470 h 6854896"/>
              <a:gd name="connsiteX23" fmla="*/ 1442037 w 3871597"/>
              <a:gd name="connsiteY23" fmla="*/ 1430611 h 6854896"/>
              <a:gd name="connsiteX24" fmla="*/ 1532562 w 3871597"/>
              <a:gd name="connsiteY24" fmla="*/ 1877948 h 6854896"/>
              <a:gd name="connsiteX25" fmla="*/ 1550981 w 3871597"/>
              <a:gd name="connsiteY25" fmla="*/ 1990681 h 6854896"/>
              <a:gd name="connsiteX26" fmla="*/ 1593892 w 3871597"/>
              <a:gd name="connsiteY26" fmla="*/ 2036074 h 6854896"/>
              <a:gd name="connsiteX27" fmla="*/ 1607935 w 3871597"/>
              <a:gd name="connsiteY27" fmla="*/ 2222873 h 6854896"/>
              <a:gd name="connsiteX28" fmla="*/ 1571620 w 3871597"/>
              <a:gd name="connsiteY28" fmla="*/ 2265915 h 6854896"/>
              <a:gd name="connsiteX29" fmla="*/ 1673576 w 3871597"/>
              <a:gd name="connsiteY29" fmla="*/ 3224990 h 6854896"/>
              <a:gd name="connsiteX30" fmla="*/ 1433285 w 3871597"/>
              <a:gd name="connsiteY30" fmla="*/ 3224990 h 6854896"/>
              <a:gd name="connsiteX31" fmla="*/ 1398668 w 3871597"/>
              <a:gd name="connsiteY31" fmla="*/ 3425962 h 6854896"/>
              <a:gd name="connsiteX32" fmla="*/ 1265427 w 3871597"/>
              <a:gd name="connsiteY32" fmla="*/ 4129854 h 6854896"/>
              <a:gd name="connsiteX33" fmla="*/ 1255695 w 3871597"/>
              <a:gd name="connsiteY33" fmla="*/ 4251339 h 6854896"/>
              <a:gd name="connsiteX34" fmla="*/ 1267844 w 3871597"/>
              <a:gd name="connsiteY34" fmla="*/ 4612592 h 6854896"/>
              <a:gd name="connsiteX35" fmla="*/ 1257067 w 3871597"/>
              <a:gd name="connsiteY35" fmla="*/ 4728917 h 6854896"/>
              <a:gd name="connsiteX36" fmla="*/ 1266799 w 3871597"/>
              <a:gd name="connsiteY36" fmla="*/ 4775551 h 6854896"/>
              <a:gd name="connsiteX37" fmla="*/ 1477502 w 3871597"/>
              <a:gd name="connsiteY37" fmla="*/ 4885475 h 6854896"/>
              <a:gd name="connsiteX38" fmla="*/ 1820011 w 3871597"/>
              <a:gd name="connsiteY38" fmla="*/ 4885541 h 6854896"/>
              <a:gd name="connsiteX39" fmla="*/ 1860897 w 3871597"/>
              <a:gd name="connsiteY39" fmla="*/ 4904351 h 6854896"/>
              <a:gd name="connsiteX40" fmla="*/ 2206998 w 3871597"/>
              <a:gd name="connsiteY40" fmla="*/ 5330070 h 6854896"/>
              <a:gd name="connsiteX41" fmla="*/ 2220126 w 3871597"/>
              <a:gd name="connsiteY41" fmla="*/ 5368278 h 6854896"/>
              <a:gd name="connsiteX42" fmla="*/ 2220714 w 3871597"/>
              <a:gd name="connsiteY42" fmla="*/ 5503610 h 6854896"/>
              <a:gd name="connsiteX43" fmla="*/ 2072058 w 3871597"/>
              <a:gd name="connsiteY43" fmla="*/ 5503610 h 6854896"/>
              <a:gd name="connsiteX44" fmla="*/ 2087146 w 3871597"/>
              <a:gd name="connsiteY44" fmla="*/ 5534503 h 6854896"/>
              <a:gd name="connsiteX45" fmla="*/ 2181786 w 3871597"/>
              <a:gd name="connsiteY45" fmla="*/ 5711309 h 6854896"/>
              <a:gd name="connsiteX46" fmla="*/ 2213268 w 3871597"/>
              <a:gd name="connsiteY46" fmla="*/ 5838868 h 6854896"/>
              <a:gd name="connsiteX47" fmla="*/ 2213137 w 3871597"/>
              <a:gd name="connsiteY47" fmla="*/ 5870806 h 6854896"/>
              <a:gd name="connsiteX48" fmla="*/ 2287008 w 3871597"/>
              <a:gd name="connsiteY48" fmla="*/ 5871525 h 6854896"/>
              <a:gd name="connsiteX49" fmla="*/ 2306210 w 3871597"/>
              <a:gd name="connsiteY49" fmla="*/ 5886156 h 6854896"/>
              <a:gd name="connsiteX50" fmla="*/ 2307124 w 3871597"/>
              <a:gd name="connsiteY50" fmla="*/ 5986413 h 6854896"/>
              <a:gd name="connsiteX51" fmla="*/ 2226331 w 3871597"/>
              <a:gd name="connsiteY51" fmla="*/ 5993205 h 6854896"/>
              <a:gd name="connsiteX52" fmla="*/ 2226331 w 3871597"/>
              <a:gd name="connsiteY52" fmla="*/ 6279478 h 6854896"/>
              <a:gd name="connsiteX53" fmla="*/ 2306406 w 3871597"/>
              <a:gd name="connsiteY53" fmla="*/ 6284311 h 6854896"/>
              <a:gd name="connsiteX54" fmla="*/ 2306406 w 3871597"/>
              <a:gd name="connsiteY54" fmla="*/ 6402073 h 6854896"/>
              <a:gd name="connsiteX55" fmla="*/ 2164086 w 3871597"/>
              <a:gd name="connsiteY55" fmla="*/ 6402073 h 6854896"/>
              <a:gd name="connsiteX56" fmla="*/ 2160167 w 3871597"/>
              <a:gd name="connsiteY56" fmla="*/ 6447336 h 6854896"/>
              <a:gd name="connsiteX57" fmla="*/ 2044953 w 3871597"/>
              <a:gd name="connsiteY57" fmla="*/ 6447336 h 6854896"/>
              <a:gd name="connsiteX58" fmla="*/ 2044953 w 3871597"/>
              <a:gd name="connsiteY58" fmla="*/ 6735110 h 6854896"/>
              <a:gd name="connsiteX59" fmla="*/ 2164348 w 3871597"/>
              <a:gd name="connsiteY59" fmla="*/ 6735110 h 6854896"/>
              <a:gd name="connsiteX60" fmla="*/ 2164348 w 3871597"/>
              <a:gd name="connsiteY60" fmla="*/ 6854897 h 6854896"/>
              <a:gd name="connsiteX61" fmla="*/ 317913 w 3871597"/>
              <a:gd name="connsiteY61" fmla="*/ 6854897 h 6854896"/>
              <a:gd name="connsiteX62" fmla="*/ 235617 w 3871597"/>
              <a:gd name="connsiteY62" fmla="*/ 6848888 h 6854896"/>
              <a:gd name="connsiteX63" fmla="*/ 89378 w 3871597"/>
              <a:gd name="connsiteY63" fmla="*/ 6794351 h 6854896"/>
              <a:gd name="connsiteX64" fmla="*/ 183365 w 3871597"/>
              <a:gd name="connsiteY64" fmla="*/ 6345968 h 6854896"/>
              <a:gd name="connsiteX65" fmla="*/ 226146 w 3871597"/>
              <a:gd name="connsiteY65" fmla="*/ 6329901 h 6854896"/>
              <a:gd name="connsiteX66" fmla="*/ 291199 w 3871597"/>
              <a:gd name="connsiteY66" fmla="*/ 5896932 h 6854896"/>
              <a:gd name="connsiteX67" fmla="*/ 251815 w 3871597"/>
              <a:gd name="connsiteY67" fmla="*/ 5885633 h 6854896"/>
              <a:gd name="connsiteX68" fmla="*/ 118704 w 3871597"/>
              <a:gd name="connsiteY68" fmla="*/ 5455016 h 6854896"/>
              <a:gd name="connsiteX69" fmla="*/ 153712 w 3871597"/>
              <a:gd name="connsiteY69" fmla="*/ 5407793 h 6854896"/>
              <a:gd name="connsiteX70" fmla="*/ 472511 w 3871597"/>
              <a:gd name="connsiteY70" fmla="*/ 4910033 h 6854896"/>
              <a:gd name="connsiteX71" fmla="*/ 521236 w 3871597"/>
              <a:gd name="connsiteY71" fmla="*/ 4883451 h 6854896"/>
              <a:gd name="connsiteX72" fmla="*/ 649774 w 3871597"/>
              <a:gd name="connsiteY72" fmla="*/ 4883973 h 6854896"/>
              <a:gd name="connsiteX73" fmla="*/ 636254 w 3871597"/>
              <a:gd name="connsiteY73" fmla="*/ 4431018 h 6854896"/>
              <a:gd name="connsiteX74" fmla="*/ 635471 w 3871597"/>
              <a:gd name="connsiteY74" fmla="*/ 3987730 h 6854896"/>
              <a:gd name="connsiteX75" fmla="*/ 661923 w 3871597"/>
              <a:gd name="connsiteY75" fmla="*/ 3537192 h 6854896"/>
              <a:gd name="connsiteX76" fmla="*/ 647619 w 3871597"/>
              <a:gd name="connsiteY76" fmla="*/ 3202914 h 6854896"/>
              <a:gd name="connsiteX77" fmla="*/ 622865 w 3871597"/>
              <a:gd name="connsiteY77" fmla="*/ 3172086 h 6854896"/>
              <a:gd name="connsiteX78" fmla="*/ 485770 w 3871597"/>
              <a:gd name="connsiteY78" fmla="*/ 3136816 h 6854896"/>
              <a:gd name="connsiteX79" fmla="*/ 469115 w 3871597"/>
              <a:gd name="connsiteY79" fmla="*/ 3112715 h 6854896"/>
              <a:gd name="connsiteX80" fmla="*/ 501838 w 3871597"/>
              <a:gd name="connsiteY80" fmla="*/ 2868831 h 6854896"/>
              <a:gd name="connsiteX81" fmla="*/ 590730 w 3871597"/>
              <a:gd name="connsiteY81" fmla="*/ 2211508 h 6854896"/>
              <a:gd name="connsiteX82" fmla="*/ 577145 w 3871597"/>
              <a:gd name="connsiteY82" fmla="*/ 2160890 h 6854896"/>
              <a:gd name="connsiteX83" fmla="*/ 571985 w 3871597"/>
              <a:gd name="connsiteY83" fmla="*/ 2144039 h 6854896"/>
              <a:gd name="connsiteX84" fmla="*/ 615550 w 3871597"/>
              <a:gd name="connsiteY84" fmla="*/ 1986958 h 6854896"/>
              <a:gd name="connsiteX85" fmla="*/ 623518 w 3871597"/>
              <a:gd name="connsiteY85" fmla="*/ 1964881 h 6854896"/>
              <a:gd name="connsiteX86" fmla="*/ 605295 w 3871597"/>
              <a:gd name="connsiteY86" fmla="*/ 1849667 h 6854896"/>
              <a:gd name="connsiteX87" fmla="*/ 465131 w 3871597"/>
              <a:gd name="connsiteY87" fmla="*/ 1570122 h 6854896"/>
              <a:gd name="connsiteX88" fmla="*/ 347173 w 3871597"/>
              <a:gd name="connsiteY88" fmla="*/ 1218796 h 6854896"/>
              <a:gd name="connsiteX89" fmla="*/ 338748 w 3871597"/>
              <a:gd name="connsiteY89" fmla="*/ 1068900 h 6854896"/>
              <a:gd name="connsiteX90" fmla="*/ 389824 w 3871597"/>
              <a:gd name="connsiteY90" fmla="*/ 817767 h 6854896"/>
              <a:gd name="connsiteX91" fmla="*/ 408699 w 3871597"/>
              <a:gd name="connsiteY91" fmla="*/ 683023 h 6854896"/>
              <a:gd name="connsiteX92" fmla="*/ 451807 w 3871597"/>
              <a:gd name="connsiteY92" fmla="*/ 647100 h 6854896"/>
              <a:gd name="connsiteX93" fmla="*/ 569242 w 3871597"/>
              <a:gd name="connsiteY93" fmla="*/ 647231 h 6854896"/>
              <a:gd name="connsiteX94" fmla="*/ 640435 w 3871597"/>
              <a:gd name="connsiteY94" fmla="*/ 641549 h 6854896"/>
              <a:gd name="connsiteX95" fmla="*/ 657808 w 3871597"/>
              <a:gd name="connsiteY95" fmla="*/ 617774 h 6854896"/>
              <a:gd name="connsiteX96" fmla="*/ 636973 w 3871597"/>
              <a:gd name="connsiteY96" fmla="*/ 521828 h 6854896"/>
              <a:gd name="connsiteX97" fmla="*/ 598241 w 3871597"/>
              <a:gd name="connsiteY97" fmla="*/ 356844 h 6854896"/>
              <a:gd name="connsiteX98" fmla="*/ 615354 w 3871597"/>
              <a:gd name="connsiteY98" fmla="*/ 204531 h 6854896"/>
              <a:gd name="connsiteX99" fmla="*/ 793270 w 3871597"/>
              <a:gd name="connsiteY99" fmla="*/ 33146 h 6854896"/>
              <a:gd name="connsiteX100" fmla="*/ 821094 w 3871597"/>
              <a:gd name="connsiteY100" fmla="*/ 17340 h 6854896"/>
              <a:gd name="connsiteX101" fmla="*/ 902867 w 3871597"/>
              <a:gd name="connsiteY101" fmla="*/ 3167 h 6854896"/>
              <a:gd name="connsiteX102" fmla="*/ 947738 w 3871597"/>
              <a:gd name="connsiteY102" fmla="*/ 6367 h 6854896"/>
              <a:gd name="connsiteX103" fmla="*/ 1016449 w 3871597"/>
              <a:gd name="connsiteY103" fmla="*/ 10874 h 6854896"/>
              <a:gd name="connsiteX104" fmla="*/ 1076930 w 3871597"/>
              <a:gd name="connsiteY104" fmla="*/ 21063 h 6854896"/>
              <a:gd name="connsiteX105" fmla="*/ 1205534 w 3871597"/>
              <a:gd name="connsiteY105" fmla="*/ 156851 h 6854896"/>
              <a:gd name="connsiteX106" fmla="*/ 1212457 w 3871597"/>
              <a:gd name="connsiteY106" fmla="*/ 203682 h 6854896"/>
              <a:gd name="connsiteX107" fmla="*/ 1248902 w 3871597"/>
              <a:gd name="connsiteY107" fmla="*/ 372846 h 6854896"/>
              <a:gd name="connsiteX108" fmla="*/ 1293251 w 3871597"/>
              <a:gd name="connsiteY108" fmla="*/ 372323 h 6854896"/>
              <a:gd name="connsiteX109" fmla="*/ 1405918 w 3871597"/>
              <a:gd name="connsiteY109" fmla="*/ 341299 h 6854896"/>
              <a:gd name="connsiteX110" fmla="*/ 1414278 w 3871597"/>
              <a:gd name="connsiteY110" fmla="*/ 331110 h 6854896"/>
              <a:gd name="connsiteX111" fmla="*/ 1478417 w 3871597"/>
              <a:gd name="connsiteY111" fmla="*/ 259460 h 6854896"/>
              <a:gd name="connsiteX112" fmla="*/ 1539290 w 3871597"/>
              <a:gd name="connsiteY112" fmla="*/ 250773 h 6854896"/>
              <a:gd name="connsiteX113" fmla="*/ 1571032 w 3871597"/>
              <a:gd name="connsiteY113" fmla="*/ 261093 h 6854896"/>
              <a:gd name="connsiteX114" fmla="*/ 1666130 w 3871597"/>
              <a:gd name="connsiteY114" fmla="*/ 258088 h 6854896"/>
              <a:gd name="connsiteX115" fmla="*/ 1689447 w 3871597"/>
              <a:gd name="connsiteY115" fmla="*/ 267951 h 6854896"/>
              <a:gd name="connsiteX116" fmla="*/ 1745160 w 3871597"/>
              <a:gd name="connsiteY116" fmla="*/ 284084 h 6854896"/>
              <a:gd name="connsiteX117" fmla="*/ 1812108 w 3871597"/>
              <a:gd name="connsiteY117" fmla="*/ 265926 h 6854896"/>
              <a:gd name="connsiteX118" fmla="*/ 1830526 w 3871597"/>
              <a:gd name="connsiteY118" fmla="*/ 252276 h 6854896"/>
              <a:gd name="connsiteX119" fmla="*/ 1875397 w 3871597"/>
              <a:gd name="connsiteY119" fmla="*/ 229873 h 6854896"/>
              <a:gd name="connsiteX120" fmla="*/ 2048611 w 3871597"/>
              <a:gd name="connsiteY120" fmla="*/ 216287 h 6854896"/>
              <a:gd name="connsiteX121" fmla="*/ 2570276 w 3871597"/>
              <a:gd name="connsiteY121" fmla="*/ 166322 h 6854896"/>
              <a:gd name="connsiteX122" fmla="*/ 3049356 w 3871597"/>
              <a:gd name="connsiteY122" fmla="*/ 120406 h 6854896"/>
              <a:gd name="connsiteX123" fmla="*/ 3528436 w 3871597"/>
              <a:gd name="connsiteY123" fmla="*/ 74555 h 6854896"/>
              <a:gd name="connsiteX124" fmla="*/ 3764090 w 3871597"/>
              <a:gd name="connsiteY124" fmla="*/ 44119 h 6854896"/>
              <a:gd name="connsiteX125" fmla="*/ 3869050 w 3871597"/>
              <a:gd name="connsiteY125" fmla="*/ 89447 h 6854896"/>
              <a:gd name="connsiteX126" fmla="*/ 3871402 w 3871597"/>
              <a:gd name="connsiteY126" fmla="*/ 90688 h 6854896"/>
              <a:gd name="connsiteX127" fmla="*/ 3871598 w 3871597"/>
              <a:gd name="connsiteY127" fmla="*/ 165669 h 6854896"/>
              <a:gd name="connsiteX128" fmla="*/ 2098968 w 3871597"/>
              <a:gd name="connsiteY128" fmla="*/ 5990789 h 6854896"/>
              <a:gd name="connsiteX129" fmla="*/ 2075324 w 3871597"/>
              <a:gd name="connsiteY129" fmla="*/ 5989417 h 6854896"/>
              <a:gd name="connsiteX130" fmla="*/ 395767 w 3871597"/>
              <a:gd name="connsiteY130" fmla="*/ 5992291 h 6854896"/>
              <a:gd name="connsiteX131" fmla="*/ 371862 w 3871597"/>
              <a:gd name="connsiteY131" fmla="*/ 5994054 h 6854896"/>
              <a:gd name="connsiteX132" fmla="*/ 263636 w 3871597"/>
              <a:gd name="connsiteY132" fmla="*/ 6155250 h 6854896"/>
              <a:gd name="connsiteX133" fmla="*/ 384860 w 3871597"/>
              <a:gd name="connsiteY133" fmla="*/ 6275820 h 6854896"/>
              <a:gd name="connsiteX134" fmla="*/ 456705 w 3871597"/>
              <a:gd name="connsiteY134" fmla="*/ 6281437 h 6854896"/>
              <a:gd name="connsiteX135" fmla="*/ 761527 w 3871597"/>
              <a:gd name="connsiteY135" fmla="*/ 6285095 h 6854896"/>
              <a:gd name="connsiteX136" fmla="*/ 2074671 w 3871597"/>
              <a:gd name="connsiteY136" fmla="*/ 6282091 h 6854896"/>
              <a:gd name="connsiteX137" fmla="*/ 2098902 w 3871597"/>
              <a:gd name="connsiteY137" fmla="*/ 6280654 h 6854896"/>
              <a:gd name="connsiteX138" fmla="*/ 2098968 w 3871597"/>
              <a:gd name="connsiteY138" fmla="*/ 5990789 h 6854896"/>
              <a:gd name="connsiteX139" fmla="*/ 1923142 w 3871597"/>
              <a:gd name="connsiteY139" fmla="*/ 6448250 h 6854896"/>
              <a:gd name="connsiteX140" fmla="*/ 1882516 w 3871597"/>
              <a:gd name="connsiteY140" fmla="*/ 6448250 h 6854896"/>
              <a:gd name="connsiteX141" fmla="*/ 743239 w 3871597"/>
              <a:gd name="connsiteY141" fmla="*/ 6448054 h 6854896"/>
              <a:gd name="connsiteX142" fmla="*/ 256713 w 3871597"/>
              <a:gd name="connsiteY142" fmla="*/ 6453867 h 6854896"/>
              <a:gd name="connsiteX143" fmla="*/ 119880 w 3871597"/>
              <a:gd name="connsiteY143" fmla="*/ 6626297 h 6854896"/>
              <a:gd name="connsiteX144" fmla="*/ 224840 w 3871597"/>
              <a:gd name="connsiteY144" fmla="*/ 6727730 h 6854896"/>
              <a:gd name="connsiteX145" fmla="*/ 414186 w 3871597"/>
              <a:gd name="connsiteY145" fmla="*/ 6736874 h 6854896"/>
              <a:gd name="connsiteX146" fmla="*/ 1895710 w 3871597"/>
              <a:gd name="connsiteY146" fmla="*/ 6737462 h 6854896"/>
              <a:gd name="connsiteX147" fmla="*/ 1923076 w 3871597"/>
              <a:gd name="connsiteY147" fmla="*/ 6737462 h 6854896"/>
              <a:gd name="connsiteX148" fmla="*/ 1923142 w 3871597"/>
              <a:gd name="connsiteY148" fmla="*/ 6448250 h 6854896"/>
              <a:gd name="connsiteX149" fmla="*/ 1983362 w 3871597"/>
              <a:gd name="connsiteY149" fmla="*/ 5504916 h 6854896"/>
              <a:gd name="connsiteX150" fmla="*/ 1951227 w 3871597"/>
              <a:gd name="connsiteY150" fmla="*/ 5504916 h 6854896"/>
              <a:gd name="connsiteX151" fmla="*/ 1349421 w 3871597"/>
              <a:gd name="connsiteY151" fmla="*/ 5504916 h 6854896"/>
              <a:gd name="connsiteX152" fmla="*/ 263440 w 3871597"/>
              <a:gd name="connsiteY152" fmla="*/ 5504459 h 6854896"/>
              <a:gd name="connsiteX153" fmla="*/ 214455 w 3871597"/>
              <a:gd name="connsiteY153" fmla="*/ 5524706 h 6854896"/>
              <a:gd name="connsiteX154" fmla="*/ 175723 w 3871597"/>
              <a:gd name="connsiteY154" fmla="*/ 5674733 h 6854896"/>
              <a:gd name="connsiteX155" fmla="*/ 313667 w 3871597"/>
              <a:gd name="connsiteY155" fmla="*/ 5771594 h 6854896"/>
              <a:gd name="connsiteX156" fmla="*/ 1931894 w 3871597"/>
              <a:gd name="connsiteY156" fmla="*/ 5773619 h 6854896"/>
              <a:gd name="connsiteX157" fmla="*/ 1983362 w 3871597"/>
              <a:gd name="connsiteY157" fmla="*/ 5773619 h 6854896"/>
              <a:gd name="connsiteX158" fmla="*/ 1983362 w 3871597"/>
              <a:gd name="connsiteY158" fmla="*/ 5504916 h 6854896"/>
              <a:gd name="connsiteX159" fmla="*/ 1692190 w 3871597"/>
              <a:gd name="connsiteY159" fmla="*/ 770871 h 6854896"/>
              <a:gd name="connsiteX160" fmla="*/ 1996424 w 3871597"/>
              <a:gd name="connsiteY160" fmla="*/ 640177 h 6854896"/>
              <a:gd name="connsiteX161" fmla="*/ 2023007 w 3871597"/>
              <a:gd name="connsiteY161" fmla="*/ 627767 h 6854896"/>
              <a:gd name="connsiteX162" fmla="*/ 2037181 w 3871597"/>
              <a:gd name="connsiteY162" fmla="*/ 611308 h 6854896"/>
              <a:gd name="connsiteX163" fmla="*/ 2069838 w 3871597"/>
              <a:gd name="connsiteY163" fmla="*/ 572903 h 6854896"/>
              <a:gd name="connsiteX164" fmla="*/ 2260425 w 3871597"/>
              <a:gd name="connsiteY164" fmla="*/ 476695 h 6854896"/>
              <a:gd name="connsiteX165" fmla="*/ 2290469 w 3871597"/>
              <a:gd name="connsiteY165" fmla="*/ 467094 h 6854896"/>
              <a:gd name="connsiteX166" fmla="*/ 2362119 w 3871597"/>
              <a:gd name="connsiteY166" fmla="*/ 436592 h 6854896"/>
              <a:gd name="connsiteX167" fmla="*/ 2446505 w 3871597"/>
              <a:gd name="connsiteY167" fmla="*/ 362395 h 6854896"/>
              <a:gd name="connsiteX168" fmla="*/ 2472174 w 3871597"/>
              <a:gd name="connsiteY168" fmla="*/ 335029 h 6854896"/>
              <a:gd name="connsiteX169" fmla="*/ 2432005 w 3871597"/>
              <a:gd name="connsiteY169" fmla="*/ 335159 h 6854896"/>
              <a:gd name="connsiteX170" fmla="*/ 2128686 w 3871597"/>
              <a:gd name="connsiteY170" fmla="*/ 364681 h 6854896"/>
              <a:gd name="connsiteX171" fmla="*/ 1893359 w 3871597"/>
              <a:gd name="connsiteY171" fmla="*/ 396555 h 6854896"/>
              <a:gd name="connsiteX172" fmla="*/ 1852537 w 3871597"/>
              <a:gd name="connsiteY172" fmla="*/ 385321 h 6854896"/>
              <a:gd name="connsiteX173" fmla="*/ 1831245 w 3871597"/>
              <a:gd name="connsiteY173" fmla="*/ 378006 h 6854896"/>
              <a:gd name="connsiteX174" fmla="*/ 1740784 w 3871597"/>
              <a:gd name="connsiteY174" fmla="*/ 385647 h 6854896"/>
              <a:gd name="connsiteX175" fmla="*/ 1684745 w 3871597"/>
              <a:gd name="connsiteY175" fmla="*/ 461673 h 6854896"/>
              <a:gd name="connsiteX176" fmla="*/ 1686247 w 3871597"/>
              <a:gd name="connsiteY176" fmla="*/ 471927 h 6854896"/>
              <a:gd name="connsiteX177" fmla="*/ 1663517 w 3871597"/>
              <a:gd name="connsiteY177" fmla="*/ 490020 h 6854896"/>
              <a:gd name="connsiteX178" fmla="*/ 1638110 w 3871597"/>
              <a:gd name="connsiteY178" fmla="*/ 480549 h 6854896"/>
              <a:gd name="connsiteX179" fmla="*/ 1556075 w 3871597"/>
              <a:gd name="connsiteY179" fmla="*/ 602883 h 6854896"/>
              <a:gd name="connsiteX180" fmla="*/ 1664367 w 3871597"/>
              <a:gd name="connsiteY180" fmla="*/ 682762 h 6854896"/>
              <a:gd name="connsiteX181" fmla="*/ 1693366 w 3871597"/>
              <a:gd name="connsiteY181" fmla="*/ 752844 h 6854896"/>
              <a:gd name="connsiteX182" fmla="*/ 1692190 w 3871597"/>
              <a:gd name="connsiteY182" fmla="*/ 770871 h 6854896"/>
              <a:gd name="connsiteX183" fmla="*/ 1157201 w 3871597"/>
              <a:gd name="connsiteY183" fmla="*/ 753497 h 6854896"/>
              <a:gd name="connsiteX184" fmla="*/ 1274636 w 3871597"/>
              <a:gd name="connsiteY184" fmla="*/ 803985 h 6854896"/>
              <a:gd name="connsiteX185" fmla="*/ 1301676 w 3871597"/>
              <a:gd name="connsiteY185" fmla="*/ 781583 h 6854896"/>
              <a:gd name="connsiteX186" fmla="*/ 1308665 w 3871597"/>
              <a:gd name="connsiteY186" fmla="*/ 712545 h 6854896"/>
              <a:gd name="connsiteX187" fmla="*/ 1342367 w 3871597"/>
              <a:gd name="connsiteY187" fmla="*/ 594914 h 6854896"/>
              <a:gd name="connsiteX188" fmla="*/ 1349813 w 3871597"/>
              <a:gd name="connsiteY188" fmla="*/ 569768 h 6854896"/>
              <a:gd name="connsiteX189" fmla="*/ 1366207 w 3871597"/>
              <a:gd name="connsiteY189" fmla="*/ 489236 h 6854896"/>
              <a:gd name="connsiteX190" fmla="*/ 1366076 w 3871597"/>
              <a:gd name="connsiteY190" fmla="*/ 463045 h 6854896"/>
              <a:gd name="connsiteX191" fmla="*/ 1331329 w 3871597"/>
              <a:gd name="connsiteY191" fmla="*/ 456121 h 6854896"/>
              <a:gd name="connsiteX192" fmla="*/ 1300370 w 3871597"/>
              <a:gd name="connsiteY192" fmla="*/ 475324 h 6854896"/>
              <a:gd name="connsiteX193" fmla="*/ 1274179 w 3871597"/>
              <a:gd name="connsiteY193" fmla="*/ 497531 h 6854896"/>
              <a:gd name="connsiteX194" fmla="*/ 1249164 w 3871597"/>
              <a:gd name="connsiteY194" fmla="*/ 543185 h 6854896"/>
              <a:gd name="connsiteX195" fmla="*/ 1230680 w 3871597"/>
              <a:gd name="connsiteY195" fmla="*/ 635409 h 6854896"/>
              <a:gd name="connsiteX196" fmla="*/ 1217225 w 3871597"/>
              <a:gd name="connsiteY196" fmla="*/ 698437 h 6854896"/>
              <a:gd name="connsiteX197" fmla="*/ 1186201 w 3871597"/>
              <a:gd name="connsiteY197" fmla="*/ 743178 h 6854896"/>
              <a:gd name="connsiteX198" fmla="*/ 1157201 w 3871597"/>
              <a:gd name="connsiteY198" fmla="*/ 753497 h 685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3871597" h="6854896">
                <a:moveTo>
                  <a:pt x="3871598" y="165669"/>
                </a:moveTo>
                <a:cubicBezTo>
                  <a:pt x="3866503" y="175858"/>
                  <a:pt x="3863629" y="188398"/>
                  <a:pt x="3855857" y="195713"/>
                </a:cubicBezTo>
                <a:cubicBezTo>
                  <a:pt x="3846517" y="204465"/>
                  <a:pt x="3832017" y="215569"/>
                  <a:pt x="3821501" y="213936"/>
                </a:cubicBezTo>
                <a:cubicBezTo>
                  <a:pt x="3719677" y="198326"/>
                  <a:pt x="3618962" y="210866"/>
                  <a:pt x="3517921" y="221708"/>
                </a:cubicBezTo>
                <a:cubicBezTo>
                  <a:pt x="3337131" y="241041"/>
                  <a:pt x="3156210" y="259329"/>
                  <a:pt x="2975420" y="278140"/>
                </a:cubicBezTo>
                <a:cubicBezTo>
                  <a:pt x="2933880" y="282451"/>
                  <a:pt x="2892340" y="287219"/>
                  <a:pt x="2848188" y="292052"/>
                </a:cubicBezTo>
                <a:cubicBezTo>
                  <a:pt x="2858704" y="331632"/>
                  <a:pt x="2832774" y="337903"/>
                  <a:pt x="2804819" y="343650"/>
                </a:cubicBezTo>
                <a:cubicBezTo>
                  <a:pt x="2783396" y="348092"/>
                  <a:pt x="2762430" y="354754"/>
                  <a:pt x="2738591" y="361154"/>
                </a:cubicBezTo>
                <a:cubicBezTo>
                  <a:pt x="2743228" y="371017"/>
                  <a:pt x="2744534" y="378985"/>
                  <a:pt x="2749237" y="382969"/>
                </a:cubicBezTo>
                <a:cubicBezTo>
                  <a:pt x="2771705" y="402041"/>
                  <a:pt x="2764978" y="423660"/>
                  <a:pt x="2757140" y="446259"/>
                </a:cubicBezTo>
                <a:cubicBezTo>
                  <a:pt x="2752829" y="458603"/>
                  <a:pt x="2751262" y="471993"/>
                  <a:pt x="2746232" y="484011"/>
                </a:cubicBezTo>
                <a:cubicBezTo>
                  <a:pt x="2742771" y="492240"/>
                  <a:pt x="2736958" y="503148"/>
                  <a:pt x="2729773" y="505499"/>
                </a:cubicBezTo>
                <a:cubicBezTo>
                  <a:pt x="2705607" y="513467"/>
                  <a:pt x="2680592" y="520717"/>
                  <a:pt x="2655380" y="523395"/>
                </a:cubicBezTo>
                <a:cubicBezTo>
                  <a:pt x="2628863" y="526204"/>
                  <a:pt x="2606721" y="534564"/>
                  <a:pt x="2583926" y="548998"/>
                </a:cubicBezTo>
                <a:cubicBezTo>
                  <a:pt x="2557343" y="565849"/>
                  <a:pt x="2527038" y="578194"/>
                  <a:pt x="2496863" y="587534"/>
                </a:cubicBezTo>
                <a:cubicBezTo>
                  <a:pt x="2402549" y="616729"/>
                  <a:pt x="2410190" y="631686"/>
                  <a:pt x="2440888" y="702813"/>
                </a:cubicBezTo>
                <a:cubicBezTo>
                  <a:pt x="2467928" y="765515"/>
                  <a:pt x="2472566" y="751995"/>
                  <a:pt x="2411889" y="780538"/>
                </a:cubicBezTo>
                <a:cubicBezTo>
                  <a:pt x="2332989" y="817701"/>
                  <a:pt x="2252914" y="852644"/>
                  <a:pt x="2172250" y="885759"/>
                </a:cubicBezTo>
                <a:cubicBezTo>
                  <a:pt x="2119868" y="907247"/>
                  <a:pt x="2070752" y="932916"/>
                  <a:pt x="2026796" y="968839"/>
                </a:cubicBezTo>
                <a:cubicBezTo>
                  <a:pt x="2013275" y="979877"/>
                  <a:pt x="1997143" y="989151"/>
                  <a:pt x="1980684" y="995030"/>
                </a:cubicBezTo>
                <a:cubicBezTo>
                  <a:pt x="1856717" y="1039247"/>
                  <a:pt x="1732489" y="1082616"/>
                  <a:pt x="1608131" y="1125724"/>
                </a:cubicBezTo>
                <a:cubicBezTo>
                  <a:pt x="1591411" y="1131536"/>
                  <a:pt x="1584291" y="1140485"/>
                  <a:pt x="1578805" y="1158446"/>
                </a:cubicBezTo>
                <a:cubicBezTo>
                  <a:pt x="1553594" y="1240742"/>
                  <a:pt x="1521851" y="1320360"/>
                  <a:pt x="1455230" y="1379470"/>
                </a:cubicBezTo>
                <a:cubicBezTo>
                  <a:pt x="1438183" y="1394622"/>
                  <a:pt x="1434395" y="1408730"/>
                  <a:pt x="1442037" y="1430611"/>
                </a:cubicBezTo>
                <a:cubicBezTo>
                  <a:pt x="1492590" y="1575543"/>
                  <a:pt x="1510682" y="1727137"/>
                  <a:pt x="1532562" y="1877948"/>
                </a:cubicBezTo>
                <a:cubicBezTo>
                  <a:pt x="1537918" y="1914916"/>
                  <a:pt x="1544580" y="1951688"/>
                  <a:pt x="1550981" y="1990681"/>
                </a:cubicBezTo>
                <a:cubicBezTo>
                  <a:pt x="1585989" y="1986696"/>
                  <a:pt x="1592325" y="2007532"/>
                  <a:pt x="1593892" y="2036074"/>
                </a:cubicBezTo>
                <a:cubicBezTo>
                  <a:pt x="1597419" y="2098384"/>
                  <a:pt x="1603559" y="2160563"/>
                  <a:pt x="1607935" y="2222873"/>
                </a:cubicBezTo>
                <a:cubicBezTo>
                  <a:pt x="1610286" y="2256641"/>
                  <a:pt x="1606041" y="2261082"/>
                  <a:pt x="1571620" y="2265915"/>
                </a:cubicBezTo>
                <a:cubicBezTo>
                  <a:pt x="1605518" y="2584649"/>
                  <a:pt x="1639416" y="2903448"/>
                  <a:pt x="1673576" y="3224990"/>
                </a:cubicBezTo>
                <a:cubicBezTo>
                  <a:pt x="1591215" y="3224990"/>
                  <a:pt x="1513360" y="3224990"/>
                  <a:pt x="1433285" y="3224990"/>
                </a:cubicBezTo>
                <a:cubicBezTo>
                  <a:pt x="1421593" y="3292982"/>
                  <a:pt x="1411143" y="3359668"/>
                  <a:pt x="1398668" y="3425962"/>
                </a:cubicBezTo>
                <a:cubicBezTo>
                  <a:pt x="1354450" y="3660636"/>
                  <a:pt x="1308926" y="3895049"/>
                  <a:pt x="1265427" y="4129854"/>
                </a:cubicBezTo>
                <a:cubicBezTo>
                  <a:pt x="1258046" y="4169631"/>
                  <a:pt x="1254781" y="4210909"/>
                  <a:pt x="1255695" y="4251339"/>
                </a:cubicBezTo>
                <a:cubicBezTo>
                  <a:pt x="1258373" y="4371778"/>
                  <a:pt x="1265362" y="4492153"/>
                  <a:pt x="1267844" y="4612592"/>
                </a:cubicBezTo>
                <a:cubicBezTo>
                  <a:pt x="1268627" y="4651258"/>
                  <a:pt x="1259091" y="4690055"/>
                  <a:pt x="1257067" y="4728917"/>
                </a:cubicBezTo>
                <a:cubicBezTo>
                  <a:pt x="1256218" y="4744462"/>
                  <a:pt x="1258177" y="4763729"/>
                  <a:pt x="1266799" y="4775551"/>
                </a:cubicBezTo>
                <a:cubicBezTo>
                  <a:pt x="1318462" y="4846548"/>
                  <a:pt x="1386912" y="4886390"/>
                  <a:pt x="1477502" y="4885475"/>
                </a:cubicBezTo>
                <a:cubicBezTo>
                  <a:pt x="1591672" y="4884300"/>
                  <a:pt x="1705841" y="4885998"/>
                  <a:pt x="1820011" y="4885541"/>
                </a:cubicBezTo>
                <a:cubicBezTo>
                  <a:pt x="1837645" y="4885475"/>
                  <a:pt x="1849533" y="4890374"/>
                  <a:pt x="1860897" y="4904351"/>
                </a:cubicBezTo>
                <a:cubicBezTo>
                  <a:pt x="1976046" y="5046410"/>
                  <a:pt x="2092110" y="5187815"/>
                  <a:pt x="2206998" y="5330070"/>
                </a:cubicBezTo>
                <a:cubicBezTo>
                  <a:pt x="2215031" y="5339998"/>
                  <a:pt x="2219669" y="5355281"/>
                  <a:pt x="2220126" y="5368278"/>
                </a:cubicBezTo>
                <a:cubicBezTo>
                  <a:pt x="2221759" y="5411843"/>
                  <a:pt x="2220714" y="5455539"/>
                  <a:pt x="2220714" y="5503610"/>
                </a:cubicBezTo>
                <a:cubicBezTo>
                  <a:pt x="2169834" y="5503610"/>
                  <a:pt x="2123853" y="5503610"/>
                  <a:pt x="2072058" y="5503610"/>
                </a:cubicBezTo>
                <a:cubicBezTo>
                  <a:pt x="2078982" y="5517848"/>
                  <a:pt x="2082770" y="5526339"/>
                  <a:pt x="2087146" y="5534503"/>
                </a:cubicBezTo>
                <a:cubicBezTo>
                  <a:pt x="2118497" y="5593547"/>
                  <a:pt x="2148933" y="5653114"/>
                  <a:pt x="2181786" y="5711309"/>
                </a:cubicBezTo>
                <a:cubicBezTo>
                  <a:pt x="2204385" y="5751347"/>
                  <a:pt x="2217187" y="5792756"/>
                  <a:pt x="2213268" y="5838868"/>
                </a:cubicBezTo>
                <a:cubicBezTo>
                  <a:pt x="2212549" y="5847489"/>
                  <a:pt x="2213137" y="5856242"/>
                  <a:pt x="2213137" y="5870806"/>
                </a:cubicBezTo>
                <a:cubicBezTo>
                  <a:pt x="2239524" y="5870806"/>
                  <a:pt x="2263364" y="5869631"/>
                  <a:pt x="2287008" y="5871525"/>
                </a:cubicBezTo>
                <a:cubicBezTo>
                  <a:pt x="2294062" y="5872047"/>
                  <a:pt x="2305883" y="5880734"/>
                  <a:pt x="2306210" y="5886156"/>
                </a:cubicBezTo>
                <a:cubicBezTo>
                  <a:pt x="2308039" y="5918813"/>
                  <a:pt x="2307124" y="5951666"/>
                  <a:pt x="2307124" y="5986413"/>
                </a:cubicBezTo>
                <a:cubicBezTo>
                  <a:pt x="2281064" y="5988634"/>
                  <a:pt x="2254612" y="5990854"/>
                  <a:pt x="2226331" y="5993205"/>
                </a:cubicBezTo>
                <a:cubicBezTo>
                  <a:pt x="2226331" y="6087781"/>
                  <a:pt x="2226331" y="6181898"/>
                  <a:pt x="2226331" y="6279478"/>
                </a:cubicBezTo>
                <a:cubicBezTo>
                  <a:pt x="2253110" y="6281111"/>
                  <a:pt x="2280150" y="6282744"/>
                  <a:pt x="2306406" y="6284311"/>
                </a:cubicBezTo>
                <a:cubicBezTo>
                  <a:pt x="2306406" y="6323565"/>
                  <a:pt x="2306406" y="6360468"/>
                  <a:pt x="2306406" y="6402073"/>
                </a:cubicBezTo>
                <a:cubicBezTo>
                  <a:pt x="2257159" y="6402073"/>
                  <a:pt x="2211113" y="6402073"/>
                  <a:pt x="2164086" y="6402073"/>
                </a:cubicBezTo>
                <a:cubicBezTo>
                  <a:pt x="2162584" y="6419577"/>
                  <a:pt x="2161408" y="6432509"/>
                  <a:pt x="2160167" y="6447336"/>
                </a:cubicBezTo>
                <a:cubicBezTo>
                  <a:pt x="2121371" y="6447336"/>
                  <a:pt x="2084142" y="6447336"/>
                  <a:pt x="2044953" y="6447336"/>
                </a:cubicBezTo>
                <a:cubicBezTo>
                  <a:pt x="2044953" y="6543478"/>
                  <a:pt x="2044953" y="6637662"/>
                  <a:pt x="2044953" y="6735110"/>
                </a:cubicBezTo>
                <a:cubicBezTo>
                  <a:pt x="2082770" y="6735110"/>
                  <a:pt x="2120522" y="6735110"/>
                  <a:pt x="2164348" y="6735110"/>
                </a:cubicBezTo>
                <a:cubicBezTo>
                  <a:pt x="2164348" y="6777173"/>
                  <a:pt x="2164348" y="6816035"/>
                  <a:pt x="2164348" y="6854897"/>
                </a:cubicBezTo>
                <a:cubicBezTo>
                  <a:pt x="1548891" y="6854897"/>
                  <a:pt x="933369" y="6854897"/>
                  <a:pt x="317913" y="6854897"/>
                </a:cubicBezTo>
                <a:cubicBezTo>
                  <a:pt x="290481" y="6852872"/>
                  <a:pt x="263049" y="6850259"/>
                  <a:pt x="235617" y="6848888"/>
                </a:cubicBezTo>
                <a:cubicBezTo>
                  <a:pt x="181079" y="6846080"/>
                  <a:pt x="132747" y="6833147"/>
                  <a:pt x="89378" y="6794351"/>
                </a:cubicBezTo>
                <a:cubicBezTo>
                  <a:pt x="-54836" y="6665355"/>
                  <a:pt x="-25249" y="6416703"/>
                  <a:pt x="183365" y="6345968"/>
                </a:cubicBezTo>
                <a:cubicBezTo>
                  <a:pt x="197473" y="6341200"/>
                  <a:pt x="211254" y="6335518"/>
                  <a:pt x="226146" y="6329901"/>
                </a:cubicBezTo>
                <a:cubicBezTo>
                  <a:pt x="88529" y="6175106"/>
                  <a:pt x="140454" y="5984649"/>
                  <a:pt x="291199" y="5896932"/>
                </a:cubicBezTo>
                <a:cubicBezTo>
                  <a:pt x="276830" y="5892817"/>
                  <a:pt x="264355" y="5889160"/>
                  <a:pt x="251815" y="5885633"/>
                </a:cubicBezTo>
                <a:cubicBezTo>
                  <a:pt x="54108" y="5830312"/>
                  <a:pt x="-13035" y="5612750"/>
                  <a:pt x="118704" y="5455016"/>
                </a:cubicBezTo>
                <a:cubicBezTo>
                  <a:pt x="131244" y="5439994"/>
                  <a:pt x="143132" y="5424253"/>
                  <a:pt x="153712" y="5407793"/>
                </a:cubicBezTo>
                <a:cubicBezTo>
                  <a:pt x="260371" y="5242156"/>
                  <a:pt x="367160" y="5076585"/>
                  <a:pt x="472511" y="4910033"/>
                </a:cubicBezTo>
                <a:cubicBezTo>
                  <a:pt x="485248" y="4889917"/>
                  <a:pt x="498049" y="4882406"/>
                  <a:pt x="521236" y="4883451"/>
                </a:cubicBezTo>
                <a:cubicBezTo>
                  <a:pt x="563560" y="4885344"/>
                  <a:pt x="606014" y="4883973"/>
                  <a:pt x="649774" y="4883973"/>
                </a:cubicBezTo>
                <a:cubicBezTo>
                  <a:pt x="651865" y="4730093"/>
                  <a:pt x="654542" y="4580131"/>
                  <a:pt x="636254" y="4431018"/>
                </a:cubicBezTo>
                <a:cubicBezTo>
                  <a:pt x="618162" y="4283147"/>
                  <a:pt x="620710" y="4135536"/>
                  <a:pt x="635471" y="3987730"/>
                </a:cubicBezTo>
                <a:cubicBezTo>
                  <a:pt x="650428" y="3837965"/>
                  <a:pt x="674529" y="3689048"/>
                  <a:pt x="661923" y="3537192"/>
                </a:cubicBezTo>
                <a:cubicBezTo>
                  <a:pt x="652714" y="3426158"/>
                  <a:pt x="651603" y="3314340"/>
                  <a:pt x="647619" y="3202914"/>
                </a:cubicBezTo>
                <a:cubicBezTo>
                  <a:pt x="646966" y="3185083"/>
                  <a:pt x="641153" y="3176331"/>
                  <a:pt x="622865" y="3172086"/>
                </a:cubicBezTo>
                <a:cubicBezTo>
                  <a:pt x="576884" y="3161504"/>
                  <a:pt x="531556" y="3148181"/>
                  <a:pt x="485770" y="3136816"/>
                </a:cubicBezTo>
                <a:cubicBezTo>
                  <a:pt x="472054" y="3133419"/>
                  <a:pt x="467025" y="3127606"/>
                  <a:pt x="469115" y="3112715"/>
                </a:cubicBezTo>
                <a:cubicBezTo>
                  <a:pt x="480545" y="3031464"/>
                  <a:pt x="490865" y="2950148"/>
                  <a:pt x="501838" y="2868831"/>
                </a:cubicBezTo>
                <a:cubicBezTo>
                  <a:pt x="531425" y="2649702"/>
                  <a:pt x="561274" y="2430638"/>
                  <a:pt x="590730" y="2211508"/>
                </a:cubicBezTo>
                <a:cubicBezTo>
                  <a:pt x="593212" y="2193220"/>
                  <a:pt x="601507" y="2172973"/>
                  <a:pt x="577145" y="2160890"/>
                </a:cubicBezTo>
                <a:cubicBezTo>
                  <a:pt x="573422" y="2159061"/>
                  <a:pt x="570940" y="2149264"/>
                  <a:pt x="571985" y="2144039"/>
                </a:cubicBezTo>
                <a:cubicBezTo>
                  <a:pt x="582631" y="2090677"/>
                  <a:pt x="577406" y="2032874"/>
                  <a:pt x="615550" y="1986958"/>
                </a:cubicBezTo>
                <a:cubicBezTo>
                  <a:pt x="620252" y="1981275"/>
                  <a:pt x="621167" y="1972393"/>
                  <a:pt x="623518" y="1964881"/>
                </a:cubicBezTo>
                <a:cubicBezTo>
                  <a:pt x="636124" y="1923538"/>
                  <a:pt x="624041" y="1886439"/>
                  <a:pt x="605295" y="1849667"/>
                </a:cubicBezTo>
                <a:cubicBezTo>
                  <a:pt x="558008" y="1756790"/>
                  <a:pt x="510851" y="1663783"/>
                  <a:pt x="465131" y="1570122"/>
                </a:cubicBezTo>
                <a:cubicBezTo>
                  <a:pt x="410594" y="1458239"/>
                  <a:pt x="379047" y="1338387"/>
                  <a:pt x="347173" y="1218796"/>
                </a:cubicBezTo>
                <a:cubicBezTo>
                  <a:pt x="334176" y="1170007"/>
                  <a:pt x="325554" y="1121282"/>
                  <a:pt x="338748" y="1068900"/>
                </a:cubicBezTo>
                <a:cubicBezTo>
                  <a:pt x="359648" y="986147"/>
                  <a:pt x="374344" y="901826"/>
                  <a:pt x="389824" y="817767"/>
                </a:cubicBezTo>
                <a:cubicBezTo>
                  <a:pt x="398053" y="773222"/>
                  <a:pt x="401776" y="727829"/>
                  <a:pt x="408699" y="683023"/>
                </a:cubicBezTo>
                <a:cubicBezTo>
                  <a:pt x="412357" y="659445"/>
                  <a:pt x="428359" y="647362"/>
                  <a:pt x="451807" y="647100"/>
                </a:cubicBezTo>
                <a:cubicBezTo>
                  <a:pt x="490930" y="646643"/>
                  <a:pt x="530119" y="647884"/>
                  <a:pt x="569242" y="647231"/>
                </a:cubicBezTo>
                <a:cubicBezTo>
                  <a:pt x="593082" y="646839"/>
                  <a:pt x="617248" y="646055"/>
                  <a:pt x="640435" y="641549"/>
                </a:cubicBezTo>
                <a:cubicBezTo>
                  <a:pt x="647880" y="640112"/>
                  <a:pt x="658853" y="625155"/>
                  <a:pt x="657808" y="617774"/>
                </a:cubicBezTo>
                <a:cubicBezTo>
                  <a:pt x="653367" y="585313"/>
                  <a:pt x="651146" y="550305"/>
                  <a:pt x="636973" y="521828"/>
                </a:cubicBezTo>
                <a:cubicBezTo>
                  <a:pt x="610651" y="469054"/>
                  <a:pt x="600527" y="414190"/>
                  <a:pt x="598241" y="356844"/>
                </a:cubicBezTo>
                <a:cubicBezTo>
                  <a:pt x="596217" y="305245"/>
                  <a:pt x="589881" y="251818"/>
                  <a:pt x="615354" y="204531"/>
                </a:cubicBezTo>
                <a:cubicBezTo>
                  <a:pt x="655979" y="128962"/>
                  <a:pt x="705879" y="61297"/>
                  <a:pt x="793270" y="33146"/>
                </a:cubicBezTo>
                <a:cubicBezTo>
                  <a:pt x="803198" y="29946"/>
                  <a:pt x="812015" y="23022"/>
                  <a:pt x="821094" y="17340"/>
                </a:cubicBezTo>
                <a:cubicBezTo>
                  <a:pt x="846436" y="1469"/>
                  <a:pt x="873019" y="-4148"/>
                  <a:pt x="902867" y="3167"/>
                </a:cubicBezTo>
                <a:cubicBezTo>
                  <a:pt x="917236" y="6694"/>
                  <a:pt x="932781" y="5453"/>
                  <a:pt x="947738" y="6367"/>
                </a:cubicBezTo>
                <a:cubicBezTo>
                  <a:pt x="970664" y="7804"/>
                  <a:pt x="993654" y="8261"/>
                  <a:pt x="1016449" y="10874"/>
                </a:cubicBezTo>
                <a:cubicBezTo>
                  <a:pt x="1036762" y="13160"/>
                  <a:pt x="1056617" y="19430"/>
                  <a:pt x="1076930" y="21063"/>
                </a:cubicBezTo>
                <a:cubicBezTo>
                  <a:pt x="1155438" y="27464"/>
                  <a:pt x="1202921" y="77429"/>
                  <a:pt x="1205534" y="156851"/>
                </a:cubicBezTo>
                <a:cubicBezTo>
                  <a:pt x="1206056" y="172592"/>
                  <a:pt x="1206709" y="189443"/>
                  <a:pt x="1212457" y="203682"/>
                </a:cubicBezTo>
                <a:cubicBezTo>
                  <a:pt x="1235121" y="260048"/>
                  <a:pt x="1249294" y="317851"/>
                  <a:pt x="1248902" y="372846"/>
                </a:cubicBezTo>
                <a:cubicBezTo>
                  <a:pt x="1264121" y="372846"/>
                  <a:pt x="1279339" y="375589"/>
                  <a:pt x="1293251" y="372323"/>
                </a:cubicBezTo>
                <a:cubicBezTo>
                  <a:pt x="1331133" y="363440"/>
                  <a:pt x="1368558" y="352206"/>
                  <a:pt x="1405918" y="341299"/>
                </a:cubicBezTo>
                <a:cubicBezTo>
                  <a:pt x="1409380" y="340254"/>
                  <a:pt x="1411274" y="334441"/>
                  <a:pt x="1414278" y="331110"/>
                </a:cubicBezTo>
                <a:cubicBezTo>
                  <a:pt x="1435636" y="307205"/>
                  <a:pt x="1457320" y="283561"/>
                  <a:pt x="1478417" y="259460"/>
                </a:cubicBezTo>
                <a:cubicBezTo>
                  <a:pt x="1496444" y="238886"/>
                  <a:pt x="1515450" y="234445"/>
                  <a:pt x="1539290" y="250773"/>
                </a:cubicBezTo>
                <a:cubicBezTo>
                  <a:pt x="1548172" y="256848"/>
                  <a:pt x="1560386" y="261028"/>
                  <a:pt x="1571032" y="261093"/>
                </a:cubicBezTo>
                <a:cubicBezTo>
                  <a:pt x="1602710" y="261289"/>
                  <a:pt x="1634453" y="258219"/>
                  <a:pt x="1666130" y="258088"/>
                </a:cubicBezTo>
                <a:cubicBezTo>
                  <a:pt x="1674164" y="258088"/>
                  <a:pt x="1687161" y="262269"/>
                  <a:pt x="1689447" y="267951"/>
                </a:cubicBezTo>
                <a:cubicBezTo>
                  <a:pt x="1701792" y="298191"/>
                  <a:pt x="1723737" y="289439"/>
                  <a:pt x="1745160" y="284084"/>
                </a:cubicBezTo>
                <a:cubicBezTo>
                  <a:pt x="1767563" y="278467"/>
                  <a:pt x="1790096" y="272850"/>
                  <a:pt x="1812108" y="265926"/>
                </a:cubicBezTo>
                <a:cubicBezTo>
                  <a:pt x="1819096" y="263706"/>
                  <a:pt x="1827260" y="258415"/>
                  <a:pt x="1830526" y="252276"/>
                </a:cubicBezTo>
                <a:cubicBezTo>
                  <a:pt x="1840519" y="233400"/>
                  <a:pt x="1856521" y="231048"/>
                  <a:pt x="1875397" y="229873"/>
                </a:cubicBezTo>
                <a:cubicBezTo>
                  <a:pt x="1933200" y="226215"/>
                  <a:pt x="1990938" y="221708"/>
                  <a:pt x="2048611" y="216287"/>
                </a:cubicBezTo>
                <a:cubicBezTo>
                  <a:pt x="2222543" y="199959"/>
                  <a:pt x="2396409" y="182977"/>
                  <a:pt x="2570276" y="166322"/>
                </a:cubicBezTo>
                <a:cubicBezTo>
                  <a:pt x="2729969" y="150973"/>
                  <a:pt x="2889663" y="135624"/>
                  <a:pt x="3049356" y="120406"/>
                </a:cubicBezTo>
                <a:cubicBezTo>
                  <a:pt x="3209049" y="105188"/>
                  <a:pt x="3368808" y="90753"/>
                  <a:pt x="3528436" y="74555"/>
                </a:cubicBezTo>
                <a:cubicBezTo>
                  <a:pt x="3607205" y="66522"/>
                  <a:pt x="3686431" y="59141"/>
                  <a:pt x="3764090" y="44119"/>
                </a:cubicBezTo>
                <a:cubicBezTo>
                  <a:pt x="3835283" y="30338"/>
                  <a:pt x="3834434" y="26027"/>
                  <a:pt x="3869050" y="89447"/>
                </a:cubicBezTo>
                <a:cubicBezTo>
                  <a:pt x="3869377" y="90100"/>
                  <a:pt x="3870552" y="90296"/>
                  <a:pt x="3871402" y="90688"/>
                </a:cubicBezTo>
                <a:cubicBezTo>
                  <a:pt x="3871598" y="115703"/>
                  <a:pt x="3871598" y="140653"/>
                  <a:pt x="3871598" y="165669"/>
                </a:cubicBezTo>
                <a:close/>
                <a:moveTo>
                  <a:pt x="2098968" y="5990789"/>
                </a:moveTo>
                <a:cubicBezTo>
                  <a:pt x="2089367" y="5990201"/>
                  <a:pt x="2082378" y="5989417"/>
                  <a:pt x="2075324" y="5989417"/>
                </a:cubicBezTo>
                <a:cubicBezTo>
                  <a:pt x="1515450" y="5990332"/>
                  <a:pt x="955641" y="5991311"/>
                  <a:pt x="395767" y="5992291"/>
                </a:cubicBezTo>
                <a:cubicBezTo>
                  <a:pt x="387799" y="5992291"/>
                  <a:pt x="379373" y="5991834"/>
                  <a:pt x="371862" y="5994054"/>
                </a:cubicBezTo>
                <a:cubicBezTo>
                  <a:pt x="312687" y="6011494"/>
                  <a:pt x="256452" y="6068382"/>
                  <a:pt x="263636" y="6155250"/>
                </a:cubicBezTo>
                <a:cubicBezTo>
                  <a:pt x="268012" y="6208612"/>
                  <a:pt x="325816" y="6268048"/>
                  <a:pt x="384860" y="6275820"/>
                </a:cubicBezTo>
                <a:cubicBezTo>
                  <a:pt x="408634" y="6278955"/>
                  <a:pt x="432735" y="6280980"/>
                  <a:pt x="456705" y="6281437"/>
                </a:cubicBezTo>
                <a:cubicBezTo>
                  <a:pt x="558334" y="6283136"/>
                  <a:pt x="659964" y="6285226"/>
                  <a:pt x="761527" y="6285095"/>
                </a:cubicBezTo>
                <a:cubicBezTo>
                  <a:pt x="1199264" y="6284507"/>
                  <a:pt x="1636935" y="6283201"/>
                  <a:pt x="2074671" y="6282091"/>
                </a:cubicBezTo>
                <a:cubicBezTo>
                  <a:pt x="2082378" y="6282091"/>
                  <a:pt x="2090150" y="6281176"/>
                  <a:pt x="2098902" y="6280654"/>
                </a:cubicBezTo>
                <a:cubicBezTo>
                  <a:pt x="2098968" y="6183793"/>
                  <a:pt x="2098968" y="6088630"/>
                  <a:pt x="2098968" y="5990789"/>
                </a:cubicBezTo>
                <a:close/>
                <a:moveTo>
                  <a:pt x="1923142" y="6448250"/>
                </a:moveTo>
                <a:cubicBezTo>
                  <a:pt x="1907140" y="6448250"/>
                  <a:pt x="1894795" y="6448250"/>
                  <a:pt x="1882516" y="6448250"/>
                </a:cubicBezTo>
                <a:cubicBezTo>
                  <a:pt x="1502779" y="6448120"/>
                  <a:pt x="1123042" y="6447401"/>
                  <a:pt x="743239" y="6448054"/>
                </a:cubicBezTo>
                <a:cubicBezTo>
                  <a:pt x="581064" y="6448381"/>
                  <a:pt x="418823" y="6450536"/>
                  <a:pt x="256713" y="6453867"/>
                </a:cubicBezTo>
                <a:cubicBezTo>
                  <a:pt x="164293" y="6455761"/>
                  <a:pt x="100808" y="6537861"/>
                  <a:pt x="119880" y="6626297"/>
                </a:cubicBezTo>
                <a:cubicBezTo>
                  <a:pt x="131506" y="6680181"/>
                  <a:pt x="170564" y="6721983"/>
                  <a:pt x="224840" y="6727730"/>
                </a:cubicBezTo>
                <a:cubicBezTo>
                  <a:pt x="287607" y="6734392"/>
                  <a:pt x="351027" y="6736808"/>
                  <a:pt x="414186" y="6736874"/>
                </a:cubicBezTo>
                <a:cubicBezTo>
                  <a:pt x="908027" y="6737657"/>
                  <a:pt x="1401868" y="6737397"/>
                  <a:pt x="1895710" y="6737462"/>
                </a:cubicBezTo>
                <a:cubicBezTo>
                  <a:pt x="1905115" y="6737462"/>
                  <a:pt x="1914455" y="6737462"/>
                  <a:pt x="1923076" y="6737462"/>
                </a:cubicBezTo>
                <a:cubicBezTo>
                  <a:pt x="1923142" y="6639817"/>
                  <a:pt x="1923142" y="6546287"/>
                  <a:pt x="1923142" y="6448250"/>
                </a:cubicBezTo>
                <a:close/>
                <a:moveTo>
                  <a:pt x="1983362" y="5504916"/>
                </a:moveTo>
                <a:cubicBezTo>
                  <a:pt x="1970691" y="5504916"/>
                  <a:pt x="1960959" y="5504916"/>
                  <a:pt x="1951227" y="5504916"/>
                </a:cubicBezTo>
                <a:cubicBezTo>
                  <a:pt x="1750647" y="5504916"/>
                  <a:pt x="1550001" y="5504916"/>
                  <a:pt x="1349421" y="5504916"/>
                </a:cubicBezTo>
                <a:cubicBezTo>
                  <a:pt x="987449" y="5504916"/>
                  <a:pt x="625412" y="5505112"/>
                  <a:pt x="263440" y="5504459"/>
                </a:cubicBezTo>
                <a:cubicBezTo>
                  <a:pt x="242997" y="5504393"/>
                  <a:pt x="228628" y="5510533"/>
                  <a:pt x="214455" y="5524706"/>
                </a:cubicBezTo>
                <a:cubicBezTo>
                  <a:pt x="171609" y="5567422"/>
                  <a:pt x="161354" y="5618497"/>
                  <a:pt x="175723" y="5674733"/>
                </a:cubicBezTo>
                <a:cubicBezTo>
                  <a:pt x="190746" y="5733581"/>
                  <a:pt x="246720" y="5771529"/>
                  <a:pt x="313667" y="5771594"/>
                </a:cubicBezTo>
                <a:cubicBezTo>
                  <a:pt x="853098" y="5772313"/>
                  <a:pt x="1392463" y="5772966"/>
                  <a:pt x="1931894" y="5773619"/>
                </a:cubicBezTo>
                <a:cubicBezTo>
                  <a:pt x="1948614" y="5773619"/>
                  <a:pt x="1965335" y="5773619"/>
                  <a:pt x="1983362" y="5773619"/>
                </a:cubicBezTo>
                <a:cubicBezTo>
                  <a:pt x="1983362" y="5683485"/>
                  <a:pt x="1983362" y="5595637"/>
                  <a:pt x="1983362" y="5504916"/>
                </a:cubicBezTo>
                <a:close/>
                <a:moveTo>
                  <a:pt x="1692190" y="770871"/>
                </a:moveTo>
                <a:cubicBezTo>
                  <a:pt x="1795910" y="726327"/>
                  <a:pt x="1896167" y="683285"/>
                  <a:pt x="1996424" y="640177"/>
                </a:cubicBezTo>
                <a:cubicBezTo>
                  <a:pt x="2005438" y="636324"/>
                  <a:pt x="2014908" y="633058"/>
                  <a:pt x="2023007" y="627767"/>
                </a:cubicBezTo>
                <a:cubicBezTo>
                  <a:pt x="2028951" y="623848"/>
                  <a:pt x="2036593" y="617317"/>
                  <a:pt x="2037181" y="611308"/>
                </a:cubicBezTo>
                <a:cubicBezTo>
                  <a:pt x="2039205" y="590016"/>
                  <a:pt x="2053248" y="581198"/>
                  <a:pt x="2069838" y="572903"/>
                </a:cubicBezTo>
                <a:cubicBezTo>
                  <a:pt x="2133454" y="541030"/>
                  <a:pt x="2196743" y="508503"/>
                  <a:pt x="2260425" y="476695"/>
                </a:cubicBezTo>
                <a:cubicBezTo>
                  <a:pt x="2269830" y="471993"/>
                  <a:pt x="2280738" y="466376"/>
                  <a:pt x="2290469" y="467094"/>
                </a:cubicBezTo>
                <a:cubicBezTo>
                  <a:pt x="2320253" y="469315"/>
                  <a:pt x="2341610" y="453770"/>
                  <a:pt x="2362119" y="436592"/>
                </a:cubicBezTo>
                <a:cubicBezTo>
                  <a:pt x="2390792" y="412491"/>
                  <a:pt x="2418616" y="387411"/>
                  <a:pt x="2446505" y="362395"/>
                </a:cubicBezTo>
                <a:cubicBezTo>
                  <a:pt x="2454082" y="355603"/>
                  <a:pt x="2460548" y="347504"/>
                  <a:pt x="2472174" y="335029"/>
                </a:cubicBezTo>
                <a:cubicBezTo>
                  <a:pt x="2454212" y="335029"/>
                  <a:pt x="2443043" y="334114"/>
                  <a:pt x="2432005" y="335159"/>
                </a:cubicBezTo>
                <a:cubicBezTo>
                  <a:pt x="2330899" y="344695"/>
                  <a:pt x="2229662" y="353447"/>
                  <a:pt x="2128686" y="364681"/>
                </a:cubicBezTo>
                <a:cubicBezTo>
                  <a:pt x="2050047" y="373434"/>
                  <a:pt x="1971605" y="384798"/>
                  <a:pt x="1893359" y="396555"/>
                </a:cubicBezTo>
                <a:cubicBezTo>
                  <a:pt x="1876638" y="399102"/>
                  <a:pt x="1864555" y="397404"/>
                  <a:pt x="1852537" y="385321"/>
                </a:cubicBezTo>
                <a:cubicBezTo>
                  <a:pt x="1847704" y="380487"/>
                  <a:pt x="1838298" y="377679"/>
                  <a:pt x="1831245" y="378006"/>
                </a:cubicBezTo>
                <a:cubicBezTo>
                  <a:pt x="1801004" y="379573"/>
                  <a:pt x="1770633" y="381010"/>
                  <a:pt x="1740784" y="385647"/>
                </a:cubicBezTo>
                <a:cubicBezTo>
                  <a:pt x="1684941" y="394334"/>
                  <a:pt x="1677691" y="405307"/>
                  <a:pt x="1684745" y="461673"/>
                </a:cubicBezTo>
                <a:cubicBezTo>
                  <a:pt x="1685202" y="465200"/>
                  <a:pt x="1687684" y="470491"/>
                  <a:pt x="1686247" y="471927"/>
                </a:cubicBezTo>
                <a:cubicBezTo>
                  <a:pt x="1679324" y="478851"/>
                  <a:pt x="1672204" y="487276"/>
                  <a:pt x="1663517" y="490020"/>
                </a:cubicBezTo>
                <a:cubicBezTo>
                  <a:pt x="1657770" y="491848"/>
                  <a:pt x="1649214" y="485056"/>
                  <a:pt x="1638110" y="480549"/>
                </a:cubicBezTo>
                <a:cubicBezTo>
                  <a:pt x="1611135" y="520848"/>
                  <a:pt x="1584095" y="561147"/>
                  <a:pt x="1556075" y="602883"/>
                </a:cubicBezTo>
                <a:cubicBezTo>
                  <a:pt x="1592782" y="630053"/>
                  <a:pt x="1628182" y="657028"/>
                  <a:pt x="1664367" y="682762"/>
                </a:cubicBezTo>
                <a:cubicBezTo>
                  <a:pt x="1689121" y="700397"/>
                  <a:pt x="1708911" y="718750"/>
                  <a:pt x="1693366" y="752844"/>
                </a:cubicBezTo>
                <a:cubicBezTo>
                  <a:pt x="1691276" y="757482"/>
                  <a:pt x="1692517" y="763360"/>
                  <a:pt x="1692190" y="770871"/>
                </a:cubicBezTo>
                <a:close/>
                <a:moveTo>
                  <a:pt x="1157201" y="753497"/>
                </a:moveTo>
                <a:cubicBezTo>
                  <a:pt x="1192471" y="785109"/>
                  <a:pt x="1232117" y="797454"/>
                  <a:pt x="1274636" y="803985"/>
                </a:cubicBezTo>
                <a:cubicBezTo>
                  <a:pt x="1293251" y="806859"/>
                  <a:pt x="1300501" y="799413"/>
                  <a:pt x="1301676" y="781583"/>
                </a:cubicBezTo>
                <a:cubicBezTo>
                  <a:pt x="1303244" y="758527"/>
                  <a:pt x="1305073" y="735405"/>
                  <a:pt x="1308665" y="712545"/>
                </a:cubicBezTo>
                <a:cubicBezTo>
                  <a:pt x="1315000" y="672116"/>
                  <a:pt x="1308992" y="628159"/>
                  <a:pt x="1342367" y="594914"/>
                </a:cubicBezTo>
                <a:cubicBezTo>
                  <a:pt x="1347788" y="589493"/>
                  <a:pt x="1347984" y="578390"/>
                  <a:pt x="1349813" y="569768"/>
                </a:cubicBezTo>
                <a:cubicBezTo>
                  <a:pt x="1355561" y="542989"/>
                  <a:pt x="1361308" y="516211"/>
                  <a:pt x="1366207" y="489236"/>
                </a:cubicBezTo>
                <a:cubicBezTo>
                  <a:pt x="1367774" y="480353"/>
                  <a:pt x="1369930" y="465200"/>
                  <a:pt x="1366076" y="463045"/>
                </a:cubicBezTo>
                <a:cubicBezTo>
                  <a:pt x="1356148" y="457428"/>
                  <a:pt x="1342302" y="453901"/>
                  <a:pt x="1331329" y="456121"/>
                </a:cubicBezTo>
                <a:cubicBezTo>
                  <a:pt x="1320160" y="458407"/>
                  <a:pt x="1310167" y="468009"/>
                  <a:pt x="1300370" y="475324"/>
                </a:cubicBezTo>
                <a:cubicBezTo>
                  <a:pt x="1291226" y="482247"/>
                  <a:pt x="1284107" y="492436"/>
                  <a:pt x="1274179" y="497531"/>
                </a:cubicBezTo>
                <a:cubicBezTo>
                  <a:pt x="1254715" y="507589"/>
                  <a:pt x="1251058" y="522807"/>
                  <a:pt x="1249164" y="543185"/>
                </a:cubicBezTo>
                <a:cubicBezTo>
                  <a:pt x="1246290" y="574406"/>
                  <a:pt x="1242306" y="606802"/>
                  <a:pt x="1230680" y="635409"/>
                </a:cubicBezTo>
                <a:cubicBezTo>
                  <a:pt x="1222124" y="656571"/>
                  <a:pt x="1215004" y="675316"/>
                  <a:pt x="1217225" y="698437"/>
                </a:cubicBezTo>
                <a:cubicBezTo>
                  <a:pt x="1219315" y="720448"/>
                  <a:pt x="1206513" y="735209"/>
                  <a:pt x="1186201" y="743178"/>
                </a:cubicBezTo>
                <a:cubicBezTo>
                  <a:pt x="1177579" y="746705"/>
                  <a:pt x="1168631" y="749513"/>
                  <a:pt x="1157201" y="753497"/>
                </a:cubicBezTo>
                <a:close/>
              </a:path>
            </a:pathLst>
          </a:custGeom>
          <a:solidFill>
            <a:schemeClr val="accent6"/>
          </a:solidFill>
          <a:ln w="65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1560353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a:t>Infographic Style</a:t>
            </a:r>
          </a:p>
        </p:txBody>
      </p:sp>
      <p:sp>
        <p:nvSpPr>
          <p:cNvPr id="3" name="원호 2">
            <a:extLst>
              <a:ext uri="{FF2B5EF4-FFF2-40B4-BE49-F238E27FC236}">
                <a16:creationId xmlns:a16="http://schemas.microsoft.com/office/drawing/2014/main" id="{6A8AE468-B21F-4A90-BD87-D0719C4F49F0}"/>
              </a:ext>
            </a:extLst>
          </p:cNvPr>
          <p:cNvSpPr>
            <a:spLocks noChangeAspect="1"/>
          </p:cNvSpPr>
          <p:nvPr/>
        </p:nvSpPr>
        <p:spPr>
          <a:xfrm rot="10800000">
            <a:off x="989316" y="3206576"/>
            <a:ext cx="1620000" cy="1620000"/>
          </a:xfrm>
          <a:prstGeom prst="arc">
            <a:avLst>
              <a:gd name="adj1" fmla="val 11736209"/>
              <a:gd name="adj2" fmla="val 20810079"/>
            </a:avLst>
          </a:prstGeom>
          <a:ln w="19050">
            <a:solidFill>
              <a:schemeClr val="bg1">
                <a:lumMod val="65000"/>
              </a:schemeClr>
            </a:solidFill>
            <a:headEnd type="none"/>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 name="원호 3">
            <a:extLst>
              <a:ext uri="{FF2B5EF4-FFF2-40B4-BE49-F238E27FC236}">
                <a16:creationId xmlns:a16="http://schemas.microsoft.com/office/drawing/2014/main" id="{88D360B8-1F75-481E-B978-E68A2CF02190}"/>
              </a:ext>
            </a:extLst>
          </p:cNvPr>
          <p:cNvSpPr>
            <a:spLocks noChangeAspect="1"/>
          </p:cNvSpPr>
          <p:nvPr/>
        </p:nvSpPr>
        <p:spPr>
          <a:xfrm rot="10800000">
            <a:off x="2777658" y="3026576"/>
            <a:ext cx="1980000" cy="1980000"/>
          </a:xfrm>
          <a:prstGeom prst="arc">
            <a:avLst>
              <a:gd name="adj1" fmla="val 590461"/>
              <a:gd name="adj2" fmla="val 10058746"/>
            </a:avLst>
          </a:prstGeom>
          <a:ln w="19050">
            <a:solidFill>
              <a:schemeClr val="bg1">
                <a:lumMod val="6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 name="원호 4">
            <a:extLst>
              <a:ext uri="{FF2B5EF4-FFF2-40B4-BE49-F238E27FC236}">
                <a16:creationId xmlns:a16="http://schemas.microsoft.com/office/drawing/2014/main" id="{C0D955D2-4601-43C6-B0F4-20227947FDC6}"/>
              </a:ext>
            </a:extLst>
          </p:cNvPr>
          <p:cNvSpPr>
            <a:spLocks noChangeAspect="1"/>
          </p:cNvSpPr>
          <p:nvPr/>
        </p:nvSpPr>
        <p:spPr>
          <a:xfrm rot="10800000">
            <a:off x="9582684" y="3206576"/>
            <a:ext cx="1620000" cy="1620000"/>
          </a:xfrm>
          <a:prstGeom prst="arc">
            <a:avLst>
              <a:gd name="adj1" fmla="val 11729278"/>
              <a:gd name="adj2" fmla="val 20774429"/>
            </a:avLst>
          </a:prstGeom>
          <a:ln w="19050">
            <a:solidFill>
              <a:schemeClr val="bg1">
                <a:lumMod val="65000"/>
              </a:schemeClr>
            </a:solidFill>
            <a:headEnd type="none"/>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6" name="원호 5">
            <a:extLst>
              <a:ext uri="{FF2B5EF4-FFF2-40B4-BE49-F238E27FC236}">
                <a16:creationId xmlns:a16="http://schemas.microsoft.com/office/drawing/2014/main" id="{A151408E-DBEE-48F9-9A0C-3537718753FE}"/>
              </a:ext>
            </a:extLst>
          </p:cNvPr>
          <p:cNvSpPr>
            <a:spLocks noChangeAspect="1"/>
          </p:cNvSpPr>
          <p:nvPr/>
        </p:nvSpPr>
        <p:spPr>
          <a:xfrm rot="10800000">
            <a:off x="7434342" y="3026576"/>
            <a:ext cx="1980000" cy="1980000"/>
          </a:xfrm>
          <a:prstGeom prst="arc">
            <a:avLst>
              <a:gd name="adj1" fmla="val 636328"/>
              <a:gd name="adj2" fmla="val 10139064"/>
            </a:avLst>
          </a:prstGeom>
          <a:ln w="19050">
            <a:solidFill>
              <a:schemeClr val="bg1">
                <a:lumMod val="6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7" name="원호 6">
            <a:extLst>
              <a:ext uri="{FF2B5EF4-FFF2-40B4-BE49-F238E27FC236}">
                <a16:creationId xmlns:a16="http://schemas.microsoft.com/office/drawing/2014/main" id="{FB745764-B2D2-4365-BF41-2070B772E7F7}"/>
              </a:ext>
            </a:extLst>
          </p:cNvPr>
          <p:cNvSpPr>
            <a:spLocks noChangeAspect="1"/>
          </p:cNvSpPr>
          <p:nvPr/>
        </p:nvSpPr>
        <p:spPr>
          <a:xfrm rot="10800000">
            <a:off x="4926000" y="2846576"/>
            <a:ext cx="2340000" cy="2340000"/>
          </a:xfrm>
          <a:prstGeom prst="arc">
            <a:avLst>
              <a:gd name="adj1" fmla="val 11452794"/>
              <a:gd name="adj2" fmla="val 20925701"/>
            </a:avLst>
          </a:prstGeom>
          <a:ln w="19050">
            <a:solidFill>
              <a:schemeClr val="bg1">
                <a:lumMod val="65000"/>
              </a:schemeClr>
            </a:solidFill>
            <a:headEnd type="none"/>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8" name="직사각형 7">
            <a:extLst>
              <a:ext uri="{FF2B5EF4-FFF2-40B4-BE49-F238E27FC236}">
                <a16:creationId xmlns:a16="http://schemas.microsoft.com/office/drawing/2014/main" id="{8842DB89-EBEB-466D-B04B-C651F6A55AC7}"/>
              </a:ext>
            </a:extLst>
          </p:cNvPr>
          <p:cNvSpPr/>
          <p:nvPr/>
        </p:nvSpPr>
        <p:spPr>
          <a:xfrm>
            <a:off x="0" y="3806887"/>
            <a:ext cx="12192000" cy="4193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9" name="타원 8">
            <a:extLst>
              <a:ext uri="{FF2B5EF4-FFF2-40B4-BE49-F238E27FC236}">
                <a16:creationId xmlns:a16="http://schemas.microsoft.com/office/drawing/2014/main" id="{6F8DCE96-3719-4063-B063-7A5F74468781}"/>
              </a:ext>
            </a:extLst>
          </p:cNvPr>
          <p:cNvSpPr>
            <a:spLocks noChangeAspect="1"/>
          </p:cNvSpPr>
          <p:nvPr/>
        </p:nvSpPr>
        <p:spPr>
          <a:xfrm>
            <a:off x="1165603" y="3386576"/>
            <a:ext cx="1260000" cy="1260000"/>
          </a:xfrm>
          <a:prstGeom prst="ellipse">
            <a:avLst/>
          </a:prstGeom>
          <a:solidFill>
            <a:schemeClr val="accent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 name="타원 9">
            <a:extLst>
              <a:ext uri="{FF2B5EF4-FFF2-40B4-BE49-F238E27FC236}">
                <a16:creationId xmlns:a16="http://schemas.microsoft.com/office/drawing/2014/main" id="{0531F5E6-D274-42D2-852F-F87C5D46D87E}"/>
              </a:ext>
            </a:extLst>
          </p:cNvPr>
          <p:cNvSpPr>
            <a:spLocks noChangeAspect="1"/>
          </p:cNvSpPr>
          <p:nvPr/>
        </p:nvSpPr>
        <p:spPr>
          <a:xfrm>
            <a:off x="2957625" y="3206576"/>
            <a:ext cx="1620000" cy="1620000"/>
          </a:xfrm>
          <a:prstGeom prst="ellipse">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1" name="타원 10">
            <a:extLst>
              <a:ext uri="{FF2B5EF4-FFF2-40B4-BE49-F238E27FC236}">
                <a16:creationId xmlns:a16="http://schemas.microsoft.com/office/drawing/2014/main" id="{8414A02D-BFC7-4B10-AEE6-C04B70540A31}"/>
              </a:ext>
            </a:extLst>
          </p:cNvPr>
          <p:cNvSpPr>
            <a:spLocks noChangeAspect="1"/>
          </p:cNvSpPr>
          <p:nvPr/>
        </p:nvSpPr>
        <p:spPr>
          <a:xfrm>
            <a:off x="5109647" y="3026576"/>
            <a:ext cx="1980000" cy="1980000"/>
          </a:xfrm>
          <a:prstGeom prst="ellipse">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2" name="타원 11">
            <a:extLst>
              <a:ext uri="{FF2B5EF4-FFF2-40B4-BE49-F238E27FC236}">
                <a16:creationId xmlns:a16="http://schemas.microsoft.com/office/drawing/2014/main" id="{D1630DCF-571C-4CD6-9FB3-BC1C76F89E0C}"/>
              </a:ext>
            </a:extLst>
          </p:cNvPr>
          <p:cNvSpPr>
            <a:spLocks noChangeAspect="1"/>
          </p:cNvSpPr>
          <p:nvPr/>
        </p:nvSpPr>
        <p:spPr>
          <a:xfrm>
            <a:off x="7621669" y="3206576"/>
            <a:ext cx="1620000" cy="1620000"/>
          </a:xfrm>
          <a:prstGeom prst="ellipse">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3" name="타원 12">
            <a:extLst>
              <a:ext uri="{FF2B5EF4-FFF2-40B4-BE49-F238E27FC236}">
                <a16:creationId xmlns:a16="http://schemas.microsoft.com/office/drawing/2014/main" id="{110BBCFB-3528-4478-84B8-6AE40DDA0FAA}"/>
              </a:ext>
            </a:extLst>
          </p:cNvPr>
          <p:cNvSpPr>
            <a:spLocks noChangeAspect="1"/>
          </p:cNvSpPr>
          <p:nvPr/>
        </p:nvSpPr>
        <p:spPr>
          <a:xfrm>
            <a:off x="9773691" y="3386576"/>
            <a:ext cx="1260000" cy="1260000"/>
          </a:xfrm>
          <a:prstGeom prst="ellipse">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4" name="원호 13">
            <a:extLst>
              <a:ext uri="{FF2B5EF4-FFF2-40B4-BE49-F238E27FC236}">
                <a16:creationId xmlns:a16="http://schemas.microsoft.com/office/drawing/2014/main" id="{81A3BDA8-D099-4E6D-BB98-64313EF9B5AB}"/>
              </a:ext>
            </a:extLst>
          </p:cNvPr>
          <p:cNvSpPr>
            <a:spLocks noChangeAspect="1"/>
          </p:cNvSpPr>
          <p:nvPr/>
        </p:nvSpPr>
        <p:spPr>
          <a:xfrm>
            <a:off x="989316" y="3207822"/>
            <a:ext cx="1620000" cy="1620000"/>
          </a:xfrm>
          <a:prstGeom prst="arc">
            <a:avLst>
              <a:gd name="adj1" fmla="val 12235672"/>
              <a:gd name="adj2" fmla="val 20059339"/>
            </a:avLst>
          </a:prstGeom>
          <a:ln w="19050">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5" name="원호 14">
            <a:extLst>
              <a:ext uri="{FF2B5EF4-FFF2-40B4-BE49-F238E27FC236}">
                <a16:creationId xmlns:a16="http://schemas.microsoft.com/office/drawing/2014/main" id="{7A3A77C2-672D-4FCE-916A-6807E2E297E3}"/>
              </a:ext>
            </a:extLst>
          </p:cNvPr>
          <p:cNvSpPr>
            <a:spLocks noChangeAspect="1"/>
          </p:cNvSpPr>
          <p:nvPr/>
        </p:nvSpPr>
        <p:spPr>
          <a:xfrm>
            <a:off x="2777658" y="3027822"/>
            <a:ext cx="1980000" cy="1980000"/>
          </a:xfrm>
          <a:prstGeom prst="arc">
            <a:avLst>
              <a:gd name="adj1" fmla="val 1372831"/>
              <a:gd name="adj2" fmla="val 9373507"/>
            </a:avLst>
          </a:prstGeom>
          <a:ln w="19050">
            <a:solidFill>
              <a:schemeClr val="accent4"/>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6" name="원호 15">
            <a:extLst>
              <a:ext uri="{FF2B5EF4-FFF2-40B4-BE49-F238E27FC236}">
                <a16:creationId xmlns:a16="http://schemas.microsoft.com/office/drawing/2014/main" id="{238A2E6C-98BF-4C1A-8838-BB6E28DB6418}"/>
              </a:ext>
            </a:extLst>
          </p:cNvPr>
          <p:cNvSpPr>
            <a:spLocks noChangeAspect="1"/>
          </p:cNvSpPr>
          <p:nvPr/>
        </p:nvSpPr>
        <p:spPr>
          <a:xfrm>
            <a:off x="9582684" y="3207822"/>
            <a:ext cx="1620000" cy="1620000"/>
          </a:xfrm>
          <a:prstGeom prst="arc">
            <a:avLst>
              <a:gd name="adj1" fmla="val 12235672"/>
              <a:gd name="adj2" fmla="val 20214018"/>
            </a:avLst>
          </a:prstGeom>
          <a:ln w="1905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7" name="원호 16">
            <a:extLst>
              <a:ext uri="{FF2B5EF4-FFF2-40B4-BE49-F238E27FC236}">
                <a16:creationId xmlns:a16="http://schemas.microsoft.com/office/drawing/2014/main" id="{0A6B13D2-14F8-4010-8BAD-5B5DC2DB7193}"/>
              </a:ext>
            </a:extLst>
          </p:cNvPr>
          <p:cNvSpPr>
            <a:spLocks noChangeAspect="1"/>
          </p:cNvSpPr>
          <p:nvPr/>
        </p:nvSpPr>
        <p:spPr>
          <a:xfrm>
            <a:off x="7434342" y="3027822"/>
            <a:ext cx="1980000" cy="1980000"/>
          </a:xfrm>
          <a:prstGeom prst="arc">
            <a:avLst>
              <a:gd name="adj1" fmla="val 1372831"/>
              <a:gd name="adj2" fmla="val 9373507"/>
            </a:avLst>
          </a:prstGeom>
          <a:ln w="19050">
            <a:solidFill>
              <a:schemeClr val="accent2"/>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8" name="원호 17">
            <a:extLst>
              <a:ext uri="{FF2B5EF4-FFF2-40B4-BE49-F238E27FC236}">
                <a16:creationId xmlns:a16="http://schemas.microsoft.com/office/drawing/2014/main" id="{33C85E51-6BD3-4915-91DB-32EF2D5D9A80}"/>
              </a:ext>
            </a:extLst>
          </p:cNvPr>
          <p:cNvSpPr>
            <a:spLocks noChangeAspect="1"/>
          </p:cNvSpPr>
          <p:nvPr/>
        </p:nvSpPr>
        <p:spPr>
          <a:xfrm>
            <a:off x="4926000" y="2847822"/>
            <a:ext cx="2340000" cy="2340000"/>
          </a:xfrm>
          <a:prstGeom prst="arc">
            <a:avLst>
              <a:gd name="adj1" fmla="val 12235672"/>
              <a:gd name="adj2" fmla="val 20196667"/>
            </a:avLst>
          </a:prstGeom>
          <a:ln w="19050">
            <a:solidFill>
              <a:schemeClr val="accent3"/>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9" name="Rectangle 9">
            <a:extLst>
              <a:ext uri="{FF2B5EF4-FFF2-40B4-BE49-F238E27FC236}">
                <a16:creationId xmlns:a16="http://schemas.microsoft.com/office/drawing/2014/main" id="{B4DD72F7-E0F7-4C7D-9DF4-112C3DED75BB}"/>
              </a:ext>
            </a:extLst>
          </p:cNvPr>
          <p:cNvSpPr/>
          <p:nvPr/>
        </p:nvSpPr>
        <p:spPr>
          <a:xfrm>
            <a:off x="10234550" y="3842401"/>
            <a:ext cx="347961" cy="32572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0" name="Block Arc 10">
            <a:extLst>
              <a:ext uri="{FF2B5EF4-FFF2-40B4-BE49-F238E27FC236}">
                <a16:creationId xmlns:a16="http://schemas.microsoft.com/office/drawing/2014/main" id="{C10A6357-7A0B-4715-9C22-385D9595A25E}"/>
              </a:ext>
            </a:extLst>
          </p:cNvPr>
          <p:cNvSpPr/>
          <p:nvPr/>
        </p:nvSpPr>
        <p:spPr>
          <a:xfrm>
            <a:off x="8194202" y="3842401"/>
            <a:ext cx="545426" cy="369442"/>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 name="Rectangle 16">
            <a:extLst>
              <a:ext uri="{FF2B5EF4-FFF2-40B4-BE49-F238E27FC236}">
                <a16:creationId xmlns:a16="http://schemas.microsoft.com/office/drawing/2014/main" id="{F1FD943B-03AC-4C34-A8E3-A69D92286E65}"/>
              </a:ext>
            </a:extLst>
          </p:cNvPr>
          <p:cNvSpPr/>
          <p:nvPr/>
        </p:nvSpPr>
        <p:spPr>
          <a:xfrm rot="2700000">
            <a:off x="1685863" y="3749322"/>
            <a:ext cx="280850" cy="503512"/>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2" name="Rounded Rectangle 5">
            <a:extLst>
              <a:ext uri="{FF2B5EF4-FFF2-40B4-BE49-F238E27FC236}">
                <a16:creationId xmlns:a16="http://schemas.microsoft.com/office/drawing/2014/main" id="{9A49011C-37D4-4B01-8F36-FC4FC94823C5}"/>
              </a:ext>
            </a:extLst>
          </p:cNvPr>
          <p:cNvSpPr/>
          <p:nvPr/>
        </p:nvSpPr>
        <p:spPr>
          <a:xfrm flipH="1">
            <a:off x="3501865" y="3806887"/>
            <a:ext cx="495085" cy="408415"/>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3" name="Oval 21">
            <a:extLst>
              <a:ext uri="{FF2B5EF4-FFF2-40B4-BE49-F238E27FC236}">
                <a16:creationId xmlns:a16="http://schemas.microsoft.com/office/drawing/2014/main" id="{2D9FA331-FDB0-42BA-9C21-B30AD4AD3015}"/>
              </a:ext>
            </a:extLst>
          </p:cNvPr>
          <p:cNvSpPr>
            <a:spLocks noChangeAspect="1"/>
          </p:cNvSpPr>
          <p:nvPr/>
        </p:nvSpPr>
        <p:spPr>
          <a:xfrm>
            <a:off x="5760544" y="3667005"/>
            <a:ext cx="670911" cy="67651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24" name="Group 67">
            <a:extLst>
              <a:ext uri="{FF2B5EF4-FFF2-40B4-BE49-F238E27FC236}">
                <a16:creationId xmlns:a16="http://schemas.microsoft.com/office/drawing/2014/main" id="{7E9474F1-E06A-49A8-BA14-B377CC5B061D}"/>
              </a:ext>
            </a:extLst>
          </p:cNvPr>
          <p:cNvGrpSpPr/>
          <p:nvPr/>
        </p:nvGrpSpPr>
        <p:grpSpPr>
          <a:xfrm>
            <a:off x="804567" y="2092900"/>
            <a:ext cx="2043441" cy="899548"/>
            <a:chOff x="1130190" y="4149080"/>
            <a:chExt cx="1523461" cy="899548"/>
          </a:xfrm>
        </p:grpSpPr>
        <p:sp>
          <p:nvSpPr>
            <p:cNvPr id="25" name="TextBox 24">
              <a:extLst>
                <a:ext uri="{FF2B5EF4-FFF2-40B4-BE49-F238E27FC236}">
                  <a16:creationId xmlns:a16="http://schemas.microsoft.com/office/drawing/2014/main" id="{2EA32C23-F9F8-49CF-B135-4669CE8651E7}"/>
                </a:ext>
              </a:extLst>
            </p:cNvPr>
            <p:cNvSpPr txBox="1"/>
            <p:nvPr/>
          </p:nvSpPr>
          <p:spPr>
            <a:xfrm>
              <a:off x="1130190" y="4149080"/>
              <a:ext cx="152346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srgbClr val="7344AE"/>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srgbClr val="7344AE"/>
                </a:solidFill>
                <a:effectLst/>
                <a:uLnTx/>
                <a:uFillTx/>
                <a:latin typeface="Arial"/>
                <a:cs typeface="Arial" pitchFamily="34" charset="0"/>
              </a:endParaRPr>
            </a:p>
          </p:txBody>
        </p:sp>
        <p:sp>
          <p:nvSpPr>
            <p:cNvPr id="26" name="TextBox 25">
              <a:extLst>
                <a:ext uri="{FF2B5EF4-FFF2-40B4-BE49-F238E27FC236}">
                  <a16:creationId xmlns:a16="http://schemas.microsoft.com/office/drawing/2014/main" id="{AB409A63-AD1F-45BD-B490-11892B20BA00}"/>
                </a:ext>
              </a:extLst>
            </p:cNvPr>
            <p:cNvSpPr txBox="1"/>
            <p:nvPr/>
          </p:nvSpPr>
          <p:spPr>
            <a:xfrm>
              <a:off x="1130190" y="4402297"/>
              <a:ext cx="152346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nvGrpSpPr>
          <p:cNvPr id="27" name="Group 67">
            <a:extLst>
              <a:ext uri="{FF2B5EF4-FFF2-40B4-BE49-F238E27FC236}">
                <a16:creationId xmlns:a16="http://schemas.microsoft.com/office/drawing/2014/main" id="{A1977941-837A-4708-940B-681E869504B7}"/>
              </a:ext>
            </a:extLst>
          </p:cNvPr>
          <p:cNvGrpSpPr/>
          <p:nvPr/>
        </p:nvGrpSpPr>
        <p:grpSpPr>
          <a:xfrm flipH="1">
            <a:off x="2745904" y="5185330"/>
            <a:ext cx="2043441" cy="899548"/>
            <a:chOff x="1130190" y="4149080"/>
            <a:chExt cx="1523461" cy="899548"/>
          </a:xfrm>
        </p:grpSpPr>
        <p:sp>
          <p:nvSpPr>
            <p:cNvPr id="28" name="TextBox 27">
              <a:extLst>
                <a:ext uri="{FF2B5EF4-FFF2-40B4-BE49-F238E27FC236}">
                  <a16:creationId xmlns:a16="http://schemas.microsoft.com/office/drawing/2014/main" id="{C672E1C2-AA62-41B9-9F17-27671E0A4154}"/>
                </a:ext>
              </a:extLst>
            </p:cNvPr>
            <p:cNvSpPr txBox="1"/>
            <p:nvPr/>
          </p:nvSpPr>
          <p:spPr>
            <a:xfrm>
              <a:off x="1130190" y="4149080"/>
              <a:ext cx="152346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srgbClr val="FF5030"/>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srgbClr val="FF5030"/>
                </a:solidFill>
                <a:effectLst/>
                <a:uLnTx/>
                <a:uFillTx/>
                <a:latin typeface="Arial"/>
                <a:cs typeface="Arial" pitchFamily="34" charset="0"/>
              </a:endParaRPr>
            </a:p>
          </p:txBody>
        </p:sp>
        <p:sp>
          <p:nvSpPr>
            <p:cNvPr id="29" name="TextBox 28">
              <a:extLst>
                <a:ext uri="{FF2B5EF4-FFF2-40B4-BE49-F238E27FC236}">
                  <a16:creationId xmlns:a16="http://schemas.microsoft.com/office/drawing/2014/main" id="{10AAFF03-B597-4880-A907-47AE764175AB}"/>
                </a:ext>
              </a:extLst>
            </p:cNvPr>
            <p:cNvSpPr txBox="1"/>
            <p:nvPr/>
          </p:nvSpPr>
          <p:spPr>
            <a:xfrm>
              <a:off x="1130190" y="4402297"/>
              <a:ext cx="152346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nvGrpSpPr>
          <p:cNvPr id="30" name="Group 67">
            <a:extLst>
              <a:ext uri="{FF2B5EF4-FFF2-40B4-BE49-F238E27FC236}">
                <a16:creationId xmlns:a16="http://schemas.microsoft.com/office/drawing/2014/main" id="{77E5B44C-3008-4B7E-8FCE-C29A36AF8C82}"/>
              </a:ext>
            </a:extLst>
          </p:cNvPr>
          <p:cNvGrpSpPr/>
          <p:nvPr/>
        </p:nvGrpSpPr>
        <p:grpSpPr>
          <a:xfrm flipH="1">
            <a:off x="7445194" y="5185330"/>
            <a:ext cx="2043441" cy="899548"/>
            <a:chOff x="1130190" y="4149080"/>
            <a:chExt cx="1523461" cy="899548"/>
          </a:xfrm>
        </p:grpSpPr>
        <p:sp>
          <p:nvSpPr>
            <p:cNvPr id="31" name="TextBox 30">
              <a:extLst>
                <a:ext uri="{FF2B5EF4-FFF2-40B4-BE49-F238E27FC236}">
                  <a16:creationId xmlns:a16="http://schemas.microsoft.com/office/drawing/2014/main" id="{0CAC6E67-A881-4A4B-A65A-90D8120A3FDE}"/>
                </a:ext>
              </a:extLst>
            </p:cNvPr>
            <p:cNvSpPr txBox="1"/>
            <p:nvPr/>
          </p:nvSpPr>
          <p:spPr>
            <a:xfrm>
              <a:off x="1130190" y="4149080"/>
              <a:ext cx="152346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srgbClr val="FF5030"/>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srgbClr val="FF5030"/>
                </a:solidFill>
                <a:effectLst/>
                <a:uLnTx/>
                <a:uFillTx/>
                <a:latin typeface="Arial"/>
                <a:cs typeface="Arial" pitchFamily="34" charset="0"/>
              </a:endParaRPr>
            </a:p>
          </p:txBody>
        </p:sp>
        <p:sp>
          <p:nvSpPr>
            <p:cNvPr id="32" name="TextBox 31">
              <a:extLst>
                <a:ext uri="{FF2B5EF4-FFF2-40B4-BE49-F238E27FC236}">
                  <a16:creationId xmlns:a16="http://schemas.microsoft.com/office/drawing/2014/main" id="{454FAC75-AA81-42ED-B996-22EA9AFDAC27}"/>
                </a:ext>
              </a:extLst>
            </p:cNvPr>
            <p:cNvSpPr txBox="1"/>
            <p:nvPr/>
          </p:nvSpPr>
          <p:spPr>
            <a:xfrm>
              <a:off x="1130190" y="4402297"/>
              <a:ext cx="152346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nvGrpSpPr>
          <p:cNvPr id="33" name="Group 67">
            <a:extLst>
              <a:ext uri="{FF2B5EF4-FFF2-40B4-BE49-F238E27FC236}">
                <a16:creationId xmlns:a16="http://schemas.microsoft.com/office/drawing/2014/main" id="{14B4A65C-927B-466B-9A6A-FECF5A49C300}"/>
              </a:ext>
            </a:extLst>
          </p:cNvPr>
          <p:cNvGrpSpPr/>
          <p:nvPr/>
        </p:nvGrpSpPr>
        <p:grpSpPr>
          <a:xfrm flipH="1">
            <a:off x="9372245" y="2092900"/>
            <a:ext cx="2043441" cy="899548"/>
            <a:chOff x="1130190" y="4149080"/>
            <a:chExt cx="1523461" cy="899548"/>
          </a:xfrm>
        </p:grpSpPr>
        <p:sp>
          <p:nvSpPr>
            <p:cNvPr id="34" name="TextBox 33">
              <a:extLst>
                <a:ext uri="{FF2B5EF4-FFF2-40B4-BE49-F238E27FC236}">
                  <a16:creationId xmlns:a16="http://schemas.microsoft.com/office/drawing/2014/main" id="{4BC3EA30-3F1D-4137-9530-19FFD9E58E69}"/>
                </a:ext>
              </a:extLst>
            </p:cNvPr>
            <p:cNvSpPr txBox="1"/>
            <p:nvPr/>
          </p:nvSpPr>
          <p:spPr>
            <a:xfrm>
              <a:off x="1130190" y="4149080"/>
              <a:ext cx="152346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srgbClr val="7344AE"/>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srgbClr val="7344AE"/>
                </a:solidFill>
                <a:effectLst/>
                <a:uLnTx/>
                <a:uFillTx/>
                <a:latin typeface="Arial"/>
                <a:cs typeface="Arial" pitchFamily="34" charset="0"/>
              </a:endParaRPr>
            </a:p>
          </p:txBody>
        </p:sp>
        <p:sp>
          <p:nvSpPr>
            <p:cNvPr id="35" name="TextBox 34">
              <a:extLst>
                <a:ext uri="{FF2B5EF4-FFF2-40B4-BE49-F238E27FC236}">
                  <a16:creationId xmlns:a16="http://schemas.microsoft.com/office/drawing/2014/main" id="{D6371FC0-1BE7-471D-9868-13AAE49E2B08}"/>
                </a:ext>
              </a:extLst>
            </p:cNvPr>
            <p:cNvSpPr txBox="1"/>
            <p:nvPr/>
          </p:nvSpPr>
          <p:spPr>
            <a:xfrm>
              <a:off x="1130190" y="4402297"/>
              <a:ext cx="152346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spTree>
    <p:extLst>
      <p:ext uri="{BB962C8B-B14F-4D97-AF65-F5344CB8AC3E}">
        <p14:creationId xmlns:p14="http://schemas.microsoft.com/office/powerpoint/2010/main" val="41846009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B62BE57-277B-48E6-9C23-DDDE3B2793C7}"/>
              </a:ext>
            </a:extLst>
          </p:cNvPr>
          <p:cNvSpPr/>
          <p:nvPr/>
        </p:nvSpPr>
        <p:spPr>
          <a:xfrm>
            <a:off x="6296025" y="203479"/>
            <a:ext cx="5672609" cy="6451042"/>
          </a:xfrm>
          <a:prstGeom prst="roundRect">
            <a:avLst>
              <a:gd name="adj" fmla="val 3738"/>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 name="Rectangle: Rounded Corners 3">
            <a:extLst>
              <a:ext uri="{FF2B5EF4-FFF2-40B4-BE49-F238E27FC236}">
                <a16:creationId xmlns:a16="http://schemas.microsoft.com/office/drawing/2014/main" id="{2E39745B-EAE8-4E83-A828-9731A43F7AB6}"/>
              </a:ext>
            </a:extLst>
          </p:cNvPr>
          <p:cNvSpPr/>
          <p:nvPr/>
        </p:nvSpPr>
        <p:spPr>
          <a:xfrm>
            <a:off x="6679642" y="3332285"/>
            <a:ext cx="4905375" cy="2954215"/>
          </a:xfrm>
          <a:prstGeom prst="roundRect">
            <a:avLst>
              <a:gd name="adj" fmla="val 7143"/>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6" name="Rounded Rectangle 2">
            <a:extLst>
              <a:ext uri="{FF2B5EF4-FFF2-40B4-BE49-F238E27FC236}">
                <a16:creationId xmlns:a16="http://schemas.microsoft.com/office/drawing/2014/main" id="{3E09FE43-4EA8-46AE-B14B-AA1D9627647A}"/>
              </a:ext>
            </a:extLst>
          </p:cNvPr>
          <p:cNvSpPr>
            <a:spLocks noChangeAspect="1"/>
          </p:cNvSpPr>
          <p:nvPr/>
        </p:nvSpPr>
        <p:spPr>
          <a:xfrm>
            <a:off x="9206539" y="5130209"/>
            <a:ext cx="566911" cy="720000"/>
          </a:xfrm>
          <a:custGeom>
            <a:avLst/>
            <a:gdLst/>
            <a:ahLst/>
            <a:cxnLst/>
            <a:rect l="l" t="t" r="r" b="b"/>
            <a:pathLst>
              <a:path w="3061657" h="3888432">
                <a:moveTo>
                  <a:pt x="414828" y="3226712"/>
                </a:moveTo>
                <a:lnTo>
                  <a:pt x="2646828" y="3226712"/>
                </a:lnTo>
                <a:lnTo>
                  <a:pt x="2646828" y="3406712"/>
                </a:lnTo>
                <a:lnTo>
                  <a:pt x="414828" y="3406712"/>
                </a:lnTo>
                <a:close/>
                <a:moveTo>
                  <a:pt x="2247150" y="1785874"/>
                </a:moveTo>
                <a:lnTo>
                  <a:pt x="2535180" y="1785874"/>
                </a:lnTo>
                <a:cubicBezTo>
                  <a:pt x="2574949" y="1785874"/>
                  <a:pt x="2607189" y="1818114"/>
                  <a:pt x="2607189" y="1857883"/>
                </a:cubicBezTo>
                <a:lnTo>
                  <a:pt x="2607189" y="2145913"/>
                </a:lnTo>
                <a:cubicBezTo>
                  <a:pt x="2607189" y="2185682"/>
                  <a:pt x="2574949" y="2217922"/>
                  <a:pt x="2535180" y="2217922"/>
                </a:cubicBezTo>
                <a:lnTo>
                  <a:pt x="2247150" y="2217922"/>
                </a:lnTo>
                <a:cubicBezTo>
                  <a:pt x="2207381" y="2217922"/>
                  <a:pt x="2175141" y="2185682"/>
                  <a:pt x="2175141" y="2145913"/>
                </a:cubicBezTo>
                <a:lnTo>
                  <a:pt x="2175141" y="1857883"/>
                </a:lnTo>
                <a:cubicBezTo>
                  <a:pt x="2175141" y="1818114"/>
                  <a:pt x="2207381" y="1785874"/>
                  <a:pt x="2247150" y="1785874"/>
                </a:cubicBezTo>
                <a:close/>
                <a:moveTo>
                  <a:pt x="1693748" y="1785874"/>
                </a:moveTo>
                <a:lnTo>
                  <a:pt x="1981778" y="1785874"/>
                </a:lnTo>
                <a:cubicBezTo>
                  <a:pt x="2021547" y="1785874"/>
                  <a:pt x="2053787" y="1818114"/>
                  <a:pt x="2053787" y="1857883"/>
                </a:cubicBezTo>
                <a:lnTo>
                  <a:pt x="2053787" y="2145913"/>
                </a:lnTo>
                <a:cubicBezTo>
                  <a:pt x="2053787" y="2185682"/>
                  <a:pt x="2021547" y="2217922"/>
                  <a:pt x="1981778" y="2217922"/>
                </a:cubicBezTo>
                <a:lnTo>
                  <a:pt x="1693748" y="2217922"/>
                </a:lnTo>
                <a:cubicBezTo>
                  <a:pt x="1653979" y="2217922"/>
                  <a:pt x="1621739" y="2185682"/>
                  <a:pt x="1621739" y="2145913"/>
                </a:cubicBezTo>
                <a:lnTo>
                  <a:pt x="1621739" y="1857883"/>
                </a:lnTo>
                <a:cubicBezTo>
                  <a:pt x="1621739" y="1818114"/>
                  <a:pt x="1653979" y="1785874"/>
                  <a:pt x="1693748" y="1785874"/>
                </a:cubicBezTo>
                <a:close/>
                <a:moveTo>
                  <a:pt x="1140346" y="1785874"/>
                </a:moveTo>
                <a:lnTo>
                  <a:pt x="1428376" y="1785874"/>
                </a:lnTo>
                <a:cubicBezTo>
                  <a:pt x="1468145" y="1785874"/>
                  <a:pt x="1500385" y="1818114"/>
                  <a:pt x="1500385" y="1857883"/>
                </a:cubicBezTo>
                <a:lnTo>
                  <a:pt x="1500385" y="2145913"/>
                </a:lnTo>
                <a:cubicBezTo>
                  <a:pt x="1500385" y="2185682"/>
                  <a:pt x="1468145" y="2217922"/>
                  <a:pt x="1428376" y="2217922"/>
                </a:cubicBezTo>
                <a:lnTo>
                  <a:pt x="1140346" y="2217922"/>
                </a:lnTo>
                <a:cubicBezTo>
                  <a:pt x="1100577" y="2217922"/>
                  <a:pt x="1068337" y="2185682"/>
                  <a:pt x="1068337" y="2145913"/>
                </a:cubicBezTo>
                <a:lnTo>
                  <a:pt x="1068337" y="1857883"/>
                </a:lnTo>
                <a:cubicBezTo>
                  <a:pt x="1068337" y="1818114"/>
                  <a:pt x="1100577" y="1785874"/>
                  <a:pt x="1140346" y="1785874"/>
                </a:cubicBezTo>
                <a:close/>
                <a:moveTo>
                  <a:pt x="586944" y="1785874"/>
                </a:moveTo>
                <a:lnTo>
                  <a:pt x="874974" y="1785874"/>
                </a:lnTo>
                <a:cubicBezTo>
                  <a:pt x="914743" y="1785874"/>
                  <a:pt x="946983" y="1818114"/>
                  <a:pt x="946983" y="1857883"/>
                </a:cubicBezTo>
                <a:lnTo>
                  <a:pt x="946983" y="2145913"/>
                </a:lnTo>
                <a:cubicBezTo>
                  <a:pt x="946983" y="2185682"/>
                  <a:pt x="914743" y="2217922"/>
                  <a:pt x="874974" y="2217922"/>
                </a:cubicBezTo>
                <a:lnTo>
                  <a:pt x="586944" y="2217922"/>
                </a:lnTo>
                <a:cubicBezTo>
                  <a:pt x="547175" y="2217922"/>
                  <a:pt x="514935" y="2185682"/>
                  <a:pt x="514935" y="2145913"/>
                </a:cubicBezTo>
                <a:lnTo>
                  <a:pt x="514935" y="1857883"/>
                </a:lnTo>
                <a:cubicBezTo>
                  <a:pt x="514935" y="1818114"/>
                  <a:pt x="547175" y="1785874"/>
                  <a:pt x="586944" y="1785874"/>
                </a:cubicBezTo>
                <a:close/>
                <a:moveTo>
                  <a:pt x="2243400" y="1201426"/>
                </a:moveTo>
                <a:lnTo>
                  <a:pt x="2531430" y="1201426"/>
                </a:lnTo>
                <a:cubicBezTo>
                  <a:pt x="2571199" y="1201426"/>
                  <a:pt x="2603439" y="1233666"/>
                  <a:pt x="2603439" y="1273435"/>
                </a:cubicBezTo>
                <a:lnTo>
                  <a:pt x="2603439" y="1561465"/>
                </a:lnTo>
                <a:cubicBezTo>
                  <a:pt x="2603439" y="1601234"/>
                  <a:pt x="2571199" y="1633474"/>
                  <a:pt x="2531430" y="1633474"/>
                </a:cubicBezTo>
                <a:lnTo>
                  <a:pt x="2243400" y="1633474"/>
                </a:lnTo>
                <a:cubicBezTo>
                  <a:pt x="2203631" y="1633474"/>
                  <a:pt x="2171391" y="1601234"/>
                  <a:pt x="2171391" y="1561465"/>
                </a:cubicBezTo>
                <a:lnTo>
                  <a:pt x="2171391" y="1273435"/>
                </a:lnTo>
                <a:cubicBezTo>
                  <a:pt x="2171391" y="1233666"/>
                  <a:pt x="2203631" y="1201426"/>
                  <a:pt x="2243400" y="1201426"/>
                </a:cubicBezTo>
                <a:close/>
                <a:moveTo>
                  <a:pt x="1689998" y="1201426"/>
                </a:moveTo>
                <a:lnTo>
                  <a:pt x="1978028" y="1201426"/>
                </a:lnTo>
                <a:cubicBezTo>
                  <a:pt x="2017797" y="1201426"/>
                  <a:pt x="2050037" y="1233666"/>
                  <a:pt x="2050037" y="1273435"/>
                </a:cubicBezTo>
                <a:lnTo>
                  <a:pt x="2050037" y="1561465"/>
                </a:lnTo>
                <a:cubicBezTo>
                  <a:pt x="2050037" y="1601234"/>
                  <a:pt x="2017797" y="1633474"/>
                  <a:pt x="1978028" y="1633474"/>
                </a:cubicBezTo>
                <a:lnTo>
                  <a:pt x="1689998" y="1633474"/>
                </a:lnTo>
                <a:cubicBezTo>
                  <a:pt x="1650229" y="1633474"/>
                  <a:pt x="1617989" y="1601234"/>
                  <a:pt x="1617989" y="1561465"/>
                </a:cubicBezTo>
                <a:lnTo>
                  <a:pt x="1617989" y="1273435"/>
                </a:lnTo>
                <a:cubicBezTo>
                  <a:pt x="1617989" y="1233666"/>
                  <a:pt x="1650229" y="1201426"/>
                  <a:pt x="1689998" y="1201426"/>
                </a:cubicBezTo>
                <a:close/>
                <a:moveTo>
                  <a:pt x="1136596" y="1201426"/>
                </a:moveTo>
                <a:lnTo>
                  <a:pt x="1424626" y="1201426"/>
                </a:lnTo>
                <a:cubicBezTo>
                  <a:pt x="1464395" y="1201426"/>
                  <a:pt x="1496635" y="1233666"/>
                  <a:pt x="1496635" y="1273435"/>
                </a:cubicBezTo>
                <a:lnTo>
                  <a:pt x="1496635" y="1561465"/>
                </a:lnTo>
                <a:cubicBezTo>
                  <a:pt x="1496635" y="1601234"/>
                  <a:pt x="1464395" y="1633474"/>
                  <a:pt x="1424626" y="1633474"/>
                </a:cubicBezTo>
                <a:lnTo>
                  <a:pt x="1136596" y="1633474"/>
                </a:lnTo>
                <a:cubicBezTo>
                  <a:pt x="1096827" y="1633474"/>
                  <a:pt x="1064587" y="1601234"/>
                  <a:pt x="1064587" y="1561465"/>
                </a:cubicBezTo>
                <a:lnTo>
                  <a:pt x="1064587" y="1273435"/>
                </a:lnTo>
                <a:cubicBezTo>
                  <a:pt x="1064587" y="1233666"/>
                  <a:pt x="1096827" y="1201426"/>
                  <a:pt x="1136596" y="1201426"/>
                </a:cubicBezTo>
                <a:close/>
                <a:moveTo>
                  <a:pt x="583194" y="1201426"/>
                </a:moveTo>
                <a:lnTo>
                  <a:pt x="871224" y="1201426"/>
                </a:lnTo>
                <a:cubicBezTo>
                  <a:pt x="910993" y="1201426"/>
                  <a:pt x="943233" y="1233666"/>
                  <a:pt x="943233" y="1273435"/>
                </a:cubicBezTo>
                <a:lnTo>
                  <a:pt x="943233" y="1561465"/>
                </a:lnTo>
                <a:cubicBezTo>
                  <a:pt x="943233" y="1601234"/>
                  <a:pt x="910993" y="1633474"/>
                  <a:pt x="871224" y="1633474"/>
                </a:cubicBezTo>
                <a:lnTo>
                  <a:pt x="583194" y="1633474"/>
                </a:lnTo>
                <a:cubicBezTo>
                  <a:pt x="543425" y="1633474"/>
                  <a:pt x="511185" y="1601234"/>
                  <a:pt x="511185" y="1561465"/>
                </a:cubicBezTo>
                <a:lnTo>
                  <a:pt x="511185" y="1273435"/>
                </a:lnTo>
                <a:cubicBezTo>
                  <a:pt x="511185" y="1233666"/>
                  <a:pt x="543425" y="1201426"/>
                  <a:pt x="583194" y="1201426"/>
                </a:cubicBezTo>
                <a:close/>
                <a:moveTo>
                  <a:pt x="2226002" y="616978"/>
                </a:moveTo>
                <a:lnTo>
                  <a:pt x="2514032" y="616978"/>
                </a:lnTo>
                <a:cubicBezTo>
                  <a:pt x="2553801" y="616978"/>
                  <a:pt x="2586041" y="649218"/>
                  <a:pt x="2586041" y="688987"/>
                </a:cubicBezTo>
                <a:lnTo>
                  <a:pt x="2586041" y="977017"/>
                </a:lnTo>
                <a:cubicBezTo>
                  <a:pt x="2586041" y="1016786"/>
                  <a:pt x="2553801" y="1049026"/>
                  <a:pt x="2514032" y="1049026"/>
                </a:cubicBezTo>
                <a:lnTo>
                  <a:pt x="2226002" y="1049026"/>
                </a:lnTo>
                <a:cubicBezTo>
                  <a:pt x="2186233" y="1049026"/>
                  <a:pt x="2153993" y="1016786"/>
                  <a:pt x="2153993" y="977017"/>
                </a:cubicBezTo>
                <a:lnTo>
                  <a:pt x="2153993" y="688987"/>
                </a:lnTo>
                <a:cubicBezTo>
                  <a:pt x="2153993" y="649218"/>
                  <a:pt x="2186233" y="616978"/>
                  <a:pt x="2226002" y="616978"/>
                </a:cubicBezTo>
                <a:close/>
                <a:moveTo>
                  <a:pt x="1672600" y="616978"/>
                </a:moveTo>
                <a:lnTo>
                  <a:pt x="1960630" y="616978"/>
                </a:lnTo>
                <a:cubicBezTo>
                  <a:pt x="2000399" y="616978"/>
                  <a:pt x="2032639" y="649218"/>
                  <a:pt x="2032639" y="688987"/>
                </a:cubicBezTo>
                <a:lnTo>
                  <a:pt x="2032639" y="977017"/>
                </a:lnTo>
                <a:cubicBezTo>
                  <a:pt x="2032639" y="1016786"/>
                  <a:pt x="2000399" y="1049026"/>
                  <a:pt x="1960630" y="1049026"/>
                </a:cubicBezTo>
                <a:lnTo>
                  <a:pt x="1672600" y="1049026"/>
                </a:lnTo>
                <a:cubicBezTo>
                  <a:pt x="1632831" y="1049026"/>
                  <a:pt x="1600591" y="1016786"/>
                  <a:pt x="1600591" y="977017"/>
                </a:cubicBezTo>
                <a:lnTo>
                  <a:pt x="1600591" y="688987"/>
                </a:lnTo>
                <a:cubicBezTo>
                  <a:pt x="1600591" y="649218"/>
                  <a:pt x="1632831" y="616978"/>
                  <a:pt x="1672600" y="616978"/>
                </a:cubicBezTo>
                <a:close/>
                <a:moveTo>
                  <a:pt x="1119198" y="616978"/>
                </a:moveTo>
                <a:lnTo>
                  <a:pt x="1407228" y="616978"/>
                </a:lnTo>
                <a:cubicBezTo>
                  <a:pt x="1446997" y="616978"/>
                  <a:pt x="1479237" y="649218"/>
                  <a:pt x="1479237" y="688987"/>
                </a:cubicBezTo>
                <a:lnTo>
                  <a:pt x="1479237" y="977017"/>
                </a:lnTo>
                <a:cubicBezTo>
                  <a:pt x="1479237" y="1016786"/>
                  <a:pt x="1446997" y="1049026"/>
                  <a:pt x="1407228" y="1049026"/>
                </a:cubicBezTo>
                <a:lnTo>
                  <a:pt x="1119198" y="1049026"/>
                </a:lnTo>
                <a:cubicBezTo>
                  <a:pt x="1079429" y="1049026"/>
                  <a:pt x="1047189" y="1016786"/>
                  <a:pt x="1047189" y="977017"/>
                </a:cubicBezTo>
                <a:lnTo>
                  <a:pt x="1047189" y="688987"/>
                </a:lnTo>
                <a:cubicBezTo>
                  <a:pt x="1047189" y="649218"/>
                  <a:pt x="1079429" y="616978"/>
                  <a:pt x="1119198" y="616978"/>
                </a:cubicBezTo>
                <a:close/>
                <a:moveTo>
                  <a:pt x="565796" y="616978"/>
                </a:moveTo>
                <a:lnTo>
                  <a:pt x="853826" y="616978"/>
                </a:lnTo>
                <a:cubicBezTo>
                  <a:pt x="893595" y="616978"/>
                  <a:pt x="925835" y="649218"/>
                  <a:pt x="925835" y="688987"/>
                </a:cubicBezTo>
                <a:lnTo>
                  <a:pt x="925835" y="977017"/>
                </a:lnTo>
                <a:cubicBezTo>
                  <a:pt x="925835" y="1016786"/>
                  <a:pt x="893595" y="1049026"/>
                  <a:pt x="853826" y="1049026"/>
                </a:cubicBezTo>
                <a:lnTo>
                  <a:pt x="565796" y="1049026"/>
                </a:lnTo>
                <a:cubicBezTo>
                  <a:pt x="526027" y="1049026"/>
                  <a:pt x="493787" y="1016786"/>
                  <a:pt x="493787" y="977017"/>
                </a:cubicBezTo>
                <a:lnTo>
                  <a:pt x="493787" y="688987"/>
                </a:lnTo>
                <a:cubicBezTo>
                  <a:pt x="493787" y="649218"/>
                  <a:pt x="526027" y="616978"/>
                  <a:pt x="565796" y="616978"/>
                </a:cubicBezTo>
                <a:close/>
                <a:moveTo>
                  <a:pt x="306692" y="360040"/>
                </a:moveTo>
                <a:lnTo>
                  <a:pt x="306692" y="3528392"/>
                </a:lnTo>
                <a:lnTo>
                  <a:pt x="2754964" y="3528392"/>
                </a:lnTo>
                <a:lnTo>
                  <a:pt x="2754964" y="360040"/>
                </a:lnTo>
                <a:close/>
                <a:moveTo>
                  <a:pt x="223685" y="0"/>
                </a:moveTo>
                <a:lnTo>
                  <a:pt x="2837972" y="0"/>
                </a:lnTo>
                <a:cubicBezTo>
                  <a:pt x="2961510" y="0"/>
                  <a:pt x="3061657" y="100147"/>
                  <a:pt x="3061657" y="223685"/>
                </a:cubicBezTo>
                <a:lnTo>
                  <a:pt x="3061657" y="3664747"/>
                </a:lnTo>
                <a:cubicBezTo>
                  <a:pt x="3061657" y="3788285"/>
                  <a:pt x="2961510" y="3888432"/>
                  <a:pt x="2837972" y="3888432"/>
                </a:cubicBezTo>
                <a:lnTo>
                  <a:pt x="223685" y="3888432"/>
                </a:lnTo>
                <a:cubicBezTo>
                  <a:pt x="100147" y="3888432"/>
                  <a:pt x="0" y="3788285"/>
                  <a:pt x="0" y="3664747"/>
                </a:cubicBezTo>
                <a:lnTo>
                  <a:pt x="0" y="223685"/>
                </a:lnTo>
                <a:cubicBezTo>
                  <a:pt x="0" y="100147"/>
                  <a:pt x="100147" y="0"/>
                  <a:pt x="2236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7" name="Rounded Rectangle 2">
            <a:extLst>
              <a:ext uri="{FF2B5EF4-FFF2-40B4-BE49-F238E27FC236}">
                <a16:creationId xmlns:a16="http://schemas.microsoft.com/office/drawing/2014/main" id="{774C3B9C-F145-45AD-A97D-46D161F83E3E}"/>
              </a:ext>
            </a:extLst>
          </p:cNvPr>
          <p:cNvSpPr>
            <a:spLocks noChangeAspect="1"/>
          </p:cNvSpPr>
          <p:nvPr/>
        </p:nvSpPr>
        <p:spPr>
          <a:xfrm>
            <a:off x="7210772" y="5130209"/>
            <a:ext cx="400799" cy="720000"/>
          </a:xfrm>
          <a:custGeom>
            <a:avLst/>
            <a:gdLst/>
            <a:ahLst/>
            <a:cxnLst/>
            <a:rect l="l" t="t" r="r" b="b"/>
            <a:pathLst>
              <a:path w="2160240" h="3880673">
                <a:moveTo>
                  <a:pt x="816120" y="3545649"/>
                </a:moveTo>
                <a:cubicBezTo>
                  <a:pt x="802865" y="3545649"/>
                  <a:pt x="792120" y="3556394"/>
                  <a:pt x="792120" y="3569649"/>
                </a:cubicBezTo>
                <a:lnTo>
                  <a:pt x="792120" y="3665649"/>
                </a:lnTo>
                <a:cubicBezTo>
                  <a:pt x="792120" y="3678904"/>
                  <a:pt x="802865" y="3689649"/>
                  <a:pt x="816120" y="3689649"/>
                </a:cubicBezTo>
                <a:lnTo>
                  <a:pt x="1344120" y="3689649"/>
                </a:lnTo>
                <a:cubicBezTo>
                  <a:pt x="1357375" y="3689649"/>
                  <a:pt x="1368120" y="3678904"/>
                  <a:pt x="1368120" y="3665649"/>
                </a:cubicBezTo>
                <a:lnTo>
                  <a:pt x="1368120" y="3569649"/>
                </a:lnTo>
                <a:cubicBezTo>
                  <a:pt x="1368120" y="3556394"/>
                  <a:pt x="1357375" y="3545649"/>
                  <a:pt x="1344120" y="3545649"/>
                </a:cubicBezTo>
                <a:close/>
                <a:moveTo>
                  <a:pt x="1458489" y="1982610"/>
                </a:moveTo>
                <a:lnTo>
                  <a:pt x="1698487" y="1982610"/>
                </a:lnTo>
                <a:cubicBezTo>
                  <a:pt x="1731625" y="1982610"/>
                  <a:pt x="1758488" y="2009473"/>
                  <a:pt x="1758488" y="2042611"/>
                </a:cubicBezTo>
                <a:lnTo>
                  <a:pt x="1758488" y="2282649"/>
                </a:lnTo>
                <a:cubicBezTo>
                  <a:pt x="1758488" y="2315787"/>
                  <a:pt x="1731625" y="2342650"/>
                  <a:pt x="1698487" y="2342650"/>
                </a:cubicBezTo>
                <a:lnTo>
                  <a:pt x="1458489" y="2342650"/>
                </a:lnTo>
                <a:cubicBezTo>
                  <a:pt x="1425351" y="2342650"/>
                  <a:pt x="1398488" y="2315787"/>
                  <a:pt x="1398488" y="2282649"/>
                </a:cubicBezTo>
                <a:lnTo>
                  <a:pt x="1398488" y="2042611"/>
                </a:lnTo>
                <a:cubicBezTo>
                  <a:pt x="1398488" y="2009473"/>
                  <a:pt x="1425351" y="1982610"/>
                  <a:pt x="1458489" y="1982610"/>
                </a:cubicBezTo>
                <a:close/>
                <a:moveTo>
                  <a:pt x="946089" y="1982610"/>
                </a:moveTo>
                <a:lnTo>
                  <a:pt x="1186087" y="1982610"/>
                </a:lnTo>
                <a:cubicBezTo>
                  <a:pt x="1219225" y="1982610"/>
                  <a:pt x="1246088" y="2009473"/>
                  <a:pt x="1246088" y="2042611"/>
                </a:cubicBezTo>
                <a:lnTo>
                  <a:pt x="1246088" y="2282649"/>
                </a:lnTo>
                <a:cubicBezTo>
                  <a:pt x="1246088" y="2315787"/>
                  <a:pt x="1219225" y="2342650"/>
                  <a:pt x="1186087" y="2342650"/>
                </a:cubicBezTo>
                <a:lnTo>
                  <a:pt x="946089" y="2342650"/>
                </a:lnTo>
                <a:cubicBezTo>
                  <a:pt x="912951" y="2342650"/>
                  <a:pt x="886088" y="2315787"/>
                  <a:pt x="886088" y="2282649"/>
                </a:cubicBezTo>
                <a:lnTo>
                  <a:pt x="886088" y="2042611"/>
                </a:lnTo>
                <a:cubicBezTo>
                  <a:pt x="886088" y="2009473"/>
                  <a:pt x="912951" y="1982610"/>
                  <a:pt x="946089" y="1982610"/>
                </a:cubicBezTo>
                <a:close/>
                <a:moveTo>
                  <a:pt x="434129" y="1982610"/>
                </a:moveTo>
                <a:lnTo>
                  <a:pt x="674127" y="1982610"/>
                </a:lnTo>
                <a:cubicBezTo>
                  <a:pt x="707265" y="1982610"/>
                  <a:pt x="734128" y="2009473"/>
                  <a:pt x="734128" y="2042611"/>
                </a:cubicBezTo>
                <a:lnTo>
                  <a:pt x="734128" y="2282649"/>
                </a:lnTo>
                <a:cubicBezTo>
                  <a:pt x="734128" y="2315787"/>
                  <a:pt x="707265" y="2342650"/>
                  <a:pt x="674127" y="2342650"/>
                </a:cubicBezTo>
                <a:lnTo>
                  <a:pt x="434129" y="2342650"/>
                </a:lnTo>
                <a:cubicBezTo>
                  <a:pt x="400991" y="2342650"/>
                  <a:pt x="374128" y="2315787"/>
                  <a:pt x="374128" y="2282649"/>
                </a:cubicBezTo>
                <a:lnTo>
                  <a:pt x="374128" y="2042611"/>
                </a:lnTo>
                <a:cubicBezTo>
                  <a:pt x="374128" y="2009473"/>
                  <a:pt x="400991" y="1982610"/>
                  <a:pt x="434129" y="1982610"/>
                </a:cubicBezTo>
                <a:close/>
                <a:moveTo>
                  <a:pt x="1458489" y="1434014"/>
                </a:moveTo>
                <a:lnTo>
                  <a:pt x="1698487" y="1434014"/>
                </a:lnTo>
                <a:cubicBezTo>
                  <a:pt x="1731625" y="1434014"/>
                  <a:pt x="1758488" y="1460877"/>
                  <a:pt x="1758488" y="1494015"/>
                </a:cubicBezTo>
                <a:lnTo>
                  <a:pt x="1758488" y="1734053"/>
                </a:lnTo>
                <a:cubicBezTo>
                  <a:pt x="1758488" y="1767191"/>
                  <a:pt x="1731625" y="1794054"/>
                  <a:pt x="1698487" y="1794054"/>
                </a:cubicBezTo>
                <a:lnTo>
                  <a:pt x="1458489" y="1794054"/>
                </a:lnTo>
                <a:cubicBezTo>
                  <a:pt x="1425351" y="1794054"/>
                  <a:pt x="1398488" y="1767191"/>
                  <a:pt x="1398488" y="1734053"/>
                </a:cubicBezTo>
                <a:lnTo>
                  <a:pt x="1398488" y="1494015"/>
                </a:lnTo>
                <a:cubicBezTo>
                  <a:pt x="1398488" y="1460877"/>
                  <a:pt x="1425351" y="1434014"/>
                  <a:pt x="1458489" y="1434014"/>
                </a:cubicBezTo>
                <a:close/>
                <a:moveTo>
                  <a:pt x="946089" y="1434014"/>
                </a:moveTo>
                <a:lnTo>
                  <a:pt x="1186087" y="1434014"/>
                </a:lnTo>
                <a:cubicBezTo>
                  <a:pt x="1219225" y="1434014"/>
                  <a:pt x="1246088" y="1460877"/>
                  <a:pt x="1246088" y="1494015"/>
                </a:cubicBezTo>
                <a:lnTo>
                  <a:pt x="1246088" y="1734053"/>
                </a:lnTo>
                <a:cubicBezTo>
                  <a:pt x="1246088" y="1767191"/>
                  <a:pt x="1219225" y="1794054"/>
                  <a:pt x="1186087" y="1794054"/>
                </a:cubicBezTo>
                <a:lnTo>
                  <a:pt x="946089" y="1794054"/>
                </a:lnTo>
                <a:cubicBezTo>
                  <a:pt x="912951" y="1794054"/>
                  <a:pt x="886088" y="1767191"/>
                  <a:pt x="886088" y="1734053"/>
                </a:cubicBezTo>
                <a:lnTo>
                  <a:pt x="886088" y="1494015"/>
                </a:lnTo>
                <a:cubicBezTo>
                  <a:pt x="886088" y="1460877"/>
                  <a:pt x="912951" y="1434014"/>
                  <a:pt x="946089" y="1434014"/>
                </a:cubicBezTo>
                <a:close/>
                <a:moveTo>
                  <a:pt x="434129" y="1434014"/>
                </a:moveTo>
                <a:lnTo>
                  <a:pt x="674127" y="1434014"/>
                </a:lnTo>
                <a:cubicBezTo>
                  <a:pt x="707265" y="1434014"/>
                  <a:pt x="734128" y="1460877"/>
                  <a:pt x="734128" y="1494015"/>
                </a:cubicBezTo>
                <a:lnTo>
                  <a:pt x="734128" y="1734053"/>
                </a:lnTo>
                <a:cubicBezTo>
                  <a:pt x="734128" y="1767191"/>
                  <a:pt x="707265" y="1794054"/>
                  <a:pt x="674127" y="1794054"/>
                </a:cubicBezTo>
                <a:lnTo>
                  <a:pt x="434129" y="1794054"/>
                </a:lnTo>
                <a:cubicBezTo>
                  <a:pt x="400991" y="1794054"/>
                  <a:pt x="374128" y="1767191"/>
                  <a:pt x="374128" y="1734053"/>
                </a:cubicBezTo>
                <a:lnTo>
                  <a:pt x="374128" y="1494015"/>
                </a:lnTo>
                <a:cubicBezTo>
                  <a:pt x="374128" y="1460877"/>
                  <a:pt x="400991" y="1434014"/>
                  <a:pt x="434129" y="1434014"/>
                </a:cubicBezTo>
                <a:close/>
                <a:moveTo>
                  <a:pt x="1458489" y="885417"/>
                </a:moveTo>
                <a:lnTo>
                  <a:pt x="1698487" y="885417"/>
                </a:lnTo>
                <a:cubicBezTo>
                  <a:pt x="1731625" y="885417"/>
                  <a:pt x="1758488" y="912280"/>
                  <a:pt x="1758488" y="945418"/>
                </a:cubicBezTo>
                <a:lnTo>
                  <a:pt x="1758488" y="1185456"/>
                </a:lnTo>
                <a:cubicBezTo>
                  <a:pt x="1758488" y="1218594"/>
                  <a:pt x="1731625" y="1245457"/>
                  <a:pt x="1698487" y="1245457"/>
                </a:cubicBezTo>
                <a:lnTo>
                  <a:pt x="1458489" y="1245457"/>
                </a:lnTo>
                <a:cubicBezTo>
                  <a:pt x="1425351" y="1245457"/>
                  <a:pt x="1398488" y="1218594"/>
                  <a:pt x="1398488" y="1185456"/>
                </a:cubicBezTo>
                <a:lnTo>
                  <a:pt x="1398488" y="945418"/>
                </a:lnTo>
                <a:cubicBezTo>
                  <a:pt x="1398488" y="912280"/>
                  <a:pt x="1425351" y="885417"/>
                  <a:pt x="1458489" y="885417"/>
                </a:cubicBezTo>
                <a:close/>
                <a:moveTo>
                  <a:pt x="946089" y="885417"/>
                </a:moveTo>
                <a:lnTo>
                  <a:pt x="1186087" y="885417"/>
                </a:lnTo>
                <a:cubicBezTo>
                  <a:pt x="1219225" y="885417"/>
                  <a:pt x="1246088" y="912280"/>
                  <a:pt x="1246088" y="945418"/>
                </a:cubicBezTo>
                <a:lnTo>
                  <a:pt x="1246088" y="1185456"/>
                </a:lnTo>
                <a:cubicBezTo>
                  <a:pt x="1246088" y="1218594"/>
                  <a:pt x="1219225" y="1245457"/>
                  <a:pt x="1186087" y="1245457"/>
                </a:cubicBezTo>
                <a:lnTo>
                  <a:pt x="946089" y="1245457"/>
                </a:lnTo>
                <a:cubicBezTo>
                  <a:pt x="912951" y="1245457"/>
                  <a:pt x="886088" y="1218594"/>
                  <a:pt x="886088" y="1185456"/>
                </a:cubicBezTo>
                <a:lnTo>
                  <a:pt x="886088" y="945418"/>
                </a:lnTo>
                <a:cubicBezTo>
                  <a:pt x="886088" y="912280"/>
                  <a:pt x="912951" y="885417"/>
                  <a:pt x="946089" y="885417"/>
                </a:cubicBezTo>
                <a:close/>
                <a:moveTo>
                  <a:pt x="434129" y="885417"/>
                </a:moveTo>
                <a:lnTo>
                  <a:pt x="674127" y="885417"/>
                </a:lnTo>
                <a:cubicBezTo>
                  <a:pt x="707265" y="885417"/>
                  <a:pt x="734128" y="912280"/>
                  <a:pt x="734128" y="945418"/>
                </a:cubicBezTo>
                <a:lnTo>
                  <a:pt x="734128" y="1185456"/>
                </a:lnTo>
                <a:cubicBezTo>
                  <a:pt x="734128" y="1218594"/>
                  <a:pt x="707265" y="1245457"/>
                  <a:pt x="674127" y="1245457"/>
                </a:cubicBezTo>
                <a:lnTo>
                  <a:pt x="434129" y="1245457"/>
                </a:lnTo>
                <a:cubicBezTo>
                  <a:pt x="400991" y="1245457"/>
                  <a:pt x="374128" y="1218594"/>
                  <a:pt x="374128" y="1185456"/>
                </a:cubicBezTo>
                <a:lnTo>
                  <a:pt x="374128" y="945418"/>
                </a:lnTo>
                <a:cubicBezTo>
                  <a:pt x="374128" y="912280"/>
                  <a:pt x="400991" y="885417"/>
                  <a:pt x="434129" y="885417"/>
                </a:cubicBezTo>
                <a:close/>
                <a:moveTo>
                  <a:pt x="216024" y="608188"/>
                </a:moveTo>
                <a:lnTo>
                  <a:pt x="216024" y="3272484"/>
                </a:lnTo>
                <a:lnTo>
                  <a:pt x="1944216" y="3272484"/>
                </a:lnTo>
                <a:lnTo>
                  <a:pt x="1944216" y="608188"/>
                </a:lnTo>
                <a:close/>
                <a:moveTo>
                  <a:pt x="912102" y="305289"/>
                </a:moveTo>
                <a:cubicBezTo>
                  <a:pt x="905473" y="305289"/>
                  <a:pt x="900100" y="310662"/>
                  <a:pt x="900100" y="317291"/>
                </a:cubicBezTo>
                <a:lnTo>
                  <a:pt x="900100" y="365295"/>
                </a:lnTo>
                <a:cubicBezTo>
                  <a:pt x="900100" y="371924"/>
                  <a:pt x="905473" y="377297"/>
                  <a:pt x="912102" y="377297"/>
                </a:cubicBezTo>
                <a:lnTo>
                  <a:pt x="1248138" y="377297"/>
                </a:lnTo>
                <a:cubicBezTo>
                  <a:pt x="1254767" y="377297"/>
                  <a:pt x="1260140" y="371924"/>
                  <a:pt x="1260140" y="365295"/>
                </a:cubicBezTo>
                <a:lnTo>
                  <a:pt x="1260140" y="317291"/>
                </a:lnTo>
                <a:cubicBezTo>
                  <a:pt x="1260140" y="310662"/>
                  <a:pt x="1254767" y="305289"/>
                  <a:pt x="1248138" y="305289"/>
                </a:cubicBezTo>
                <a:close/>
                <a:moveTo>
                  <a:pt x="278153" y="0"/>
                </a:moveTo>
                <a:lnTo>
                  <a:pt x="1882087" y="0"/>
                </a:lnTo>
                <a:cubicBezTo>
                  <a:pt x="2035707" y="0"/>
                  <a:pt x="2160240" y="124533"/>
                  <a:pt x="2160240" y="278153"/>
                </a:cubicBezTo>
                <a:lnTo>
                  <a:pt x="2160240" y="3602520"/>
                </a:lnTo>
                <a:cubicBezTo>
                  <a:pt x="2160240" y="3756140"/>
                  <a:pt x="2035707" y="3880673"/>
                  <a:pt x="1882087" y="3880673"/>
                </a:cubicBezTo>
                <a:lnTo>
                  <a:pt x="278153" y="3880673"/>
                </a:lnTo>
                <a:cubicBezTo>
                  <a:pt x="124533" y="3880673"/>
                  <a:pt x="0" y="3756140"/>
                  <a:pt x="0" y="3602520"/>
                </a:cubicBezTo>
                <a:lnTo>
                  <a:pt x="0" y="278153"/>
                </a:lnTo>
                <a:cubicBezTo>
                  <a:pt x="0" y="124533"/>
                  <a:pt x="124533" y="0"/>
                  <a:pt x="278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8" name="TextBox 7">
            <a:extLst>
              <a:ext uri="{FF2B5EF4-FFF2-40B4-BE49-F238E27FC236}">
                <a16:creationId xmlns:a16="http://schemas.microsoft.com/office/drawing/2014/main" id="{BDA5016C-C926-4E63-A830-5A7E03F41334}"/>
              </a:ext>
            </a:extLst>
          </p:cNvPr>
          <p:cNvSpPr txBox="1"/>
          <p:nvPr/>
        </p:nvSpPr>
        <p:spPr>
          <a:xfrm>
            <a:off x="7816449" y="4890045"/>
            <a:ext cx="118521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lumMod val="95000"/>
                  </a:prstClr>
                </a:solidFill>
                <a:effectLst/>
                <a:uLnTx/>
                <a:uFillTx/>
                <a:latin typeface="Arial"/>
                <a:cs typeface="Arial" pitchFamily="34" charset="0"/>
              </a:rPr>
              <a:t>You can simply impress your audience and add a unique zing.</a:t>
            </a:r>
            <a:endParaRPr kumimoji="0" lang="ko-KR" altLang="en-US" sz="1200" b="0" i="0" u="none" strike="noStrike" kern="1200" cap="none" spc="0" normalizeH="0" baseline="0" noProof="0">
              <a:ln>
                <a:noFill/>
              </a:ln>
              <a:solidFill>
                <a:prstClr val="white">
                  <a:lumMod val="95000"/>
                </a:prstClr>
              </a:solidFill>
              <a:effectLst/>
              <a:uLnTx/>
              <a:uFillTx/>
              <a:latin typeface="Arial"/>
              <a:cs typeface="Arial" pitchFamily="34" charset="0"/>
            </a:endParaRPr>
          </a:p>
        </p:txBody>
      </p:sp>
      <p:sp>
        <p:nvSpPr>
          <p:cNvPr id="9" name="TextBox 8">
            <a:extLst>
              <a:ext uri="{FF2B5EF4-FFF2-40B4-BE49-F238E27FC236}">
                <a16:creationId xmlns:a16="http://schemas.microsoft.com/office/drawing/2014/main" id="{43598624-21A9-419F-9B0B-1CF9743FEAAB}"/>
              </a:ext>
            </a:extLst>
          </p:cNvPr>
          <p:cNvSpPr txBox="1"/>
          <p:nvPr/>
        </p:nvSpPr>
        <p:spPr>
          <a:xfrm>
            <a:off x="9978327" y="4890045"/>
            <a:ext cx="118521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lumMod val="95000"/>
                  </a:prstClr>
                </a:solidFill>
                <a:effectLst/>
                <a:uLnTx/>
                <a:uFillTx/>
                <a:latin typeface="Arial"/>
                <a:cs typeface="Arial" pitchFamily="34" charset="0"/>
              </a:rPr>
              <a:t>You can simply impress your audience and add a unique zing.</a:t>
            </a:r>
            <a:endParaRPr kumimoji="0" lang="ko-KR" altLang="en-US" sz="1200" b="0" i="0" u="none" strike="noStrike" kern="1200" cap="none" spc="0" normalizeH="0" baseline="0" noProof="0">
              <a:ln>
                <a:noFill/>
              </a:ln>
              <a:solidFill>
                <a:prstClr val="white">
                  <a:lumMod val="95000"/>
                </a:prstClr>
              </a:solidFill>
              <a:effectLst/>
              <a:uLnTx/>
              <a:uFillTx/>
              <a:latin typeface="Arial"/>
              <a:cs typeface="Arial" pitchFamily="34" charset="0"/>
            </a:endParaRPr>
          </a:p>
        </p:txBody>
      </p:sp>
      <p:sp>
        <p:nvSpPr>
          <p:cNvPr id="10" name="TextBox 9">
            <a:extLst>
              <a:ext uri="{FF2B5EF4-FFF2-40B4-BE49-F238E27FC236}">
                <a16:creationId xmlns:a16="http://schemas.microsoft.com/office/drawing/2014/main" id="{FC91CF38-58AB-4A70-ADC1-A04BBE6675F1}"/>
              </a:ext>
            </a:extLst>
          </p:cNvPr>
          <p:cNvSpPr txBox="1"/>
          <p:nvPr/>
        </p:nvSpPr>
        <p:spPr>
          <a:xfrm>
            <a:off x="8368813" y="3608369"/>
            <a:ext cx="2866292" cy="923330"/>
          </a:xfrm>
          <a:prstGeom prst="rect">
            <a:avLst/>
          </a:prstGeom>
          <a:noFill/>
        </p:spPr>
        <p:txBody>
          <a:bodyPr wrap="square" lIns="36000" tIns="0" rIns="3600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2000" b="0" i="0" u="none" strike="noStrike" kern="1200" cap="none" spc="0" normalizeH="0" baseline="0" noProof="0">
                <a:ln>
                  <a:noFill/>
                </a:ln>
                <a:solidFill>
                  <a:prstClr val="white"/>
                </a:solidFill>
                <a:effectLst/>
                <a:uLnTx/>
                <a:uFillTx/>
                <a:latin typeface="Arial"/>
                <a:cs typeface="Arial" pitchFamily="34" charset="0"/>
              </a:rPr>
              <a:t>ALLPPT Layout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2000" b="0" i="0" u="none" strike="noStrike" kern="1200" cap="none" spc="0" normalizeH="0" baseline="0" noProof="0">
                <a:ln>
                  <a:noFill/>
                </a:ln>
                <a:solidFill>
                  <a:prstClr val="white"/>
                </a:solidFill>
                <a:effectLst/>
                <a:uLnTx/>
                <a:uFillTx/>
                <a:latin typeface="Arial"/>
                <a:cs typeface="Arial" pitchFamily="34" charset="0"/>
              </a:rPr>
              <a:t>Clean Text Slide for your Presentation</a:t>
            </a:r>
            <a:endParaRPr kumimoji="0" lang="ko-KR" altLang="en-US" sz="2000" b="0" i="0" u="none" strike="noStrike" kern="1200" cap="none" spc="0" normalizeH="0" baseline="0" noProof="0">
              <a:ln>
                <a:noFill/>
              </a:ln>
              <a:solidFill>
                <a:prstClr val="white"/>
              </a:solidFill>
              <a:effectLst/>
              <a:uLnTx/>
              <a:uFillTx/>
              <a:latin typeface="Arial"/>
              <a:cs typeface="Arial" pitchFamily="34" charset="0"/>
            </a:endParaRPr>
          </a:p>
        </p:txBody>
      </p:sp>
      <p:sp>
        <p:nvSpPr>
          <p:cNvPr id="11" name="TextBox 10">
            <a:extLst>
              <a:ext uri="{FF2B5EF4-FFF2-40B4-BE49-F238E27FC236}">
                <a16:creationId xmlns:a16="http://schemas.microsoft.com/office/drawing/2014/main" id="{006AAE0D-995D-4C7B-A3FB-AD965B73D26F}"/>
              </a:ext>
            </a:extLst>
          </p:cNvPr>
          <p:cNvSpPr txBox="1"/>
          <p:nvPr/>
        </p:nvSpPr>
        <p:spPr>
          <a:xfrm>
            <a:off x="6562725" y="792950"/>
            <a:ext cx="5134606" cy="769441"/>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a:ln>
                  <a:noFill/>
                </a:ln>
                <a:solidFill>
                  <a:prstClr val="white"/>
                </a:solidFill>
                <a:effectLst/>
                <a:uLnTx/>
                <a:uFillTx/>
                <a:latin typeface="Arial"/>
                <a:cs typeface="Arial" pitchFamily="34" charset="0"/>
              </a:rPr>
              <a:t>AWESOME SLIDE</a:t>
            </a:r>
          </a:p>
        </p:txBody>
      </p:sp>
      <p:sp>
        <p:nvSpPr>
          <p:cNvPr id="12" name="TextBox 11">
            <a:extLst>
              <a:ext uri="{FF2B5EF4-FFF2-40B4-BE49-F238E27FC236}">
                <a16:creationId xmlns:a16="http://schemas.microsoft.com/office/drawing/2014/main" id="{C22CB113-D19F-4DF6-93ED-004E06702E0C}"/>
              </a:ext>
            </a:extLst>
          </p:cNvPr>
          <p:cNvSpPr txBox="1"/>
          <p:nvPr/>
        </p:nvSpPr>
        <p:spPr>
          <a:xfrm>
            <a:off x="6562725" y="1480163"/>
            <a:ext cx="5134606" cy="461665"/>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prstClr val="white"/>
                </a:solidFill>
                <a:effectLst/>
                <a:uLnTx/>
                <a:uFillTx/>
                <a:latin typeface="Arial"/>
                <a:cs typeface="Arial" pitchFamily="34" charset="0"/>
              </a:rPr>
              <a:t>Power Point </a:t>
            </a:r>
            <a:r>
              <a:rPr kumimoji="0" lang="en-GB" altLang="ko-KR" sz="2400" b="0" i="0" u="none" strike="noStrike" kern="1200" cap="none" spc="0" normalizeH="0" baseline="0" noProof="0">
                <a:ln>
                  <a:noFill/>
                </a:ln>
                <a:solidFill>
                  <a:prstClr val="white"/>
                </a:solidFill>
                <a:effectLst/>
                <a:uLnTx/>
                <a:uFillTx/>
                <a:latin typeface="Arial"/>
                <a:cs typeface="Arial" pitchFamily="34" charset="0"/>
              </a:rPr>
              <a:t>Presentation</a:t>
            </a:r>
            <a:endParaRPr kumimoji="0" lang="ko-KR" altLang="en-US" sz="2400" b="0" i="0" u="none" strike="noStrike" kern="1200" cap="none" spc="0" normalizeH="0" baseline="0" noProof="0">
              <a:ln>
                <a:noFill/>
              </a:ln>
              <a:solidFill>
                <a:prstClr val="white"/>
              </a:solidFill>
              <a:effectLst/>
              <a:uLnTx/>
              <a:uFillTx/>
              <a:latin typeface="Arial"/>
              <a:cs typeface="Arial" pitchFamily="34" charset="0"/>
            </a:endParaRPr>
          </a:p>
        </p:txBody>
      </p:sp>
      <p:sp>
        <p:nvSpPr>
          <p:cNvPr id="13" name="TextBox 12">
            <a:extLst>
              <a:ext uri="{FF2B5EF4-FFF2-40B4-BE49-F238E27FC236}">
                <a16:creationId xmlns:a16="http://schemas.microsoft.com/office/drawing/2014/main" id="{FAE847FE-DD14-472D-864E-A4CE2E1EE862}"/>
              </a:ext>
            </a:extLst>
          </p:cNvPr>
          <p:cNvSpPr txBox="1"/>
          <p:nvPr/>
        </p:nvSpPr>
        <p:spPr>
          <a:xfrm>
            <a:off x="6562725" y="536624"/>
            <a:ext cx="5134605"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altLang="ko-KR" sz="1600" b="0" i="0" u="none" strike="noStrike" kern="1200" cap="none" spc="0" normalizeH="0" baseline="0" noProof="0">
                <a:ln>
                  <a:noFill/>
                </a:ln>
                <a:solidFill>
                  <a:prstClr val="white"/>
                </a:solidFill>
                <a:effectLst/>
                <a:uLnTx/>
                <a:uFillTx/>
                <a:latin typeface="Arial"/>
                <a:cs typeface="Arial" pitchFamily="34" charset="0"/>
              </a:rPr>
              <a:t>L</a:t>
            </a:r>
            <a:r>
              <a:rPr kumimoji="0" lang="en-US" altLang="ko-KR" sz="1600" b="0" i="0" u="none" strike="noStrike" kern="1200" cap="none" spc="0" normalizeH="0" baseline="0" noProof="0">
                <a:ln>
                  <a:noFill/>
                </a:ln>
                <a:solidFill>
                  <a:prstClr val="white"/>
                </a:solidFill>
                <a:effectLst/>
                <a:uLnTx/>
                <a:uFillTx/>
                <a:latin typeface="Arial"/>
                <a:cs typeface="Arial" pitchFamily="34" charset="0"/>
              </a:rPr>
              <a:t>OREM IPSUM DOLOR SIT AMET</a:t>
            </a:r>
            <a:endParaRPr kumimoji="0" lang="ko-KR" altLang="en-US" sz="1600" b="0" i="0" u="none" strike="noStrike" kern="1200" cap="none" spc="0" normalizeH="0" baseline="0" noProof="0">
              <a:ln>
                <a:noFill/>
              </a:ln>
              <a:solidFill>
                <a:prstClr val="white"/>
              </a:solidFill>
              <a:effectLst/>
              <a:uLnTx/>
              <a:uFillTx/>
              <a:latin typeface="Arial"/>
              <a:cs typeface="Arial" pitchFamily="34" charset="0"/>
            </a:endParaRPr>
          </a:p>
        </p:txBody>
      </p:sp>
      <p:sp>
        <p:nvSpPr>
          <p:cNvPr id="14" name="Donut 24">
            <a:extLst>
              <a:ext uri="{FF2B5EF4-FFF2-40B4-BE49-F238E27FC236}">
                <a16:creationId xmlns:a16="http://schemas.microsoft.com/office/drawing/2014/main" id="{D66B35D7-5A65-4561-B1BC-6BEAE4C6DE12}"/>
              </a:ext>
            </a:extLst>
          </p:cNvPr>
          <p:cNvSpPr/>
          <p:nvPr/>
        </p:nvSpPr>
        <p:spPr>
          <a:xfrm>
            <a:off x="7119728" y="3653243"/>
            <a:ext cx="901422" cy="908758"/>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1404339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a:t>Infographic Style</a:t>
            </a:r>
          </a:p>
        </p:txBody>
      </p:sp>
      <p:grpSp>
        <p:nvGrpSpPr>
          <p:cNvPr id="3" name="Group 17">
            <a:extLst>
              <a:ext uri="{FF2B5EF4-FFF2-40B4-BE49-F238E27FC236}">
                <a16:creationId xmlns:a16="http://schemas.microsoft.com/office/drawing/2014/main" id="{462F1CF6-8A4B-4712-9528-3631A5E445C3}"/>
              </a:ext>
            </a:extLst>
          </p:cNvPr>
          <p:cNvGrpSpPr/>
          <p:nvPr/>
        </p:nvGrpSpPr>
        <p:grpSpPr>
          <a:xfrm>
            <a:off x="914400" y="1825997"/>
            <a:ext cx="5760720" cy="922730"/>
            <a:chOff x="914400" y="1700737"/>
            <a:chExt cx="5760720" cy="922730"/>
          </a:xfrm>
        </p:grpSpPr>
        <p:sp>
          <p:nvSpPr>
            <p:cNvPr id="4" name="Rectangle: Rounded Corners 18">
              <a:extLst>
                <a:ext uri="{FF2B5EF4-FFF2-40B4-BE49-F238E27FC236}">
                  <a16:creationId xmlns:a16="http://schemas.microsoft.com/office/drawing/2014/main" id="{B9AD352C-8122-4B03-8F66-E87DEE8EF928}"/>
                </a:ext>
              </a:extLst>
            </p:cNvPr>
            <p:cNvSpPr/>
            <p:nvPr/>
          </p:nvSpPr>
          <p:spPr>
            <a:xfrm>
              <a:off x="914400" y="1700737"/>
              <a:ext cx="5760720" cy="92273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5" name="Oval 19">
              <a:extLst>
                <a:ext uri="{FF2B5EF4-FFF2-40B4-BE49-F238E27FC236}">
                  <a16:creationId xmlns:a16="http://schemas.microsoft.com/office/drawing/2014/main" id="{E5140579-2622-40F4-AF4F-082FAC424DE3}"/>
                </a:ext>
              </a:extLst>
            </p:cNvPr>
            <p:cNvSpPr/>
            <p:nvPr/>
          </p:nvSpPr>
          <p:spPr>
            <a:xfrm>
              <a:off x="979718" y="1755355"/>
              <a:ext cx="813495" cy="813495"/>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grpSp>
        <p:nvGrpSpPr>
          <p:cNvPr id="6" name="Group 20">
            <a:extLst>
              <a:ext uri="{FF2B5EF4-FFF2-40B4-BE49-F238E27FC236}">
                <a16:creationId xmlns:a16="http://schemas.microsoft.com/office/drawing/2014/main" id="{D06FFD5A-0561-47FC-8536-32E7C26F98B5}"/>
              </a:ext>
            </a:extLst>
          </p:cNvPr>
          <p:cNvGrpSpPr/>
          <p:nvPr/>
        </p:nvGrpSpPr>
        <p:grpSpPr>
          <a:xfrm>
            <a:off x="4120660" y="2978172"/>
            <a:ext cx="5760720" cy="922730"/>
            <a:chOff x="3387969" y="2723575"/>
            <a:chExt cx="5760720" cy="922730"/>
          </a:xfrm>
        </p:grpSpPr>
        <p:sp>
          <p:nvSpPr>
            <p:cNvPr id="7" name="Rectangle: Rounded Corners 21">
              <a:extLst>
                <a:ext uri="{FF2B5EF4-FFF2-40B4-BE49-F238E27FC236}">
                  <a16:creationId xmlns:a16="http://schemas.microsoft.com/office/drawing/2014/main" id="{1869AA57-0F66-4A6B-B339-9B08E4A4FD4E}"/>
                </a:ext>
              </a:extLst>
            </p:cNvPr>
            <p:cNvSpPr/>
            <p:nvPr/>
          </p:nvSpPr>
          <p:spPr>
            <a:xfrm>
              <a:off x="3387969" y="2723575"/>
              <a:ext cx="5760720" cy="9227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8" name="Oval 22">
              <a:extLst>
                <a:ext uri="{FF2B5EF4-FFF2-40B4-BE49-F238E27FC236}">
                  <a16:creationId xmlns:a16="http://schemas.microsoft.com/office/drawing/2014/main" id="{8680D78E-BCA3-4D4A-8AA3-7CC1C293124D}"/>
                </a:ext>
              </a:extLst>
            </p:cNvPr>
            <p:cNvSpPr/>
            <p:nvPr/>
          </p:nvSpPr>
          <p:spPr>
            <a:xfrm>
              <a:off x="3453287" y="2778193"/>
              <a:ext cx="813495" cy="813495"/>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grpSp>
        <p:nvGrpSpPr>
          <p:cNvPr id="9" name="Group 23">
            <a:extLst>
              <a:ext uri="{FF2B5EF4-FFF2-40B4-BE49-F238E27FC236}">
                <a16:creationId xmlns:a16="http://schemas.microsoft.com/office/drawing/2014/main" id="{2A487652-B5EA-4B29-9B0D-DD5B58B2C2AA}"/>
              </a:ext>
            </a:extLst>
          </p:cNvPr>
          <p:cNvGrpSpPr/>
          <p:nvPr/>
        </p:nvGrpSpPr>
        <p:grpSpPr>
          <a:xfrm>
            <a:off x="2517530" y="4130347"/>
            <a:ext cx="5760720" cy="922730"/>
            <a:chOff x="2159976" y="3821921"/>
            <a:chExt cx="5760720" cy="922730"/>
          </a:xfrm>
        </p:grpSpPr>
        <p:sp>
          <p:nvSpPr>
            <p:cNvPr id="10" name="Rectangle: Rounded Corners 24">
              <a:extLst>
                <a:ext uri="{FF2B5EF4-FFF2-40B4-BE49-F238E27FC236}">
                  <a16:creationId xmlns:a16="http://schemas.microsoft.com/office/drawing/2014/main" id="{A2A278F5-692F-4E33-BE7C-B683D0E3E795}"/>
                </a:ext>
              </a:extLst>
            </p:cNvPr>
            <p:cNvSpPr/>
            <p:nvPr/>
          </p:nvSpPr>
          <p:spPr>
            <a:xfrm>
              <a:off x="2159976" y="3821921"/>
              <a:ext cx="5760720" cy="92273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11" name="Oval 25">
              <a:extLst>
                <a:ext uri="{FF2B5EF4-FFF2-40B4-BE49-F238E27FC236}">
                  <a16:creationId xmlns:a16="http://schemas.microsoft.com/office/drawing/2014/main" id="{1B409A5F-5A5F-402F-9372-B68E40D1E9A9}"/>
                </a:ext>
              </a:extLst>
            </p:cNvPr>
            <p:cNvSpPr/>
            <p:nvPr/>
          </p:nvSpPr>
          <p:spPr>
            <a:xfrm>
              <a:off x="2225294" y="3876539"/>
              <a:ext cx="813495" cy="813495"/>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grpSp>
        <p:nvGrpSpPr>
          <p:cNvPr id="12" name="Group 26">
            <a:extLst>
              <a:ext uri="{FF2B5EF4-FFF2-40B4-BE49-F238E27FC236}">
                <a16:creationId xmlns:a16="http://schemas.microsoft.com/office/drawing/2014/main" id="{34AEB745-63B9-4923-B1A0-B7B9C0F33234}"/>
              </a:ext>
            </a:extLst>
          </p:cNvPr>
          <p:cNvGrpSpPr/>
          <p:nvPr/>
        </p:nvGrpSpPr>
        <p:grpSpPr>
          <a:xfrm>
            <a:off x="5723790" y="5282523"/>
            <a:ext cx="5760720" cy="922730"/>
            <a:chOff x="5723790" y="5157263"/>
            <a:chExt cx="5760720" cy="922730"/>
          </a:xfrm>
        </p:grpSpPr>
        <p:sp>
          <p:nvSpPr>
            <p:cNvPr id="13" name="Rectangle: Rounded Corners 27">
              <a:extLst>
                <a:ext uri="{FF2B5EF4-FFF2-40B4-BE49-F238E27FC236}">
                  <a16:creationId xmlns:a16="http://schemas.microsoft.com/office/drawing/2014/main" id="{1A798D06-D50C-4E58-BEF9-24863D65BE9F}"/>
                </a:ext>
              </a:extLst>
            </p:cNvPr>
            <p:cNvSpPr/>
            <p:nvPr/>
          </p:nvSpPr>
          <p:spPr>
            <a:xfrm>
              <a:off x="5723790" y="5157263"/>
              <a:ext cx="5760720" cy="92273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14" name="Oval 28">
              <a:extLst>
                <a:ext uri="{FF2B5EF4-FFF2-40B4-BE49-F238E27FC236}">
                  <a16:creationId xmlns:a16="http://schemas.microsoft.com/office/drawing/2014/main" id="{2F5B6D62-6570-4C8A-9D7E-313254AFF677}"/>
                </a:ext>
              </a:extLst>
            </p:cNvPr>
            <p:cNvSpPr/>
            <p:nvPr/>
          </p:nvSpPr>
          <p:spPr>
            <a:xfrm>
              <a:off x="5789108" y="5211881"/>
              <a:ext cx="813495" cy="813495"/>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sp>
        <p:nvSpPr>
          <p:cNvPr id="15" name="Parallelogram 15">
            <a:extLst>
              <a:ext uri="{FF2B5EF4-FFF2-40B4-BE49-F238E27FC236}">
                <a16:creationId xmlns:a16="http://schemas.microsoft.com/office/drawing/2014/main" id="{6386B0A9-51CB-4B90-9440-B8A51475E11B}"/>
              </a:ext>
            </a:extLst>
          </p:cNvPr>
          <p:cNvSpPr/>
          <p:nvPr/>
        </p:nvSpPr>
        <p:spPr>
          <a:xfrm flipH="1">
            <a:off x="4374838" y="3259169"/>
            <a:ext cx="400895" cy="400895"/>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6" name="Frame 17">
            <a:extLst>
              <a:ext uri="{FF2B5EF4-FFF2-40B4-BE49-F238E27FC236}">
                <a16:creationId xmlns:a16="http://schemas.microsoft.com/office/drawing/2014/main" id="{6F3E7615-76D5-49CB-84E3-DC7BAD2122D2}"/>
              </a:ext>
            </a:extLst>
          </p:cNvPr>
          <p:cNvSpPr/>
          <p:nvPr/>
        </p:nvSpPr>
        <p:spPr>
          <a:xfrm>
            <a:off x="1202555" y="2147613"/>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7" name="Round Same Side Corner Rectangle 11">
            <a:extLst>
              <a:ext uri="{FF2B5EF4-FFF2-40B4-BE49-F238E27FC236}">
                <a16:creationId xmlns:a16="http://schemas.microsoft.com/office/drawing/2014/main" id="{F5D47512-5A0E-4468-8B12-C5CD5814C054}"/>
              </a:ext>
            </a:extLst>
          </p:cNvPr>
          <p:cNvSpPr>
            <a:spLocks noChangeAspect="1"/>
          </p:cNvSpPr>
          <p:nvPr/>
        </p:nvSpPr>
        <p:spPr>
          <a:xfrm rot="9900000">
            <a:off x="6018340" y="5626376"/>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8" name="Rectangle 36">
            <a:extLst>
              <a:ext uri="{FF2B5EF4-FFF2-40B4-BE49-F238E27FC236}">
                <a16:creationId xmlns:a16="http://schemas.microsoft.com/office/drawing/2014/main" id="{5F9927DD-877E-48B9-9B1E-4914096B516E}"/>
              </a:ext>
            </a:extLst>
          </p:cNvPr>
          <p:cNvSpPr/>
          <p:nvPr/>
        </p:nvSpPr>
        <p:spPr>
          <a:xfrm>
            <a:off x="2785197" y="4445575"/>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19" name="Group 33">
            <a:extLst>
              <a:ext uri="{FF2B5EF4-FFF2-40B4-BE49-F238E27FC236}">
                <a16:creationId xmlns:a16="http://schemas.microsoft.com/office/drawing/2014/main" id="{13C87C30-C319-4845-94E7-FE3D9FAEDCBC}"/>
              </a:ext>
            </a:extLst>
          </p:cNvPr>
          <p:cNvGrpSpPr/>
          <p:nvPr/>
        </p:nvGrpSpPr>
        <p:grpSpPr>
          <a:xfrm>
            <a:off x="1916391" y="1941813"/>
            <a:ext cx="4758729" cy="673514"/>
            <a:chOff x="2113657" y="4283314"/>
            <a:chExt cx="3647460" cy="673514"/>
          </a:xfrm>
        </p:grpSpPr>
        <p:sp>
          <p:nvSpPr>
            <p:cNvPr id="20" name="TextBox 19">
              <a:extLst>
                <a:ext uri="{FF2B5EF4-FFF2-40B4-BE49-F238E27FC236}">
                  <a16:creationId xmlns:a16="http://schemas.microsoft.com/office/drawing/2014/main" id="{9EB0B350-1AB2-43EF-9039-C66232844144}"/>
                </a:ext>
              </a:extLst>
            </p:cNvPr>
            <p:cNvSpPr txBox="1"/>
            <p:nvPr/>
          </p:nvSpPr>
          <p:spPr>
            <a:xfrm>
              <a:off x="2113657" y="4495163"/>
              <a:ext cx="36474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pitchFamily="34" charset="0"/>
                  <a:cs typeface="Arial" pitchFamily="34" charset="0"/>
                </a:rPr>
                <a:t>You can simply impress your audience and add a unique zing and appeal to your Presentations.  </a:t>
              </a:r>
            </a:p>
          </p:txBody>
        </p:sp>
        <p:sp>
          <p:nvSpPr>
            <p:cNvPr id="21" name="TextBox 20">
              <a:extLst>
                <a:ext uri="{FF2B5EF4-FFF2-40B4-BE49-F238E27FC236}">
                  <a16:creationId xmlns:a16="http://schemas.microsoft.com/office/drawing/2014/main" id="{8D0FFE50-652A-4455-8030-9B3C2D129908}"/>
                </a:ext>
              </a:extLst>
            </p:cNvPr>
            <p:cNvSpPr txBox="1"/>
            <p:nvPr/>
          </p:nvSpPr>
          <p:spPr>
            <a:xfrm>
              <a:off x="2113658" y="4283314"/>
              <a:ext cx="364745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white"/>
                  </a:solidFill>
                  <a:effectLst/>
                  <a:uLnTx/>
                  <a:uFillTx/>
                  <a:latin typeface="Arial" pitchFamily="34" charset="0"/>
                  <a:cs typeface="Arial" pitchFamily="34" charset="0"/>
                </a:rPr>
                <a:t>Your Text  Here</a:t>
              </a:r>
              <a:endParaRPr kumimoji="0" lang="ko-KR" altLang="en-US" sz="1200" b="1" i="0" u="none" strike="noStrike" kern="1200" cap="none" spc="0" normalizeH="0" baseline="0" noProof="0">
                <a:ln>
                  <a:noFill/>
                </a:ln>
                <a:solidFill>
                  <a:prstClr val="white"/>
                </a:solidFill>
                <a:effectLst/>
                <a:uLnTx/>
                <a:uFillTx/>
                <a:latin typeface="Arial" pitchFamily="34" charset="0"/>
                <a:cs typeface="Arial" pitchFamily="34" charset="0"/>
              </a:endParaRPr>
            </a:p>
          </p:txBody>
        </p:sp>
      </p:grpSp>
      <p:grpSp>
        <p:nvGrpSpPr>
          <p:cNvPr id="22" name="Group 36">
            <a:extLst>
              <a:ext uri="{FF2B5EF4-FFF2-40B4-BE49-F238E27FC236}">
                <a16:creationId xmlns:a16="http://schemas.microsoft.com/office/drawing/2014/main" id="{FD7AC358-CA05-445E-B8B4-C7517E1BA7CF}"/>
              </a:ext>
            </a:extLst>
          </p:cNvPr>
          <p:cNvGrpSpPr/>
          <p:nvPr/>
        </p:nvGrpSpPr>
        <p:grpSpPr>
          <a:xfrm>
            <a:off x="5088873" y="3102080"/>
            <a:ext cx="4758729" cy="673514"/>
            <a:chOff x="2113657" y="4283314"/>
            <a:chExt cx="3647460" cy="673514"/>
          </a:xfrm>
        </p:grpSpPr>
        <p:sp>
          <p:nvSpPr>
            <p:cNvPr id="23" name="TextBox 22">
              <a:extLst>
                <a:ext uri="{FF2B5EF4-FFF2-40B4-BE49-F238E27FC236}">
                  <a16:creationId xmlns:a16="http://schemas.microsoft.com/office/drawing/2014/main" id="{79E28183-2F13-41E8-9437-301A2E665755}"/>
                </a:ext>
              </a:extLst>
            </p:cNvPr>
            <p:cNvSpPr txBox="1"/>
            <p:nvPr/>
          </p:nvSpPr>
          <p:spPr>
            <a:xfrm>
              <a:off x="2113657" y="4495163"/>
              <a:ext cx="36474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pitchFamily="34" charset="0"/>
                  <a:cs typeface="Arial" pitchFamily="34" charset="0"/>
                </a:rPr>
                <a:t>You can simply impress your audience and add a unique zing and appeal to your Presentations.  </a:t>
              </a:r>
            </a:p>
          </p:txBody>
        </p:sp>
        <p:sp>
          <p:nvSpPr>
            <p:cNvPr id="24" name="TextBox 23">
              <a:extLst>
                <a:ext uri="{FF2B5EF4-FFF2-40B4-BE49-F238E27FC236}">
                  <a16:creationId xmlns:a16="http://schemas.microsoft.com/office/drawing/2014/main" id="{6C5DCC89-9E4F-4CB4-AF0D-27C53DFC7A7F}"/>
                </a:ext>
              </a:extLst>
            </p:cNvPr>
            <p:cNvSpPr txBox="1"/>
            <p:nvPr/>
          </p:nvSpPr>
          <p:spPr>
            <a:xfrm>
              <a:off x="2113658" y="4283314"/>
              <a:ext cx="364745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white"/>
                  </a:solidFill>
                  <a:effectLst/>
                  <a:uLnTx/>
                  <a:uFillTx/>
                  <a:latin typeface="Arial" pitchFamily="34" charset="0"/>
                  <a:cs typeface="Arial" pitchFamily="34" charset="0"/>
                </a:rPr>
                <a:t>Your Text  Here</a:t>
              </a:r>
              <a:endParaRPr kumimoji="0" lang="ko-KR" altLang="en-US" sz="1200" b="1" i="0" u="none" strike="noStrike" kern="1200" cap="none" spc="0" normalizeH="0" baseline="0" noProof="0">
                <a:ln>
                  <a:noFill/>
                </a:ln>
                <a:solidFill>
                  <a:prstClr val="white"/>
                </a:solidFill>
                <a:effectLst/>
                <a:uLnTx/>
                <a:uFillTx/>
                <a:latin typeface="Arial" pitchFamily="34" charset="0"/>
                <a:cs typeface="Arial" pitchFamily="34" charset="0"/>
              </a:endParaRPr>
            </a:p>
          </p:txBody>
        </p:sp>
      </p:grpSp>
      <p:grpSp>
        <p:nvGrpSpPr>
          <p:cNvPr id="25" name="Group 39">
            <a:extLst>
              <a:ext uri="{FF2B5EF4-FFF2-40B4-BE49-F238E27FC236}">
                <a16:creationId xmlns:a16="http://schemas.microsoft.com/office/drawing/2014/main" id="{489EE337-68A8-41D0-8B3E-62FECC24559D}"/>
              </a:ext>
            </a:extLst>
          </p:cNvPr>
          <p:cNvGrpSpPr/>
          <p:nvPr/>
        </p:nvGrpSpPr>
        <p:grpSpPr>
          <a:xfrm>
            <a:off x="3502632" y="4262347"/>
            <a:ext cx="4758729" cy="673514"/>
            <a:chOff x="2113657" y="4283314"/>
            <a:chExt cx="3647460" cy="673514"/>
          </a:xfrm>
        </p:grpSpPr>
        <p:sp>
          <p:nvSpPr>
            <p:cNvPr id="26" name="TextBox 25">
              <a:extLst>
                <a:ext uri="{FF2B5EF4-FFF2-40B4-BE49-F238E27FC236}">
                  <a16:creationId xmlns:a16="http://schemas.microsoft.com/office/drawing/2014/main" id="{90FADDBD-3308-42B3-A46A-3E422DC3A4EE}"/>
                </a:ext>
              </a:extLst>
            </p:cNvPr>
            <p:cNvSpPr txBox="1"/>
            <p:nvPr/>
          </p:nvSpPr>
          <p:spPr>
            <a:xfrm>
              <a:off x="2113657" y="4495163"/>
              <a:ext cx="36474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pitchFamily="34" charset="0"/>
                  <a:cs typeface="Arial" pitchFamily="34" charset="0"/>
                </a:rPr>
                <a:t>You can simply impress your audience and add a unique zing and appeal to your Presentations.  </a:t>
              </a:r>
            </a:p>
          </p:txBody>
        </p:sp>
        <p:sp>
          <p:nvSpPr>
            <p:cNvPr id="27" name="TextBox 26">
              <a:extLst>
                <a:ext uri="{FF2B5EF4-FFF2-40B4-BE49-F238E27FC236}">
                  <a16:creationId xmlns:a16="http://schemas.microsoft.com/office/drawing/2014/main" id="{41D45045-7FFE-4DC0-AE5F-F522018AF336}"/>
                </a:ext>
              </a:extLst>
            </p:cNvPr>
            <p:cNvSpPr txBox="1"/>
            <p:nvPr/>
          </p:nvSpPr>
          <p:spPr>
            <a:xfrm>
              <a:off x="2113658" y="4283314"/>
              <a:ext cx="364745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white"/>
                  </a:solidFill>
                  <a:effectLst/>
                  <a:uLnTx/>
                  <a:uFillTx/>
                  <a:latin typeface="Arial" pitchFamily="34" charset="0"/>
                  <a:cs typeface="Arial" pitchFamily="34" charset="0"/>
                </a:rPr>
                <a:t>Your Text  Here</a:t>
              </a:r>
              <a:endParaRPr kumimoji="0" lang="ko-KR" altLang="en-US" sz="1200" b="1" i="0" u="none" strike="noStrike" kern="1200" cap="none" spc="0" normalizeH="0" baseline="0" noProof="0">
                <a:ln>
                  <a:noFill/>
                </a:ln>
                <a:solidFill>
                  <a:prstClr val="white"/>
                </a:solidFill>
                <a:effectLst/>
                <a:uLnTx/>
                <a:uFillTx/>
                <a:latin typeface="Arial" pitchFamily="34" charset="0"/>
                <a:cs typeface="Arial" pitchFamily="34" charset="0"/>
              </a:endParaRPr>
            </a:p>
          </p:txBody>
        </p:sp>
      </p:grpSp>
      <p:grpSp>
        <p:nvGrpSpPr>
          <p:cNvPr id="28" name="Group 42">
            <a:extLst>
              <a:ext uri="{FF2B5EF4-FFF2-40B4-BE49-F238E27FC236}">
                <a16:creationId xmlns:a16="http://schemas.microsoft.com/office/drawing/2014/main" id="{565898E6-0B6F-4721-8A2E-138DF22D3DB6}"/>
              </a:ext>
            </a:extLst>
          </p:cNvPr>
          <p:cNvGrpSpPr/>
          <p:nvPr/>
        </p:nvGrpSpPr>
        <p:grpSpPr>
          <a:xfrm>
            <a:off x="6675113" y="5422614"/>
            <a:ext cx="4758729" cy="673514"/>
            <a:chOff x="2113657" y="4283314"/>
            <a:chExt cx="3647460" cy="673514"/>
          </a:xfrm>
        </p:grpSpPr>
        <p:sp>
          <p:nvSpPr>
            <p:cNvPr id="29" name="TextBox 28">
              <a:extLst>
                <a:ext uri="{FF2B5EF4-FFF2-40B4-BE49-F238E27FC236}">
                  <a16:creationId xmlns:a16="http://schemas.microsoft.com/office/drawing/2014/main" id="{21B25522-DCB7-49BA-8872-321DD746D82D}"/>
                </a:ext>
              </a:extLst>
            </p:cNvPr>
            <p:cNvSpPr txBox="1"/>
            <p:nvPr/>
          </p:nvSpPr>
          <p:spPr>
            <a:xfrm>
              <a:off x="2113657" y="4495163"/>
              <a:ext cx="36474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pitchFamily="34" charset="0"/>
                  <a:cs typeface="Arial" pitchFamily="34" charset="0"/>
                </a:rPr>
                <a:t>You can simply impress your audience and add a unique zing and appeal to your Presentations.  </a:t>
              </a:r>
            </a:p>
          </p:txBody>
        </p:sp>
        <p:sp>
          <p:nvSpPr>
            <p:cNvPr id="30" name="TextBox 29">
              <a:extLst>
                <a:ext uri="{FF2B5EF4-FFF2-40B4-BE49-F238E27FC236}">
                  <a16:creationId xmlns:a16="http://schemas.microsoft.com/office/drawing/2014/main" id="{7548430B-9FC2-4C6B-89BE-F90E801AF8A6}"/>
                </a:ext>
              </a:extLst>
            </p:cNvPr>
            <p:cNvSpPr txBox="1"/>
            <p:nvPr/>
          </p:nvSpPr>
          <p:spPr>
            <a:xfrm>
              <a:off x="2113658" y="4283314"/>
              <a:ext cx="364745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white"/>
                  </a:solidFill>
                  <a:effectLst/>
                  <a:uLnTx/>
                  <a:uFillTx/>
                  <a:latin typeface="Arial" pitchFamily="34" charset="0"/>
                  <a:cs typeface="Arial" pitchFamily="34" charset="0"/>
                </a:rPr>
                <a:t>Your Text  Here</a:t>
              </a:r>
              <a:endParaRPr kumimoji="0" lang="ko-KR" altLang="en-US" sz="1200" b="1" i="0" u="none" strike="noStrike" kern="1200" cap="none" spc="0" normalizeH="0" baseline="0" noProof="0">
                <a:ln>
                  <a:noFill/>
                </a:ln>
                <a:solidFill>
                  <a:prstClr val="white"/>
                </a:solidFill>
                <a:effectLst/>
                <a:uLnTx/>
                <a:uFillTx/>
                <a:latin typeface="Arial" pitchFamily="34" charset="0"/>
                <a:cs typeface="Arial" pitchFamily="34" charset="0"/>
              </a:endParaRPr>
            </a:p>
          </p:txBody>
        </p:sp>
      </p:grpSp>
      <p:sp>
        <p:nvSpPr>
          <p:cNvPr id="31" name="TextBox 30">
            <a:extLst>
              <a:ext uri="{FF2B5EF4-FFF2-40B4-BE49-F238E27FC236}">
                <a16:creationId xmlns:a16="http://schemas.microsoft.com/office/drawing/2014/main" id="{D3E90C24-DF80-4B93-88F7-40E5F9286F71}"/>
              </a:ext>
            </a:extLst>
          </p:cNvPr>
          <p:cNvSpPr txBox="1"/>
          <p:nvPr/>
        </p:nvSpPr>
        <p:spPr>
          <a:xfrm>
            <a:off x="7001020" y="2047416"/>
            <a:ext cx="23555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rPr>
              <a:t>Easy to change colors, photos and Text.   </a:t>
            </a:r>
            <a:r>
              <a:rPr kumimoji="0" lang="ko-KR" altLang="en-US" sz="14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rPr>
              <a:t>  </a:t>
            </a:r>
            <a:r>
              <a:rPr kumimoji="0" lang="en-US" altLang="ko-KR" sz="14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rPr>
              <a:t> </a:t>
            </a:r>
            <a:endParaRPr kumimoji="0" lang="ko-KR" altLang="en-US" sz="14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endParaRPr>
          </a:p>
        </p:txBody>
      </p:sp>
      <p:sp>
        <p:nvSpPr>
          <p:cNvPr id="32" name="TextBox 31">
            <a:extLst>
              <a:ext uri="{FF2B5EF4-FFF2-40B4-BE49-F238E27FC236}">
                <a16:creationId xmlns:a16="http://schemas.microsoft.com/office/drawing/2014/main" id="{60AF1344-84BB-41C0-A934-D339E1D9F7F7}"/>
              </a:ext>
            </a:extLst>
          </p:cNvPr>
          <p:cNvSpPr txBox="1"/>
          <p:nvPr/>
        </p:nvSpPr>
        <p:spPr>
          <a:xfrm>
            <a:off x="8576170" y="4327005"/>
            <a:ext cx="23555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rPr>
              <a:t>Easy to change colors, photos and Text.   </a:t>
            </a:r>
            <a:r>
              <a:rPr kumimoji="0" lang="ko-KR" altLang="en-US" sz="14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rPr>
              <a:t>  </a:t>
            </a:r>
            <a:r>
              <a:rPr kumimoji="0" lang="en-US" altLang="ko-KR" sz="14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rPr>
              <a:t> </a:t>
            </a:r>
            <a:endParaRPr kumimoji="0" lang="ko-KR" altLang="en-US" sz="14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endParaRPr>
          </a:p>
        </p:txBody>
      </p:sp>
      <p:sp>
        <p:nvSpPr>
          <p:cNvPr id="33" name="TextBox 32">
            <a:extLst>
              <a:ext uri="{FF2B5EF4-FFF2-40B4-BE49-F238E27FC236}">
                <a16:creationId xmlns:a16="http://schemas.microsoft.com/office/drawing/2014/main" id="{EBC7C180-36B8-4E95-B68C-19DF3ECE66E5}"/>
              </a:ext>
            </a:extLst>
          </p:cNvPr>
          <p:cNvSpPr txBox="1"/>
          <p:nvPr/>
        </p:nvSpPr>
        <p:spPr>
          <a:xfrm>
            <a:off x="1537259" y="3223977"/>
            <a:ext cx="2355596"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rPr>
              <a:t>Easy to change colors, photos and Text.   </a:t>
            </a:r>
            <a:r>
              <a:rPr kumimoji="0" lang="ko-KR" altLang="en-US" sz="14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rPr>
              <a:t>  </a:t>
            </a:r>
            <a:r>
              <a:rPr kumimoji="0" lang="en-US" altLang="ko-KR" sz="14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rPr>
              <a:t> </a:t>
            </a:r>
            <a:endParaRPr kumimoji="0" lang="ko-KR" altLang="en-US" sz="14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endParaRPr>
          </a:p>
        </p:txBody>
      </p:sp>
      <p:sp>
        <p:nvSpPr>
          <p:cNvPr id="34" name="TextBox 33">
            <a:extLst>
              <a:ext uri="{FF2B5EF4-FFF2-40B4-BE49-F238E27FC236}">
                <a16:creationId xmlns:a16="http://schemas.microsoft.com/office/drawing/2014/main" id="{EF749172-5D7F-4983-AF37-688E644C31F4}"/>
              </a:ext>
            </a:extLst>
          </p:cNvPr>
          <p:cNvSpPr txBox="1"/>
          <p:nvPr/>
        </p:nvSpPr>
        <p:spPr>
          <a:xfrm>
            <a:off x="3112409" y="5503566"/>
            <a:ext cx="2355596"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rPr>
              <a:t>Easy to change colors, photos and Text.   </a:t>
            </a:r>
            <a:r>
              <a:rPr kumimoji="0" lang="ko-KR" altLang="en-US" sz="14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rPr>
              <a:t>  </a:t>
            </a:r>
            <a:r>
              <a:rPr kumimoji="0" lang="en-US" altLang="ko-KR" sz="14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rPr>
              <a:t> </a:t>
            </a:r>
            <a:endParaRPr kumimoji="0" lang="ko-KR" altLang="en-US" sz="14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624695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a:t>Infographic Style</a:t>
            </a:r>
          </a:p>
        </p:txBody>
      </p:sp>
      <p:grpSp>
        <p:nvGrpSpPr>
          <p:cNvPr id="3" name="Graphic 17">
            <a:extLst>
              <a:ext uri="{FF2B5EF4-FFF2-40B4-BE49-F238E27FC236}">
                <a16:creationId xmlns:a16="http://schemas.microsoft.com/office/drawing/2014/main" id="{A53D200F-3CA1-4815-A373-D7D31DBDA232}"/>
              </a:ext>
            </a:extLst>
          </p:cNvPr>
          <p:cNvGrpSpPr/>
          <p:nvPr/>
        </p:nvGrpSpPr>
        <p:grpSpPr>
          <a:xfrm>
            <a:off x="936049" y="2583406"/>
            <a:ext cx="5326166" cy="3125761"/>
            <a:chOff x="2687161" y="3731096"/>
            <a:chExt cx="5158677" cy="3027467"/>
          </a:xfrm>
        </p:grpSpPr>
        <p:sp>
          <p:nvSpPr>
            <p:cNvPr id="4" name="Freeform: Shape 3">
              <a:extLst>
                <a:ext uri="{FF2B5EF4-FFF2-40B4-BE49-F238E27FC236}">
                  <a16:creationId xmlns:a16="http://schemas.microsoft.com/office/drawing/2014/main" id="{31397C59-D2DD-4877-B6EC-45095EDC5623}"/>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F58476A9-35BE-4BE5-AA3D-B30CBA175037}"/>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FEB0FD6E-BE1F-49BC-9ADF-ADE7388FC946}"/>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E64173D-1EBB-4CB7-AB66-3657D2F9BCAE}"/>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Freeform: Shape 7">
              <a:extLst>
                <a:ext uri="{FF2B5EF4-FFF2-40B4-BE49-F238E27FC236}">
                  <a16:creationId xmlns:a16="http://schemas.microsoft.com/office/drawing/2014/main" id="{DB034139-3169-467A-8085-45A848B2019F}"/>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 name="Freeform: Shape 8">
              <a:extLst>
                <a:ext uri="{FF2B5EF4-FFF2-40B4-BE49-F238E27FC236}">
                  <a16:creationId xmlns:a16="http://schemas.microsoft.com/office/drawing/2014/main" id="{46054167-94BD-45E5-97AB-A2C967CF293D}"/>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 name="Freeform: Shape 9">
              <a:extLst>
                <a:ext uri="{FF2B5EF4-FFF2-40B4-BE49-F238E27FC236}">
                  <a16:creationId xmlns:a16="http://schemas.microsoft.com/office/drawing/2014/main" id="{F6B94249-9F66-4BC2-B038-76819F651754}"/>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 name="Freeform: Shape 10">
              <a:extLst>
                <a:ext uri="{FF2B5EF4-FFF2-40B4-BE49-F238E27FC236}">
                  <a16:creationId xmlns:a16="http://schemas.microsoft.com/office/drawing/2014/main" id="{435886E4-9D73-4BEA-AB3F-617E66FB7F46}"/>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 name="Freeform: Shape 11">
              <a:extLst>
                <a:ext uri="{FF2B5EF4-FFF2-40B4-BE49-F238E27FC236}">
                  <a16:creationId xmlns:a16="http://schemas.microsoft.com/office/drawing/2014/main" id="{DBDD95B8-0E41-4B68-A448-5B6987F1D0DD}"/>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 name="Freeform: Shape 12">
              <a:extLst>
                <a:ext uri="{FF2B5EF4-FFF2-40B4-BE49-F238E27FC236}">
                  <a16:creationId xmlns:a16="http://schemas.microsoft.com/office/drawing/2014/main" id="{FB6FF1C8-12A9-4AC6-A87A-9CB8F513DBBA}"/>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04807E81-1D74-4408-AE40-F7F2AABF4541}"/>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FABA664A-5AC6-4B21-A7F0-1F17186ECBDB}"/>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 name="Freeform: Shape 15">
              <a:extLst>
                <a:ext uri="{FF2B5EF4-FFF2-40B4-BE49-F238E27FC236}">
                  <a16:creationId xmlns:a16="http://schemas.microsoft.com/office/drawing/2014/main" id="{7BD27A49-E842-441C-A601-0C4C810C8235}"/>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3F4B0DE2-E3C6-4D09-AEF7-6226051531A7}"/>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 name="Freeform: Shape 17">
              <a:extLst>
                <a:ext uri="{FF2B5EF4-FFF2-40B4-BE49-F238E27FC236}">
                  <a16:creationId xmlns:a16="http://schemas.microsoft.com/office/drawing/2014/main" id="{7975C3AC-9158-423F-99A2-50A23A83ABC6}"/>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 name="Freeform: Shape 18">
              <a:extLst>
                <a:ext uri="{FF2B5EF4-FFF2-40B4-BE49-F238E27FC236}">
                  <a16:creationId xmlns:a16="http://schemas.microsoft.com/office/drawing/2014/main" id="{0BA1810B-ED54-490D-A27D-EAB82A7D58C2}"/>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1EC607E9-91BD-4ED1-BFB2-6BBC45F05630}"/>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236467BA-CD6B-449C-BF45-59E3C9350A72}"/>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EC728036-F00C-44C4-961D-67B5A9874985}"/>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Freeform: Shape 22">
              <a:extLst>
                <a:ext uri="{FF2B5EF4-FFF2-40B4-BE49-F238E27FC236}">
                  <a16:creationId xmlns:a16="http://schemas.microsoft.com/office/drawing/2014/main" id="{EC592205-BBD0-4BF8-A450-FFC78B069F81}"/>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04003F05-972C-402A-80EC-E083F00F322B}"/>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 name="Freeform: Shape 24">
              <a:extLst>
                <a:ext uri="{FF2B5EF4-FFF2-40B4-BE49-F238E27FC236}">
                  <a16:creationId xmlns:a16="http://schemas.microsoft.com/office/drawing/2014/main" id="{7B5CBC35-03D3-4391-8822-A59A65A4A222}"/>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3BA82B33-F1C0-4CD5-AB69-53FB995A725B}"/>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7" name="Freeform: Shape 26">
              <a:extLst>
                <a:ext uri="{FF2B5EF4-FFF2-40B4-BE49-F238E27FC236}">
                  <a16:creationId xmlns:a16="http://schemas.microsoft.com/office/drawing/2014/main" id="{141AA700-3D71-4E3F-9BC5-1A4EC60B7099}"/>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8" name="Freeform: Shape 27">
              <a:extLst>
                <a:ext uri="{FF2B5EF4-FFF2-40B4-BE49-F238E27FC236}">
                  <a16:creationId xmlns:a16="http://schemas.microsoft.com/office/drawing/2014/main" id="{7A989FCA-3A96-46FB-ABFE-99A43BABD9B9}"/>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9" name="Freeform: Shape 28">
              <a:extLst>
                <a:ext uri="{FF2B5EF4-FFF2-40B4-BE49-F238E27FC236}">
                  <a16:creationId xmlns:a16="http://schemas.microsoft.com/office/drawing/2014/main" id="{76E030E3-96C5-477D-A5E7-8D23B5F7AFD4}"/>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D1AB7603-6276-423E-85F9-20A88848963D}"/>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1" name="Freeform: Shape 30">
              <a:extLst>
                <a:ext uri="{FF2B5EF4-FFF2-40B4-BE49-F238E27FC236}">
                  <a16:creationId xmlns:a16="http://schemas.microsoft.com/office/drawing/2014/main" id="{142DE967-486D-474C-9633-1939E28305B5}"/>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2" name="Freeform: Shape 31">
              <a:extLst>
                <a:ext uri="{FF2B5EF4-FFF2-40B4-BE49-F238E27FC236}">
                  <a16:creationId xmlns:a16="http://schemas.microsoft.com/office/drawing/2014/main" id="{8E707A81-ACF7-4A5A-AB0F-7B0D392D85F2}"/>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3" name="Freeform: Shape 32">
              <a:extLst>
                <a:ext uri="{FF2B5EF4-FFF2-40B4-BE49-F238E27FC236}">
                  <a16:creationId xmlns:a16="http://schemas.microsoft.com/office/drawing/2014/main" id="{5CF435E2-062E-4BA4-8678-BF239B724DBE}"/>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4" name="Freeform: Shape 33">
              <a:extLst>
                <a:ext uri="{FF2B5EF4-FFF2-40B4-BE49-F238E27FC236}">
                  <a16:creationId xmlns:a16="http://schemas.microsoft.com/office/drawing/2014/main" id="{A4471FA3-F648-4BD1-912E-7A00EA43DABE}"/>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5" name="Freeform: Shape 34">
              <a:extLst>
                <a:ext uri="{FF2B5EF4-FFF2-40B4-BE49-F238E27FC236}">
                  <a16:creationId xmlns:a16="http://schemas.microsoft.com/office/drawing/2014/main" id="{2435E7A0-112F-4CB8-904B-1F1F95BC88DD}"/>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6" name="Freeform: Shape 35">
              <a:extLst>
                <a:ext uri="{FF2B5EF4-FFF2-40B4-BE49-F238E27FC236}">
                  <a16:creationId xmlns:a16="http://schemas.microsoft.com/office/drawing/2014/main" id="{21D70F5A-22EA-4544-83ED-BD6499688C96}"/>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7" name="Freeform: Shape 36">
              <a:extLst>
                <a:ext uri="{FF2B5EF4-FFF2-40B4-BE49-F238E27FC236}">
                  <a16:creationId xmlns:a16="http://schemas.microsoft.com/office/drawing/2014/main" id="{AB98541B-D2EA-4F12-80D3-F1AE88D04849}"/>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8" name="Freeform: Shape 37">
              <a:extLst>
                <a:ext uri="{FF2B5EF4-FFF2-40B4-BE49-F238E27FC236}">
                  <a16:creationId xmlns:a16="http://schemas.microsoft.com/office/drawing/2014/main" id="{B524CEA7-B7A9-4602-A849-1B231D404E8F}"/>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9" name="Freeform: Shape 38">
              <a:extLst>
                <a:ext uri="{FF2B5EF4-FFF2-40B4-BE49-F238E27FC236}">
                  <a16:creationId xmlns:a16="http://schemas.microsoft.com/office/drawing/2014/main" id="{F25A1DA9-7192-430F-9145-3A5473A358C7}"/>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0" name="Freeform: Shape 39">
              <a:extLst>
                <a:ext uri="{FF2B5EF4-FFF2-40B4-BE49-F238E27FC236}">
                  <a16:creationId xmlns:a16="http://schemas.microsoft.com/office/drawing/2014/main" id="{16B21AC8-7CFF-4659-A2A0-D2E31613666C}"/>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1" name="Freeform: Shape 40">
              <a:extLst>
                <a:ext uri="{FF2B5EF4-FFF2-40B4-BE49-F238E27FC236}">
                  <a16:creationId xmlns:a16="http://schemas.microsoft.com/office/drawing/2014/main" id="{A1D5784E-77CA-47AC-980C-6F0CE3145279}"/>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2" name="Freeform: Shape 41">
              <a:extLst>
                <a:ext uri="{FF2B5EF4-FFF2-40B4-BE49-F238E27FC236}">
                  <a16:creationId xmlns:a16="http://schemas.microsoft.com/office/drawing/2014/main" id="{F36B48DE-9AA3-4F4D-9C74-8005BCE0244F}"/>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3" name="Freeform: Shape 42">
              <a:extLst>
                <a:ext uri="{FF2B5EF4-FFF2-40B4-BE49-F238E27FC236}">
                  <a16:creationId xmlns:a16="http://schemas.microsoft.com/office/drawing/2014/main" id="{7D225B88-058B-4D39-A18E-6BB5C31147E8}"/>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4" name="Freeform: Shape 43">
              <a:extLst>
                <a:ext uri="{FF2B5EF4-FFF2-40B4-BE49-F238E27FC236}">
                  <a16:creationId xmlns:a16="http://schemas.microsoft.com/office/drawing/2014/main" id="{EF99687D-C49F-481B-BE74-C92E0E8FCF8D}"/>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5" name="Freeform: Shape 44">
              <a:extLst>
                <a:ext uri="{FF2B5EF4-FFF2-40B4-BE49-F238E27FC236}">
                  <a16:creationId xmlns:a16="http://schemas.microsoft.com/office/drawing/2014/main" id="{C8D50FB8-0A8C-4FC4-A9CA-1DBF38F30974}"/>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6" name="Freeform: Shape 45">
              <a:extLst>
                <a:ext uri="{FF2B5EF4-FFF2-40B4-BE49-F238E27FC236}">
                  <a16:creationId xmlns:a16="http://schemas.microsoft.com/office/drawing/2014/main" id="{C3BF45DA-F392-4A9C-B788-AA2F2665571C}"/>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7" name="Freeform: Shape 46">
              <a:extLst>
                <a:ext uri="{FF2B5EF4-FFF2-40B4-BE49-F238E27FC236}">
                  <a16:creationId xmlns:a16="http://schemas.microsoft.com/office/drawing/2014/main" id="{95873CDE-DC37-4808-BA02-0A0B2C215482}"/>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8" name="Freeform: Shape 47">
              <a:extLst>
                <a:ext uri="{FF2B5EF4-FFF2-40B4-BE49-F238E27FC236}">
                  <a16:creationId xmlns:a16="http://schemas.microsoft.com/office/drawing/2014/main" id="{3942118D-5D8A-42FA-B732-9DDDF02E4468}"/>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9" name="Freeform: Shape 48">
              <a:extLst>
                <a:ext uri="{FF2B5EF4-FFF2-40B4-BE49-F238E27FC236}">
                  <a16:creationId xmlns:a16="http://schemas.microsoft.com/office/drawing/2014/main" id="{E244C542-26DF-4679-A95C-860E8B99CA8B}"/>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0" name="Freeform: Shape 49">
              <a:extLst>
                <a:ext uri="{FF2B5EF4-FFF2-40B4-BE49-F238E27FC236}">
                  <a16:creationId xmlns:a16="http://schemas.microsoft.com/office/drawing/2014/main" id="{3EFA8385-2BF7-4F33-9766-9AE7D2C0BBDD}"/>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1" name="Freeform: Shape 50">
              <a:extLst>
                <a:ext uri="{FF2B5EF4-FFF2-40B4-BE49-F238E27FC236}">
                  <a16:creationId xmlns:a16="http://schemas.microsoft.com/office/drawing/2014/main" id="{88F43F5C-2A64-4FAF-BB94-0BE04B6B0B54}"/>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2" name="Freeform: Shape 51">
              <a:extLst>
                <a:ext uri="{FF2B5EF4-FFF2-40B4-BE49-F238E27FC236}">
                  <a16:creationId xmlns:a16="http://schemas.microsoft.com/office/drawing/2014/main" id="{274C5D8E-510A-4B03-A7BF-BE94A98DFC3A}"/>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3" name="Freeform: Shape 52">
              <a:extLst>
                <a:ext uri="{FF2B5EF4-FFF2-40B4-BE49-F238E27FC236}">
                  <a16:creationId xmlns:a16="http://schemas.microsoft.com/office/drawing/2014/main" id="{D1DBE1BE-3D60-429D-83ED-13DC05BEFC32}"/>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4" name="Freeform: Shape 53">
              <a:extLst>
                <a:ext uri="{FF2B5EF4-FFF2-40B4-BE49-F238E27FC236}">
                  <a16:creationId xmlns:a16="http://schemas.microsoft.com/office/drawing/2014/main" id="{3F017608-863A-4253-9186-27C8B35D344A}"/>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5" name="Freeform: Shape 54">
              <a:extLst>
                <a:ext uri="{FF2B5EF4-FFF2-40B4-BE49-F238E27FC236}">
                  <a16:creationId xmlns:a16="http://schemas.microsoft.com/office/drawing/2014/main" id="{E9D615C3-7ED8-4B2D-AF14-79BA13E81708}"/>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6" name="Freeform: Shape 55">
              <a:extLst>
                <a:ext uri="{FF2B5EF4-FFF2-40B4-BE49-F238E27FC236}">
                  <a16:creationId xmlns:a16="http://schemas.microsoft.com/office/drawing/2014/main" id="{D1BAD18C-94E4-4D82-B8A9-DCB01A81D47F}"/>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7" name="Freeform: Shape 56">
              <a:extLst>
                <a:ext uri="{FF2B5EF4-FFF2-40B4-BE49-F238E27FC236}">
                  <a16:creationId xmlns:a16="http://schemas.microsoft.com/office/drawing/2014/main" id="{7FA2BA0B-CFDD-41B6-8698-B1E88F596D8A}"/>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8" name="Freeform: Shape 57">
              <a:extLst>
                <a:ext uri="{FF2B5EF4-FFF2-40B4-BE49-F238E27FC236}">
                  <a16:creationId xmlns:a16="http://schemas.microsoft.com/office/drawing/2014/main" id="{7FF0F53D-0C00-47F6-895E-7A3017C4543D}"/>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9" name="Freeform: Shape 58">
              <a:extLst>
                <a:ext uri="{FF2B5EF4-FFF2-40B4-BE49-F238E27FC236}">
                  <a16:creationId xmlns:a16="http://schemas.microsoft.com/office/drawing/2014/main" id="{E07F5948-1C2A-4C08-87A5-EE2E2A3AE8E1}"/>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0" name="Freeform: Shape 59">
              <a:extLst>
                <a:ext uri="{FF2B5EF4-FFF2-40B4-BE49-F238E27FC236}">
                  <a16:creationId xmlns:a16="http://schemas.microsoft.com/office/drawing/2014/main" id="{1F954D71-99C2-49AD-9463-5EC3D4D76CA8}"/>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1" name="Freeform: Shape 60">
              <a:extLst>
                <a:ext uri="{FF2B5EF4-FFF2-40B4-BE49-F238E27FC236}">
                  <a16:creationId xmlns:a16="http://schemas.microsoft.com/office/drawing/2014/main" id="{0BDB1176-0D22-4F88-9E03-0B64E2A0A02F}"/>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2" name="Freeform: Shape 61">
              <a:extLst>
                <a:ext uri="{FF2B5EF4-FFF2-40B4-BE49-F238E27FC236}">
                  <a16:creationId xmlns:a16="http://schemas.microsoft.com/office/drawing/2014/main" id="{C145836B-A5D2-4F3E-A8B5-4EA1D643E756}"/>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3" name="Freeform: Shape 62">
              <a:extLst>
                <a:ext uri="{FF2B5EF4-FFF2-40B4-BE49-F238E27FC236}">
                  <a16:creationId xmlns:a16="http://schemas.microsoft.com/office/drawing/2014/main" id="{6873F3A8-D9B2-48E1-8A6B-8D1B487E3AEF}"/>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4" name="Freeform: Shape 63">
              <a:extLst>
                <a:ext uri="{FF2B5EF4-FFF2-40B4-BE49-F238E27FC236}">
                  <a16:creationId xmlns:a16="http://schemas.microsoft.com/office/drawing/2014/main" id="{A46C902A-B59F-48B1-9EB7-FE1E34942F50}"/>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5" name="Freeform: Shape 64">
              <a:extLst>
                <a:ext uri="{FF2B5EF4-FFF2-40B4-BE49-F238E27FC236}">
                  <a16:creationId xmlns:a16="http://schemas.microsoft.com/office/drawing/2014/main" id="{1810007F-22B4-4106-B105-912BDB9C3F8E}"/>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6" name="Freeform: Shape 65">
              <a:extLst>
                <a:ext uri="{FF2B5EF4-FFF2-40B4-BE49-F238E27FC236}">
                  <a16:creationId xmlns:a16="http://schemas.microsoft.com/office/drawing/2014/main" id="{D8736577-2EED-4F80-9717-545E123EBB60}"/>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7" name="Freeform: Shape 66">
              <a:extLst>
                <a:ext uri="{FF2B5EF4-FFF2-40B4-BE49-F238E27FC236}">
                  <a16:creationId xmlns:a16="http://schemas.microsoft.com/office/drawing/2014/main" id="{2A01A795-8355-4E7C-B321-84F5513E2301}"/>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8" name="Freeform: Shape 67">
              <a:extLst>
                <a:ext uri="{FF2B5EF4-FFF2-40B4-BE49-F238E27FC236}">
                  <a16:creationId xmlns:a16="http://schemas.microsoft.com/office/drawing/2014/main" id="{06CE68EA-EBBF-406D-9CB7-FC8933FDBF28}"/>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9" name="Freeform: Shape 68">
              <a:extLst>
                <a:ext uri="{FF2B5EF4-FFF2-40B4-BE49-F238E27FC236}">
                  <a16:creationId xmlns:a16="http://schemas.microsoft.com/office/drawing/2014/main" id="{DFAC63CE-4287-4C6C-9061-1E8911C3F1B8}"/>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0" name="Freeform: Shape 69">
              <a:extLst>
                <a:ext uri="{FF2B5EF4-FFF2-40B4-BE49-F238E27FC236}">
                  <a16:creationId xmlns:a16="http://schemas.microsoft.com/office/drawing/2014/main" id="{10E0B473-C9CE-4DED-BBF6-A0356A02E849}"/>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1" name="Freeform: Shape 70">
              <a:extLst>
                <a:ext uri="{FF2B5EF4-FFF2-40B4-BE49-F238E27FC236}">
                  <a16:creationId xmlns:a16="http://schemas.microsoft.com/office/drawing/2014/main" id="{E0355480-3845-495D-BF82-1910A1C89678}"/>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2" name="Freeform: Shape 71">
              <a:extLst>
                <a:ext uri="{FF2B5EF4-FFF2-40B4-BE49-F238E27FC236}">
                  <a16:creationId xmlns:a16="http://schemas.microsoft.com/office/drawing/2014/main" id="{720B7DD7-AE6C-465A-ABA9-3D5129325055}"/>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3" name="Freeform: Shape 72">
              <a:extLst>
                <a:ext uri="{FF2B5EF4-FFF2-40B4-BE49-F238E27FC236}">
                  <a16:creationId xmlns:a16="http://schemas.microsoft.com/office/drawing/2014/main" id="{035A84B3-2E48-4C4E-86D7-AD8D920EFA7E}"/>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4" name="Freeform: Shape 73">
              <a:extLst>
                <a:ext uri="{FF2B5EF4-FFF2-40B4-BE49-F238E27FC236}">
                  <a16:creationId xmlns:a16="http://schemas.microsoft.com/office/drawing/2014/main" id="{DC42A793-3330-4257-A9D2-61D4AAF7818C}"/>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5" name="Freeform: Shape 74">
              <a:extLst>
                <a:ext uri="{FF2B5EF4-FFF2-40B4-BE49-F238E27FC236}">
                  <a16:creationId xmlns:a16="http://schemas.microsoft.com/office/drawing/2014/main" id="{46439693-23B5-4AA7-9C8B-342CB68F73C4}"/>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6" name="Freeform: Shape 75">
              <a:extLst>
                <a:ext uri="{FF2B5EF4-FFF2-40B4-BE49-F238E27FC236}">
                  <a16:creationId xmlns:a16="http://schemas.microsoft.com/office/drawing/2014/main" id="{A4A20976-FF21-4EE1-B415-9967CAF4B8B9}"/>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7" name="Freeform: Shape 76">
              <a:extLst>
                <a:ext uri="{FF2B5EF4-FFF2-40B4-BE49-F238E27FC236}">
                  <a16:creationId xmlns:a16="http://schemas.microsoft.com/office/drawing/2014/main" id="{31675D03-E588-4081-932D-328E4B769FBC}"/>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8" name="Freeform: Shape 77">
              <a:extLst>
                <a:ext uri="{FF2B5EF4-FFF2-40B4-BE49-F238E27FC236}">
                  <a16:creationId xmlns:a16="http://schemas.microsoft.com/office/drawing/2014/main" id="{F846E8CC-6B80-47C3-8AF6-124F30BE4FF1}"/>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9" name="Freeform: Shape 78">
              <a:extLst>
                <a:ext uri="{FF2B5EF4-FFF2-40B4-BE49-F238E27FC236}">
                  <a16:creationId xmlns:a16="http://schemas.microsoft.com/office/drawing/2014/main" id="{4A2268A6-9F51-4B8B-917D-9F5F74F2960E}"/>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0" name="Freeform: Shape 79">
              <a:extLst>
                <a:ext uri="{FF2B5EF4-FFF2-40B4-BE49-F238E27FC236}">
                  <a16:creationId xmlns:a16="http://schemas.microsoft.com/office/drawing/2014/main" id="{63C32819-3539-47E1-9585-0216F6346EB5}"/>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1" name="Freeform: Shape 80">
              <a:extLst>
                <a:ext uri="{FF2B5EF4-FFF2-40B4-BE49-F238E27FC236}">
                  <a16:creationId xmlns:a16="http://schemas.microsoft.com/office/drawing/2014/main" id="{818AD6B5-C5E9-456B-914F-0EF9016E4357}"/>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2" name="Freeform: Shape 81">
              <a:extLst>
                <a:ext uri="{FF2B5EF4-FFF2-40B4-BE49-F238E27FC236}">
                  <a16:creationId xmlns:a16="http://schemas.microsoft.com/office/drawing/2014/main" id="{00696A26-B3BB-428C-8117-7F28738E15D3}"/>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3" name="Freeform: Shape 82">
              <a:extLst>
                <a:ext uri="{FF2B5EF4-FFF2-40B4-BE49-F238E27FC236}">
                  <a16:creationId xmlns:a16="http://schemas.microsoft.com/office/drawing/2014/main" id="{9B610EBC-1A4A-4DA4-B3FB-963685D49A67}"/>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4" name="Freeform: Shape 83">
              <a:extLst>
                <a:ext uri="{FF2B5EF4-FFF2-40B4-BE49-F238E27FC236}">
                  <a16:creationId xmlns:a16="http://schemas.microsoft.com/office/drawing/2014/main" id="{6D35641E-0F8A-4E4E-9957-BE3832D39A62}"/>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5" name="Freeform: Shape 84">
              <a:extLst>
                <a:ext uri="{FF2B5EF4-FFF2-40B4-BE49-F238E27FC236}">
                  <a16:creationId xmlns:a16="http://schemas.microsoft.com/office/drawing/2014/main" id="{18AF2952-FBCA-4D15-9640-A5AF6C29FF04}"/>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6" name="Freeform: Shape 85">
              <a:extLst>
                <a:ext uri="{FF2B5EF4-FFF2-40B4-BE49-F238E27FC236}">
                  <a16:creationId xmlns:a16="http://schemas.microsoft.com/office/drawing/2014/main" id="{A8706F14-7041-48EA-8FBD-6F865122C739}"/>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7" name="Freeform: Shape 86">
              <a:extLst>
                <a:ext uri="{FF2B5EF4-FFF2-40B4-BE49-F238E27FC236}">
                  <a16:creationId xmlns:a16="http://schemas.microsoft.com/office/drawing/2014/main" id="{8B609903-7469-46CB-AE04-EFC57920D93D}"/>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8" name="Freeform: Shape 87">
              <a:extLst>
                <a:ext uri="{FF2B5EF4-FFF2-40B4-BE49-F238E27FC236}">
                  <a16:creationId xmlns:a16="http://schemas.microsoft.com/office/drawing/2014/main" id="{18A4A0E3-3EEA-41FB-A075-BC96222F502A}"/>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9" name="Freeform: Shape 88">
              <a:extLst>
                <a:ext uri="{FF2B5EF4-FFF2-40B4-BE49-F238E27FC236}">
                  <a16:creationId xmlns:a16="http://schemas.microsoft.com/office/drawing/2014/main" id="{EE0B263D-4D52-4F0F-BE52-C8F4D910F1EE}"/>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no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0" name="Freeform: Shape 89">
              <a:extLst>
                <a:ext uri="{FF2B5EF4-FFF2-40B4-BE49-F238E27FC236}">
                  <a16:creationId xmlns:a16="http://schemas.microsoft.com/office/drawing/2014/main" id="{E6ECEFBB-DB94-4B5C-8145-57BD32D71922}"/>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1" name="Freeform: Shape 90">
              <a:extLst>
                <a:ext uri="{FF2B5EF4-FFF2-40B4-BE49-F238E27FC236}">
                  <a16:creationId xmlns:a16="http://schemas.microsoft.com/office/drawing/2014/main" id="{AE1CC5DF-1C59-4601-9961-46CB4908D105}"/>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2" name="Freeform: Shape 91">
              <a:extLst>
                <a:ext uri="{FF2B5EF4-FFF2-40B4-BE49-F238E27FC236}">
                  <a16:creationId xmlns:a16="http://schemas.microsoft.com/office/drawing/2014/main" id="{009D1A70-3572-41B6-88B1-5026CF2D411C}"/>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3" name="Freeform: Shape 92">
              <a:extLst>
                <a:ext uri="{FF2B5EF4-FFF2-40B4-BE49-F238E27FC236}">
                  <a16:creationId xmlns:a16="http://schemas.microsoft.com/office/drawing/2014/main" id="{D475261B-ED13-4A62-B923-B7CE55EF77AC}"/>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4" name="Freeform: Shape 93">
              <a:extLst>
                <a:ext uri="{FF2B5EF4-FFF2-40B4-BE49-F238E27FC236}">
                  <a16:creationId xmlns:a16="http://schemas.microsoft.com/office/drawing/2014/main" id="{FF72B240-E7C4-4D5E-9B3E-0051B552A932}"/>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5" name="Freeform: Shape 94">
              <a:extLst>
                <a:ext uri="{FF2B5EF4-FFF2-40B4-BE49-F238E27FC236}">
                  <a16:creationId xmlns:a16="http://schemas.microsoft.com/office/drawing/2014/main" id="{21BF2F44-9ABD-4296-8368-25EEFB755318}"/>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6" name="Freeform: Shape 95">
              <a:extLst>
                <a:ext uri="{FF2B5EF4-FFF2-40B4-BE49-F238E27FC236}">
                  <a16:creationId xmlns:a16="http://schemas.microsoft.com/office/drawing/2014/main" id="{C1F47B72-1020-4DD3-818D-85CD1A05974A}"/>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7" name="Freeform: Shape 96">
              <a:extLst>
                <a:ext uri="{FF2B5EF4-FFF2-40B4-BE49-F238E27FC236}">
                  <a16:creationId xmlns:a16="http://schemas.microsoft.com/office/drawing/2014/main" id="{965F9E5E-652C-4721-AFD9-D34BDE817924}"/>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8" name="Freeform: Shape 97">
              <a:extLst>
                <a:ext uri="{FF2B5EF4-FFF2-40B4-BE49-F238E27FC236}">
                  <a16:creationId xmlns:a16="http://schemas.microsoft.com/office/drawing/2014/main" id="{192B6F49-8D77-4587-A9D0-19C3B6F5C22E}"/>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9" name="Freeform: Shape 98">
              <a:extLst>
                <a:ext uri="{FF2B5EF4-FFF2-40B4-BE49-F238E27FC236}">
                  <a16:creationId xmlns:a16="http://schemas.microsoft.com/office/drawing/2014/main" id="{0CA11F4C-5627-41BD-8356-9462BF0EC3B6}"/>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0" name="Freeform: Shape 99">
              <a:extLst>
                <a:ext uri="{FF2B5EF4-FFF2-40B4-BE49-F238E27FC236}">
                  <a16:creationId xmlns:a16="http://schemas.microsoft.com/office/drawing/2014/main" id="{E4236E6B-B975-420F-9D8D-E1B401128754}"/>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1" name="Freeform: Shape 100">
              <a:extLst>
                <a:ext uri="{FF2B5EF4-FFF2-40B4-BE49-F238E27FC236}">
                  <a16:creationId xmlns:a16="http://schemas.microsoft.com/office/drawing/2014/main" id="{E5A382FD-E095-4343-90C4-D50A5146355F}"/>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2" name="Freeform: Shape 101">
              <a:extLst>
                <a:ext uri="{FF2B5EF4-FFF2-40B4-BE49-F238E27FC236}">
                  <a16:creationId xmlns:a16="http://schemas.microsoft.com/office/drawing/2014/main" id="{394F8BD8-4786-4A32-BFC8-4B9F112D7211}"/>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3" name="Freeform: Shape 102">
              <a:extLst>
                <a:ext uri="{FF2B5EF4-FFF2-40B4-BE49-F238E27FC236}">
                  <a16:creationId xmlns:a16="http://schemas.microsoft.com/office/drawing/2014/main" id="{6AB71343-675F-41A8-899F-A62ADD022FA3}"/>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4" name="Freeform: Shape 103">
              <a:extLst>
                <a:ext uri="{FF2B5EF4-FFF2-40B4-BE49-F238E27FC236}">
                  <a16:creationId xmlns:a16="http://schemas.microsoft.com/office/drawing/2014/main" id="{00D2EEB2-14F2-4367-B102-ABF0FF76CB8B}"/>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5" name="Freeform: Shape 104">
              <a:extLst>
                <a:ext uri="{FF2B5EF4-FFF2-40B4-BE49-F238E27FC236}">
                  <a16:creationId xmlns:a16="http://schemas.microsoft.com/office/drawing/2014/main" id="{A7846163-20B6-4766-A36C-6655B60DC469}"/>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6" name="Freeform: Shape 105">
              <a:extLst>
                <a:ext uri="{FF2B5EF4-FFF2-40B4-BE49-F238E27FC236}">
                  <a16:creationId xmlns:a16="http://schemas.microsoft.com/office/drawing/2014/main" id="{C60AE3FA-5F11-46AD-A640-A2EDF92A3F7A}"/>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7" name="Freeform: Shape 106">
              <a:extLst>
                <a:ext uri="{FF2B5EF4-FFF2-40B4-BE49-F238E27FC236}">
                  <a16:creationId xmlns:a16="http://schemas.microsoft.com/office/drawing/2014/main" id="{2AB6848D-6D65-4AFF-90E9-202341066071}"/>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8" name="Freeform: Shape 107">
              <a:extLst>
                <a:ext uri="{FF2B5EF4-FFF2-40B4-BE49-F238E27FC236}">
                  <a16:creationId xmlns:a16="http://schemas.microsoft.com/office/drawing/2014/main" id="{416382D2-E6F7-4497-8429-36F286DE8563}"/>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9" name="Freeform: Shape 108">
              <a:extLst>
                <a:ext uri="{FF2B5EF4-FFF2-40B4-BE49-F238E27FC236}">
                  <a16:creationId xmlns:a16="http://schemas.microsoft.com/office/drawing/2014/main" id="{444CE9E9-CF56-4462-BE0C-91E0545D7E92}"/>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0" name="Freeform: Shape 109">
              <a:extLst>
                <a:ext uri="{FF2B5EF4-FFF2-40B4-BE49-F238E27FC236}">
                  <a16:creationId xmlns:a16="http://schemas.microsoft.com/office/drawing/2014/main" id="{7866EE55-7B41-4CB5-A89D-EEA28DF93EEF}"/>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1" name="Freeform: Shape 110">
              <a:extLst>
                <a:ext uri="{FF2B5EF4-FFF2-40B4-BE49-F238E27FC236}">
                  <a16:creationId xmlns:a16="http://schemas.microsoft.com/office/drawing/2014/main" id="{7AF615F7-1A09-4EE3-B8E7-A181B1A634D1}"/>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2" name="Freeform: Shape 111">
              <a:extLst>
                <a:ext uri="{FF2B5EF4-FFF2-40B4-BE49-F238E27FC236}">
                  <a16:creationId xmlns:a16="http://schemas.microsoft.com/office/drawing/2014/main" id="{2FD0D00D-A68F-42B0-8624-77E11901C3E8}"/>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3" name="Freeform: Shape 112">
              <a:extLst>
                <a:ext uri="{FF2B5EF4-FFF2-40B4-BE49-F238E27FC236}">
                  <a16:creationId xmlns:a16="http://schemas.microsoft.com/office/drawing/2014/main" id="{126C339D-5E8A-463E-97FB-698EDEE5239A}"/>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4" name="Freeform: Shape 113">
              <a:extLst>
                <a:ext uri="{FF2B5EF4-FFF2-40B4-BE49-F238E27FC236}">
                  <a16:creationId xmlns:a16="http://schemas.microsoft.com/office/drawing/2014/main" id="{B39FC723-D184-4920-B5B9-60A55C5BD582}"/>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5" name="Freeform: Shape 114">
              <a:extLst>
                <a:ext uri="{FF2B5EF4-FFF2-40B4-BE49-F238E27FC236}">
                  <a16:creationId xmlns:a16="http://schemas.microsoft.com/office/drawing/2014/main" id="{BFCAB618-61A4-47AE-AEF6-0BB650F562B2}"/>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solidFill>
              <a:srgbClr val="D9D9D9"/>
            </a:solidFill>
            <a:ln w="31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aphicFrame>
        <p:nvGraphicFramePr>
          <p:cNvPr id="116" name="Chart 115">
            <a:extLst>
              <a:ext uri="{FF2B5EF4-FFF2-40B4-BE49-F238E27FC236}">
                <a16:creationId xmlns:a16="http://schemas.microsoft.com/office/drawing/2014/main" id="{BDB07A22-AE9F-4453-89B6-3E6E4E584819}"/>
              </a:ext>
            </a:extLst>
          </p:cNvPr>
          <p:cNvGraphicFramePr/>
          <p:nvPr/>
        </p:nvGraphicFramePr>
        <p:xfrm>
          <a:off x="7948407" y="2639468"/>
          <a:ext cx="914001" cy="100811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7" name="Chart 55">
            <a:extLst>
              <a:ext uri="{FF2B5EF4-FFF2-40B4-BE49-F238E27FC236}">
                <a16:creationId xmlns:a16="http://schemas.microsoft.com/office/drawing/2014/main" id="{EA8F6CD7-50A7-43FE-9D7D-0F82E456C0B9}"/>
              </a:ext>
            </a:extLst>
          </p:cNvPr>
          <p:cNvGraphicFramePr/>
          <p:nvPr/>
        </p:nvGraphicFramePr>
        <p:xfrm>
          <a:off x="9730427" y="2639468"/>
          <a:ext cx="914001" cy="1008113"/>
        </p:xfrm>
        <a:graphic>
          <a:graphicData uri="http://schemas.openxmlformats.org/drawingml/2006/chart">
            <c:chart xmlns:c="http://schemas.openxmlformats.org/drawingml/2006/chart" xmlns:r="http://schemas.openxmlformats.org/officeDocument/2006/relationships" r:id="rId3"/>
          </a:graphicData>
        </a:graphic>
      </p:graphicFrame>
      <p:sp>
        <p:nvSpPr>
          <p:cNvPr id="118" name="TextBox 117">
            <a:extLst>
              <a:ext uri="{FF2B5EF4-FFF2-40B4-BE49-F238E27FC236}">
                <a16:creationId xmlns:a16="http://schemas.microsoft.com/office/drawing/2014/main" id="{01A469B8-1431-46D1-8BEE-3696E0EBE626}"/>
              </a:ext>
            </a:extLst>
          </p:cNvPr>
          <p:cNvSpPr txBox="1"/>
          <p:nvPr/>
        </p:nvSpPr>
        <p:spPr>
          <a:xfrm>
            <a:off x="7948407" y="3677449"/>
            <a:ext cx="914001"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a:ln>
                  <a:noFill/>
                </a:ln>
                <a:solidFill>
                  <a:srgbClr val="7344AE"/>
                </a:solidFill>
                <a:effectLst/>
                <a:uLnTx/>
                <a:uFillTx/>
                <a:latin typeface="Arial"/>
                <a:cs typeface="Arial" pitchFamily="34" charset="0"/>
              </a:rPr>
              <a:t>Text  Here</a:t>
            </a:r>
            <a:endParaRPr kumimoji="0" lang="ko-KR" altLang="en-US" sz="1100" b="1" i="0" u="none" strike="noStrike" kern="1200" cap="none" spc="0" normalizeH="0" baseline="0" noProof="0">
              <a:ln>
                <a:noFill/>
              </a:ln>
              <a:solidFill>
                <a:srgbClr val="7344AE"/>
              </a:solidFill>
              <a:effectLst/>
              <a:uLnTx/>
              <a:uFillTx/>
              <a:latin typeface="Arial"/>
              <a:cs typeface="Arial" pitchFamily="34" charset="0"/>
            </a:endParaRPr>
          </a:p>
        </p:txBody>
      </p:sp>
      <p:sp>
        <p:nvSpPr>
          <p:cNvPr id="119" name="TextBox 118">
            <a:extLst>
              <a:ext uri="{FF2B5EF4-FFF2-40B4-BE49-F238E27FC236}">
                <a16:creationId xmlns:a16="http://schemas.microsoft.com/office/drawing/2014/main" id="{5DA39FA6-793E-4D08-ABFB-884385DC524A}"/>
              </a:ext>
            </a:extLst>
          </p:cNvPr>
          <p:cNvSpPr txBox="1"/>
          <p:nvPr/>
        </p:nvSpPr>
        <p:spPr>
          <a:xfrm>
            <a:off x="9730427" y="3677449"/>
            <a:ext cx="914001"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a:ln>
                  <a:noFill/>
                </a:ln>
                <a:solidFill>
                  <a:srgbClr val="FF5030"/>
                </a:solidFill>
                <a:effectLst/>
                <a:uLnTx/>
                <a:uFillTx/>
                <a:latin typeface="Arial"/>
                <a:cs typeface="Arial" pitchFamily="34" charset="0"/>
              </a:rPr>
              <a:t>Text  Here</a:t>
            </a:r>
            <a:endParaRPr kumimoji="0" lang="ko-KR" altLang="en-US" sz="1100" b="1" i="0" u="none" strike="noStrike" kern="1200" cap="none" spc="0" normalizeH="0" baseline="0" noProof="0">
              <a:ln>
                <a:noFill/>
              </a:ln>
              <a:solidFill>
                <a:srgbClr val="FF5030"/>
              </a:solidFill>
              <a:effectLst/>
              <a:uLnTx/>
              <a:uFillTx/>
              <a:latin typeface="Arial"/>
              <a:cs typeface="Arial" pitchFamily="34" charset="0"/>
            </a:endParaRPr>
          </a:p>
        </p:txBody>
      </p:sp>
      <p:grpSp>
        <p:nvGrpSpPr>
          <p:cNvPr id="120" name="그룹 11">
            <a:extLst>
              <a:ext uri="{FF2B5EF4-FFF2-40B4-BE49-F238E27FC236}">
                <a16:creationId xmlns:a16="http://schemas.microsoft.com/office/drawing/2014/main" id="{2C33C115-6511-4043-A75F-2C610805F6B3}"/>
              </a:ext>
            </a:extLst>
          </p:cNvPr>
          <p:cNvGrpSpPr/>
          <p:nvPr/>
        </p:nvGrpSpPr>
        <p:grpSpPr>
          <a:xfrm>
            <a:off x="7190261" y="3953725"/>
            <a:ext cx="4372584" cy="758761"/>
            <a:chOff x="7536159" y="3936307"/>
            <a:chExt cx="4026685" cy="758761"/>
          </a:xfrm>
        </p:grpSpPr>
        <p:sp>
          <p:nvSpPr>
            <p:cNvPr id="121" name="TextBox 120">
              <a:extLst>
                <a:ext uri="{FF2B5EF4-FFF2-40B4-BE49-F238E27FC236}">
                  <a16:creationId xmlns:a16="http://schemas.microsoft.com/office/drawing/2014/main" id="{A7D801ED-D7F3-418F-94CC-1A25FA34E027}"/>
                </a:ext>
              </a:extLst>
            </p:cNvPr>
            <p:cNvSpPr txBox="1"/>
            <p:nvPr/>
          </p:nvSpPr>
          <p:spPr>
            <a:xfrm>
              <a:off x="7536159" y="3936307"/>
              <a:ext cx="4026685"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lumMod val="65000"/>
                      <a:lumOff val="35000"/>
                    </a:prstClr>
                  </a:solidFill>
                  <a:effectLst/>
                  <a:uLnTx/>
                  <a:uFillTx/>
                  <a:latin typeface="Arial"/>
                  <a:cs typeface="Arial" pitchFamily="34" charset="0"/>
                </a:rPr>
                <a:t>Content  Here</a:t>
              </a:r>
              <a:endParaRPr kumimoji="0" lang="ko-KR" altLang="en-US" sz="1400" b="1" i="0" u="none" strike="noStrike" kern="1200" cap="none" spc="0" normalizeH="0" baseline="0" noProof="0">
                <a:ln>
                  <a:noFill/>
                </a:ln>
                <a:solidFill>
                  <a:prstClr val="black">
                    <a:lumMod val="65000"/>
                    <a:lumOff val="35000"/>
                  </a:prstClr>
                </a:solidFill>
                <a:effectLst/>
                <a:uLnTx/>
                <a:uFillTx/>
                <a:latin typeface="Arial"/>
                <a:cs typeface="Arial" pitchFamily="34" charset="0"/>
              </a:endParaRPr>
            </a:p>
          </p:txBody>
        </p:sp>
        <p:sp>
          <p:nvSpPr>
            <p:cNvPr id="122" name="TextBox 121">
              <a:extLst>
                <a:ext uri="{FF2B5EF4-FFF2-40B4-BE49-F238E27FC236}">
                  <a16:creationId xmlns:a16="http://schemas.microsoft.com/office/drawing/2014/main" id="{35F88154-299F-4A9B-B339-F6796A38BC60}"/>
                </a:ext>
              </a:extLst>
            </p:cNvPr>
            <p:cNvSpPr txBox="1"/>
            <p:nvPr/>
          </p:nvSpPr>
          <p:spPr>
            <a:xfrm>
              <a:off x="7536159" y="4233403"/>
              <a:ext cx="402668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a:t>
              </a:r>
              <a:endParaRPr kumimoji="0" lang="ko-KR" altLang="en-US" sz="1200" b="0" i="0" u="none" strike="noStrike" kern="1200" cap="none" spc="0" normalizeH="0" baseline="0" noProof="0">
                <a:ln>
                  <a:noFill/>
                </a:ln>
                <a:solidFill>
                  <a:prstClr val="black">
                    <a:lumMod val="65000"/>
                    <a:lumOff val="35000"/>
                  </a:prstClr>
                </a:solidFill>
                <a:effectLst/>
                <a:uLnTx/>
                <a:uFillTx/>
                <a:latin typeface="Arial"/>
                <a:cs typeface="Arial" pitchFamily="34" charset="0"/>
              </a:endParaRPr>
            </a:p>
          </p:txBody>
        </p:sp>
      </p:grpSp>
      <p:sp>
        <p:nvSpPr>
          <p:cNvPr id="123" name="TextBox 122">
            <a:extLst>
              <a:ext uri="{FF2B5EF4-FFF2-40B4-BE49-F238E27FC236}">
                <a16:creationId xmlns:a16="http://schemas.microsoft.com/office/drawing/2014/main" id="{DE297E7F-D6E1-4A13-8A9B-4D04CCA7EB97}"/>
              </a:ext>
            </a:extLst>
          </p:cNvPr>
          <p:cNvSpPr txBox="1"/>
          <p:nvPr/>
        </p:nvSpPr>
        <p:spPr>
          <a:xfrm>
            <a:off x="7948407" y="5862253"/>
            <a:ext cx="914001"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a:ln>
                  <a:noFill/>
                </a:ln>
                <a:solidFill>
                  <a:srgbClr val="FF5030"/>
                </a:solidFill>
                <a:effectLst/>
                <a:uLnTx/>
                <a:uFillTx/>
                <a:latin typeface="Arial"/>
                <a:cs typeface="Arial" pitchFamily="34" charset="0"/>
              </a:rPr>
              <a:t>Text  Here</a:t>
            </a:r>
            <a:endParaRPr kumimoji="0" lang="ko-KR" altLang="en-US" sz="1100" b="1" i="0" u="none" strike="noStrike" kern="1200" cap="none" spc="0" normalizeH="0" baseline="0" noProof="0">
              <a:ln>
                <a:noFill/>
              </a:ln>
              <a:solidFill>
                <a:srgbClr val="FF5030"/>
              </a:solidFill>
              <a:effectLst/>
              <a:uLnTx/>
              <a:uFillTx/>
              <a:latin typeface="Arial"/>
              <a:cs typeface="Arial" pitchFamily="34" charset="0"/>
            </a:endParaRPr>
          </a:p>
        </p:txBody>
      </p:sp>
      <p:sp>
        <p:nvSpPr>
          <p:cNvPr id="124" name="TextBox 123">
            <a:extLst>
              <a:ext uri="{FF2B5EF4-FFF2-40B4-BE49-F238E27FC236}">
                <a16:creationId xmlns:a16="http://schemas.microsoft.com/office/drawing/2014/main" id="{03C58168-4F19-4496-B7FD-D8743161AA28}"/>
              </a:ext>
            </a:extLst>
          </p:cNvPr>
          <p:cNvSpPr txBox="1"/>
          <p:nvPr/>
        </p:nvSpPr>
        <p:spPr>
          <a:xfrm>
            <a:off x="9730427" y="5862253"/>
            <a:ext cx="914001"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a:ln>
                  <a:noFill/>
                </a:ln>
                <a:solidFill>
                  <a:srgbClr val="7344AE"/>
                </a:solidFill>
                <a:effectLst/>
                <a:uLnTx/>
                <a:uFillTx/>
                <a:latin typeface="Arial"/>
                <a:cs typeface="Arial" pitchFamily="34" charset="0"/>
              </a:rPr>
              <a:t>Text  Here</a:t>
            </a:r>
            <a:endParaRPr kumimoji="0" lang="ko-KR" altLang="en-US" sz="1100" b="1" i="0" u="none" strike="noStrike" kern="1200" cap="none" spc="0" normalizeH="0" baseline="0" noProof="0">
              <a:ln>
                <a:noFill/>
              </a:ln>
              <a:solidFill>
                <a:srgbClr val="7344AE"/>
              </a:solidFill>
              <a:effectLst/>
              <a:uLnTx/>
              <a:uFillTx/>
              <a:latin typeface="Arial"/>
              <a:cs typeface="Arial" pitchFamily="34" charset="0"/>
            </a:endParaRPr>
          </a:p>
        </p:txBody>
      </p:sp>
      <p:grpSp>
        <p:nvGrpSpPr>
          <p:cNvPr id="125" name="Group 127">
            <a:extLst>
              <a:ext uri="{FF2B5EF4-FFF2-40B4-BE49-F238E27FC236}">
                <a16:creationId xmlns:a16="http://schemas.microsoft.com/office/drawing/2014/main" id="{086FAB8D-70EB-48D3-8780-22133EAD730B}"/>
              </a:ext>
            </a:extLst>
          </p:cNvPr>
          <p:cNvGrpSpPr/>
          <p:nvPr/>
        </p:nvGrpSpPr>
        <p:grpSpPr>
          <a:xfrm>
            <a:off x="1359588" y="1798204"/>
            <a:ext cx="1065560" cy="1065560"/>
            <a:chOff x="1087359" y="1299812"/>
            <a:chExt cx="1261246" cy="1261246"/>
          </a:xfrm>
          <a:solidFill>
            <a:schemeClr val="accent4"/>
          </a:solidFill>
        </p:grpSpPr>
        <p:sp>
          <p:nvSpPr>
            <p:cNvPr id="126" name="Oval 128">
              <a:extLst>
                <a:ext uri="{FF2B5EF4-FFF2-40B4-BE49-F238E27FC236}">
                  <a16:creationId xmlns:a16="http://schemas.microsoft.com/office/drawing/2014/main" id="{9016089D-3DCD-4AA2-83B9-BE4D080D888A}"/>
                </a:ext>
              </a:extLst>
            </p:cNvPr>
            <p:cNvSpPr/>
            <p:nvPr/>
          </p:nvSpPr>
          <p:spPr>
            <a:xfrm>
              <a:off x="1087359" y="1299812"/>
              <a:ext cx="1261246" cy="12612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27" name="TextBox 126">
              <a:extLst>
                <a:ext uri="{FF2B5EF4-FFF2-40B4-BE49-F238E27FC236}">
                  <a16:creationId xmlns:a16="http://schemas.microsoft.com/office/drawing/2014/main" id="{0E85C624-9BBA-4277-B2DB-0BD1BCDE9848}"/>
                </a:ext>
              </a:extLst>
            </p:cNvPr>
            <p:cNvSpPr txBox="1"/>
            <p:nvPr/>
          </p:nvSpPr>
          <p:spPr>
            <a:xfrm>
              <a:off x="1187624" y="1776547"/>
              <a:ext cx="1046618" cy="307777"/>
            </a:xfrm>
            <a:prstGeom prst="rect">
              <a:avLst/>
            </a:prstGeom>
            <a:grp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Text</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grpSp>
      <p:grpSp>
        <p:nvGrpSpPr>
          <p:cNvPr id="128" name="Group 130">
            <a:extLst>
              <a:ext uri="{FF2B5EF4-FFF2-40B4-BE49-F238E27FC236}">
                <a16:creationId xmlns:a16="http://schemas.microsoft.com/office/drawing/2014/main" id="{EF41C243-F393-4672-9156-0853E46784A9}"/>
              </a:ext>
            </a:extLst>
          </p:cNvPr>
          <p:cNvGrpSpPr/>
          <p:nvPr/>
        </p:nvGrpSpPr>
        <p:grpSpPr>
          <a:xfrm>
            <a:off x="5479294" y="1841311"/>
            <a:ext cx="1395475" cy="1395475"/>
            <a:chOff x="3153739" y="1690981"/>
            <a:chExt cx="963969" cy="963969"/>
          </a:xfrm>
        </p:grpSpPr>
        <p:sp>
          <p:nvSpPr>
            <p:cNvPr id="129" name="Oval 131">
              <a:extLst>
                <a:ext uri="{FF2B5EF4-FFF2-40B4-BE49-F238E27FC236}">
                  <a16:creationId xmlns:a16="http://schemas.microsoft.com/office/drawing/2014/main" id="{A683382C-A9E4-4597-9BE0-D7FC3A853C19}"/>
                </a:ext>
              </a:extLst>
            </p:cNvPr>
            <p:cNvSpPr/>
            <p:nvPr/>
          </p:nvSpPr>
          <p:spPr>
            <a:xfrm>
              <a:off x="3153739" y="1690981"/>
              <a:ext cx="963969" cy="963969"/>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30" name="TextBox 129">
              <a:extLst>
                <a:ext uri="{FF2B5EF4-FFF2-40B4-BE49-F238E27FC236}">
                  <a16:creationId xmlns:a16="http://schemas.microsoft.com/office/drawing/2014/main" id="{DEB636A2-C6FC-4A74-8DCC-F40F3BF713BB}"/>
                </a:ext>
              </a:extLst>
            </p:cNvPr>
            <p:cNvSpPr txBox="1"/>
            <p:nvPr/>
          </p:nvSpPr>
          <p:spPr>
            <a:xfrm>
              <a:off x="3217703" y="2019077"/>
              <a:ext cx="83604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Text</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grpSp>
      <p:grpSp>
        <p:nvGrpSpPr>
          <p:cNvPr id="131" name="Group 133">
            <a:extLst>
              <a:ext uri="{FF2B5EF4-FFF2-40B4-BE49-F238E27FC236}">
                <a16:creationId xmlns:a16="http://schemas.microsoft.com/office/drawing/2014/main" id="{5A159C10-C612-46AB-9DD3-D4AF5392FAD4}"/>
              </a:ext>
            </a:extLst>
          </p:cNvPr>
          <p:cNvGrpSpPr/>
          <p:nvPr/>
        </p:nvGrpSpPr>
        <p:grpSpPr>
          <a:xfrm>
            <a:off x="3914929" y="5128394"/>
            <a:ext cx="921067" cy="921067"/>
            <a:chOff x="3321167" y="4501301"/>
            <a:chExt cx="1178825" cy="1178825"/>
          </a:xfrm>
        </p:grpSpPr>
        <p:sp>
          <p:nvSpPr>
            <p:cNvPr id="132" name="Oval 134">
              <a:extLst>
                <a:ext uri="{FF2B5EF4-FFF2-40B4-BE49-F238E27FC236}">
                  <a16:creationId xmlns:a16="http://schemas.microsoft.com/office/drawing/2014/main" id="{3D6CB210-89F4-4C9E-86E6-0F05FDCCC337}"/>
                </a:ext>
              </a:extLst>
            </p:cNvPr>
            <p:cNvSpPr/>
            <p:nvPr/>
          </p:nvSpPr>
          <p:spPr>
            <a:xfrm>
              <a:off x="3321167" y="4501301"/>
              <a:ext cx="1178825" cy="1178825"/>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33" name="TextBox 132">
              <a:extLst>
                <a:ext uri="{FF2B5EF4-FFF2-40B4-BE49-F238E27FC236}">
                  <a16:creationId xmlns:a16="http://schemas.microsoft.com/office/drawing/2014/main" id="{80007D96-2345-4FC9-B264-71A53C045D50}"/>
                </a:ext>
              </a:extLst>
            </p:cNvPr>
            <p:cNvSpPr txBox="1"/>
            <p:nvPr/>
          </p:nvSpPr>
          <p:spPr>
            <a:xfrm>
              <a:off x="3492559" y="4936825"/>
              <a:ext cx="83604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Text</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grpSp>
      <p:grpSp>
        <p:nvGrpSpPr>
          <p:cNvPr id="134" name="Group 136">
            <a:extLst>
              <a:ext uri="{FF2B5EF4-FFF2-40B4-BE49-F238E27FC236}">
                <a16:creationId xmlns:a16="http://schemas.microsoft.com/office/drawing/2014/main" id="{94425BCC-67C9-4C56-90E1-9E58116E15DB}"/>
              </a:ext>
            </a:extLst>
          </p:cNvPr>
          <p:cNvGrpSpPr/>
          <p:nvPr/>
        </p:nvGrpSpPr>
        <p:grpSpPr>
          <a:xfrm>
            <a:off x="744233" y="4803637"/>
            <a:ext cx="1278600" cy="1278600"/>
            <a:chOff x="2036756" y="4583989"/>
            <a:chExt cx="948475" cy="948475"/>
          </a:xfrm>
        </p:grpSpPr>
        <p:sp>
          <p:nvSpPr>
            <p:cNvPr id="135" name="Oval 137">
              <a:extLst>
                <a:ext uri="{FF2B5EF4-FFF2-40B4-BE49-F238E27FC236}">
                  <a16:creationId xmlns:a16="http://schemas.microsoft.com/office/drawing/2014/main" id="{C0064BA7-F6BE-4178-97F6-31ACC85904DD}"/>
                </a:ext>
              </a:extLst>
            </p:cNvPr>
            <p:cNvSpPr/>
            <p:nvPr/>
          </p:nvSpPr>
          <p:spPr>
            <a:xfrm>
              <a:off x="2036756" y="4583989"/>
              <a:ext cx="948475" cy="948475"/>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36" name="TextBox 135">
              <a:extLst>
                <a:ext uri="{FF2B5EF4-FFF2-40B4-BE49-F238E27FC236}">
                  <a16:creationId xmlns:a16="http://schemas.microsoft.com/office/drawing/2014/main" id="{1D2AAE97-6BFF-4E87-AFD8-48CCDFE96BF1}"/>
                </a:ext>
              </a:extLst>
            </p:cNvPr>
            <p:cNvSpPr txBox="1"/>
            <p:nvPr/>
          </p:nvSpPr>
          <p:spPr>
            <a:xfrm>
              <a:off x="2092973" y="4904338"/>
              <a:ext cx="83604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Text</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grpSp>
      <p:cxnSp>
        <p:nvCxnSpPr>
          <p:cNvPr id="137" name="Straight Connector 139">
            <a:extLst>
              <a:ext uri="{FF2B5EF4-FFF2-40B4-BE49-F238E27FC236}">
                <a16:creationId xmlns:a16="http://schemas.microsoft.com/office/drawing/2014/main" id="{152448D4-82DE-4EFE-B1CB-F5F6768F8F80}"/>
              </a:ext>
            </a:extLst>
          </p:cNvPr>
          <p:cNvCxnSpPr>
            <a:cxnSpLocks/>
            <a:stCxn id="126" idx="4"/>
          </p:cNvCxnSpPr>
          <p:nvPr/>
        </p:nvCxnSpPr>
        <p:spPr>
          <a:xfrm>
            <a:off x="1892368" y="2863764"/>
            <a:ext cx="78595" cy="885711"/>
          </a:xfrm>
          <a:prstGeom prst="line">
            <a:avLst/>
          </a:prstGeom>
          <a:ln w="19050">
            <a:solidFill>
              <a:schemeClr val="accent4"/>
            </a:solidFill>
            <a:tailEnd type="oval" w="lg" len="lg"/>
          </a:ln>
        </p:spPr>
        <p:style>
          <a:lnRef idx="1">
            <a:schemeClr val="accent1"/>
          </a:lnRef>
          <a:fillRef idx="0">
            <a:schemeClr val="accent1"/>
          </a:fillRef>
          <a:effectRef idx="0">
            <a:schemeClr val="accent1"/>
          </a:effectRef>
          <a:fontRef idx="minor">
            <a:schemeClr val="tx1"/>
          </a:fontRef>
        </p:style>
      </p:cxnSp>
      <p:cxnSp>
        <p:nvCxnSpPr>
          <p:cNvPr id="138" name="Straight Connector 140">
            <a:extLst>
              <a:ext uri="{FF2B5EF4-FFF2-40B4-BE49-F238E27FC236}">
                <a16:creationId xmlns:a16="http://schemas.microsoft.com/office/drawing/2014/main" id="{42FDB5E9-D009-47BD-B2B7-91273EB44473}"/>
              </a:ext>
            </a:extLst>
          </p:cNvPr>
          <p:cNvCxnSpPr>
            <a:cxnSpLocks/>
            <a:stCxn id="129" idx="3"/>
          </p:cNvCxnSpPr>
          <p:nvPr/>
        </p:nvCxnSpPr>
        <p:spPr>
          <a:xfrm flipH="1">
            <a:off x="4628604" y="3032423"/>
            <a:ext cx="1055053" cy="644757"/>
          </a:xfrm>
          <a:prstGeom prst="line">
            <a:avLst/>
          </a:prstGeom>
          <a:ln w="19050">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139" name="Straight Connector 141">
            <a:extLst>
              <a:ext uri="{FF2B5EF4-FFF2-40B4-BE49-F238E27FC236}">
                <a16:creationId xmlns:a16="http://schemas.microsoft.com/office/drawing/2014/main" id="{C2812FA6-EA42-42A6-A6C3-45890FA97237}"/>
              </a:ext>
            </a:extLst>
          </p:cNvPr>
          <p:cNvCxnSpPr>
            <a:cxnSpLocks/>
            <a:stCxn id="135" idx="7"/>
          </p:cNvCxnSpPr>
          <p:nvPr/>
        </p:nvCxnSpPr>
        <p:spPr>
          <a:xfrm flipV="1">
            <a:off x="1835586" y="4846340"/>
            <a:ext cx="713003" cy="144544"/>
          </a:xfrm>
          <a:prstGeom prst="line">
            <a:avLst/>
          </a:prstGeom>
          <a:ln w="19050">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cxnSp>
        <p:nvCxnSpPr>
          <p:cNvPr id="140" name="Straight Connector 142">
            <a:extLst>
              <a:ext uri="{FF2B5EF4-FFF2-40B4-BE49-F238E27FC236}">
                <a16:creationId xmlns:a16="http://schemas.microsoft.com/office/drawing/2014/main" id="{B52B5C2C-A8A9-421C-88C2-66C33EE0B5E5}"/>
              </a:ext>
            </a:extLst>
          </p:cNvPr>
          <p:cNvCxnSpPr>
            <a:cxnSpLocks/>
          </p:cNvCxnSpPr>
          <p:nvPr/>
        </p:nvCxnSpPr>
        <p:spPr>
          <a:xfrm flipV="1">
            <a:off x="4792652" y="5171358"/>
            <a:ext cx="420835" cy="202084"/>
          </a:xfrm>
          <a:prstGeom prst="line">
            <a:avLst/>
          </a:prstGeom>
          <a:ln w="19050">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aphicFrame>
        <p:nvGraphicFramePr>
          <p:cNvPr id="141" name="Chart 55">
            <a:extLst>
              <a:ext uri="{FF2B5EF4-FFF2-40B4-BE49-F238E27FC236}">
                <a16:creationId xmlns:a16="http://schemas.microsoft.com/office/drawing/2014/main" id="{DAFFBD9D-E26B-40B8-A156-0FBAD506AE47}"/>
              </a:ext>
            </a:extLst>
          </p:cNvPr>
          <p:cNvGraphicFramePr/>
          <p:nvPr/>
        </p:nvGraphicFramePr>
        <p:xfrm>
          <a:off x="9730427" y="4822745"/>
          <a:ext cx="914001" cy="100811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2" name="Chart 55">
            <a:extLst>
              <a:ext uri="{FF2B5EF4-FFF2-40B4-BE49-F238E27FC236}">
                <a16:creationId xmlns:a16="http://schemas.microsoft.com/office/drawing/2014/main" id="{DB0D6D5E-D457-4F73-9A14-5BC5FAAE3576}"/>
              </a:ext>
            </a:extLst>
          </p:cNvPr>
          <p:cNvGraphicFramePr/>
          <p:nvPr/>
        </p:nvGraphicFramePr>
        <p:xfrm>
          <a:off x="7948407" y="4822745"/>
          <a:ext cx="914001" cy="1008113"/>
        </p:xfrm>
        <a:graphic>
          <a:graphicData uri="http://schemas.openxmlformats.org/drawingml/2006/chart">
            <c:chart xmlns:c="http://schemas.openxmlformats.org/drawingml/2006/chart" xmlns:r="http://schemas.openxmlformats.org/officeDocument/2006/relationships" r:id="rId5"/>
          </a:graphicData>
        </a:graphic>
      </p:graphicFrame>
      <p:sp>
        <p:nvSpPr>
          <p:cNvPr id="143" name="TextBox 142">
            <a:extLst>
              <a:ext uri="{FF2B5EF4-FFF2-40B4-BE49-F238E27FC236}">
                <a16:creationId xmlns:a16="http://schemas.microsoft.com/office/drawing/2014/main" id="{4F832841-EC8D-4C1A-8CD4-5C2E572EE167}"/>
              </a:ext>
            </a:extLst>
          </p:cNvPr>
          <p:cNvSpPr txBox="1"/>
          <p:nvPr/>
        </p:nvSpPr>
        <p:spPr>
          <a:xfrm>
            <a:off x="8074185" y="2989636"/>
            <a:ext cx="662444"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lumMod val="75000"/>
                    <a:lumOff val="25000"/>
                  </a:prstClr>
                </a:solidFill>
                <a:effectLst/>
                <a:uLnTx/>
                <a:uFillTx/>
                <a:latin typeface="Arial"/>
                <a:cs typeface="Arial" pitchFamily="34" charset="0"/>
              </a:rPr>
              <a:t>80%</a:t>
            </a:r>
            <a:endParaRPr kumimoji="0" lang="ko-KR" altLang="en-US" sz="14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144" name="TextBox 143">
            <a:extLst>
              <a:ext uri="{FF2B5EF4-FFF2-40B4-BE49-F238E27FC236}">
                <a16:creationId xmlns:a16="http://schemas.microsoft.com/office/drawing/2014/main" id="{B99F1173-FBF2-424F-B2D5-3F73EACB12CB}"/>
              </a:ext>
            </a:extLst>
          </p:cNvPr>
          <p:cNvSpPr txBox="1"/>
          <p:nvPr/>
        </p:nvSpPr>
        <p:spPr>
          <a:xfrm>
            <a:off x="9856205" y="2989636"/>
            <a:ext cx="662444"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lumMod val="75000"/>
                    <a:lumOff val="25000"/>
                  </a:prstClr>
                </a:solidFill>
                <a:effectLst/>
                <a:uLnTx/>
                <a:uFillTx/>
                <a:latin typeface="Arial"/>
                <a:cs typeface="Arial" pitchFamily="34" charset="0"/>
              </a:rPr>
              <a:t>50%</a:t>
            </a:r>
            <a:endParaRPr kumimoji="0" lang="ko-KR" altLang="en-US" sz="14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145" name="TextBox 144">
            <a:extLst>
              <a:ext uri="{FF2B5EF4-FFF2-40B4-BE49-F238E27FC236}">
                <a16:creationId xmlns:a16="http://schemas.microsoft.com/office/drawing/2014/main" id="{F6075BC4-7B32-40C1-B0D7-CD206978A34B}"/>
              </a:ext>
            </a:extLst>
          </p:cNvPr>
          <p:cNvSpPr txBox="1"/>
          <p:nvPr/>
        </p:nvSpPr>
        <p:spPr>
          <a:xfrm>
            <a:off x="8074185" y="5172913"/>
            <a:ext cx="662444"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lumMod val="75000"/>
                    <a:lumOff val="25000"/>
                  </a:prstClr>
                </a:solidFill>
                <a:effectLst/>
                <a:uLnTx/>
                <a:uFillTx/>
                <a:latin typeface="Arial"/>
                <a:cs typeface="Arial" pitchFamily="34" charset="0"/>
              </a:rPr>
              <a:t>30%</a:t>
            </a:r>
            <a:endParaRPr kumimoji="0" lang="ko-KR" altLang="en-US" sz="14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146" name="TextBox 145">
            <a:extLst>
              <a:ext uri="{FF2B5EF4-FFF2-40B4-BE49-F238E27FC236}">
                <a16:creationId xmlns:a16="http://schemas.microsoft.com/office/drawing/2014/main" id="{9CCF8D2A-3BA8-4074-B0F9-CF86D46A9C18}"/>
              </a:ext>
            </a:extLst>
          </p:cNvPr>
          <p:cNvSpPr txBox="1"/>
          <p:nvPr/>
        </p:nvSpPr>
        <p:spPr>
          <a:xfrm>
            <a:off x="9856205" y="5172913"/>
            <a:ext cx="662444"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lumMod val="75000"/>
                    <a:lumOff val="25000"/>
                  </a:prstClr>
                </a:solidFill>
                <a:effectLst/>
                <a:uLnTx/>
                <a:uFillTx/>
                <a:latin typeface="Arial"/>
                <a:cs typeface="Arial" pitchFamily="34" charset="0"/>
              </a:rPr>
              <a:t>70%</a:t>
            </a:r>
            <a:endParaRPr kumimoji="0" lang="ko-KR" altLang="en-US" sz="14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nvGrpSpPr>
          <p:cNvPr id="147" name="그룹 10">
            <a:extLst>
              <a:ext uri="{FF2B5EF4-FFF2-40B4-BE49-F238E27FC236}">
                <a16:creationId xmlns:a16="http://schemas.microsoft.com/office/drawing/2014/main" id="{F5BC37BA-3812-4128-A0B7-FED87609D8D3}"/>
              </a:ext>
            </a:extLst>
          </p:cNvPr>
          <p:cNvGrpSpPr/>
          <p:nvPr/>
        </p:nvGrpSpPr>
        <p:grpSpPr>
          <a:xfrm>
            <a:off x="7190261" y="1770978"/>
            <a:ext cx="4372584" cy="748668"/>
            <a:chOff x="7536159" y="1753560"/>
            <a:chExt cx="4026685" cy="748668"/>
          </a:xfrm>
        </p:grpSpPr>
        <p:sp>
          <p:nvSpPr>
            <p:cNvPr id="148" name="TextBox 147">
              <a:extLst>
                <a:ext uri="{FF2B5EF4-FFF2-40B4-BE49-F238E27FC236}">
                  <a16:creationId xmlns:a16="http://schemas.microsoft.com/office/drawing/2014/main" id="{454F3F4D-4B62-4B97-80D7-578C960ECF49}"/>
                </a:ext>
              </a:extLst>
            </p:cNvPr>
            <p:cNvSpPr txBox="1"/>
            <p:nvPr/>
          </p:nvSpPr>
          <p:spPr>
            <a:xfrm>
              <a:off x="7536159" y="1753560"/>
              <a:ext cx="4026685"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lumMod val="65000"/>
                      <a:lumOff val="35000"/>
                    </a:prstClr>
                  </a:solidFill>
                  <a:effectLst/>
                  <a:uLnTx/>
                  <a:uFillTx/>
                  <a:latin typeface="Arial"/>
                  <a:cs typeface="Arial" pitchFamily="34" charset="0"/>
                </a:rPr>
                <a:t>Content  Here</a:t>
              </a:r>
              <a:endParaRPr kumimoji="0" lang="ko-KR" altLang="en-US" sz="1400" b="1" i="0" u="none" strike="noStrike" kern="1200" cap="none" spc="0" normalizeH="0" baseline="0" noProof="0">
                <a:ln>
                  <a:noFill/>
                </a:ln>
                <a:solidFill>
                  <a:prstClr val="black">
                    <a:lumMod val="65000"/>
                    <a:lumOff val="35000"/>
                  </a:prstClr>
                </a:solidFill>
                <a:effectLst/>
                <a:uLnTx/>
                <a:uFillTx/>
                <a:latin typeface="Arial"/>
                <a:cs typeface="Arial" pitchFamily="34" charset="0"/>
              </a:endParaRPr>
            </a:p>
          </p:txBody>
        </p:sp>
        <p:sp>
          <p:nvSpPr>
            <p:cNvPr id="149" name="TextBox 148">
              <a:extLst>
                <a:ext uri="{FF2B5EF4-FFF2-40B4-BE49-F238E27FC236}">
                  <a16:creationId xmlns:a16="http://schemas.microsoft.com/office/drawing/2014/main" id="{88CE475B-ED67-47D7-91AA-70E430669B86}"/>
                </a:ext>
              </a:extLst>
            </p:cNvPr>
            <p:cNvSpPr txBox="1"/>
            <p:nvPr/>
          </p:nvSpPr>
          <p:spPr>
            <a:xfrm>
              <a:off x="7536159" y="2040563"/>
              <a:ext cx="402668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a:t>
              </a:r>
              <a:endParaRPr kumimoji="0" lang="en-US" altLang="ko-KR" sz="1200" b="0" i="0" u="none" strike="noStrike" kern="1200" cap="none" spc="0" normalizeH="0" baseline="0" noProof="0">
                <a:ln>
                  <a:noFill/>
                </a:ln>
                <a:solidFill>
                  <a:prstClr val="black">
                    <a:lumMod val="65000"/>
                    <a:lumOff val="35000"/>
                  </a:prstClr>
                </a:solidFill>
                <a:effectLst/>
                <a:uLnTx/>
                <a:uFillTx/>
                <a:latin typeface="Arial"/>
                <a:cs typeface="Arial" pitchFamily="34" charset="0"/>
              </a:endParaRPr>
            </a:p>
          </p:txBody>
        </p:sp>
      </p:grpSp>
    </p:spTree>
    <p:extLst>
      <p:ext uri="{BB962C8B-B14F-4D97-AF65-F5344CB8AC3E}">
        <p14:creationId xmlns:p14="http://schemas.microsoft.com/office/powerpoint/2010/main" val="169310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879CF206-2C47-4878-86E5-487193BE3F99}"/>
              </a:ext>
            </a:extLst>
          </p:cNvPr>
          <p:cNvSpPr/>
          <p:nvPr/>
        </p:nvSpPr>
        <p:spPr>
          <a:xfrm>
            <a:off x="553396" y="3803700"/>
            <a:ext cx="5358298" cy="791233"/>
          </a:xfrm>
          <a:prstGeom prst="rect">
            <a:avLst/>
          </a:prstGeom>
          <a:solidFill>
            <a:schemeClr val="bg1">
              <a:lumMod val="75000"/>
            </a:schemeClr>
          </a:solidFill>
          <a:ln>
            <a:noFill/>
          </a:ln>
          <a:scene3d>
            <a:camera prst="isometricOffAxis2Top">
              <a:rot lat="17400000" lon="0" rev="21594000"/>
            </a:camera>
            <a:lightRig rig="threePt" dir="t"/>
          </a:scene3d>
          <a:sp3d extrusionH="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aphicFrame>
        <p:nvGraphicFramePr>
          <p:cNvPr id="54" name="차트 53">
            <a:extLst>
              <a:ext uri="{FF2B5EF4-FFF2-40B4-BE49-F238E27FC236}">
                <a16:creationId xmlns:a16="http://schemas.microsoft.com/office/drawing/2014/main" id="{80246B5C-FB82-4D49-BF10-4D637D416297}"/>
              </a:ext>
            </a:extLst>
          </p:cNvPr>
          <p:cNvGraphicFramePr/>
          <p:nvPr>
            <p:extLst>
              <p:ext uri="{D42A27DB-BD31-4B8C-83A1-F6EECF244321}">
                <p14:modId xmlns:p14="http://schemas.microsoft.com/office/powerpoint/2010/main" val="2965311861"/>
              </p:ext>
            </p:extLst>
          </p:nvPr>
        </p:nvGraphicFramePr>
        <p:xfrm>
          <a:off x="348994" y="1444717"/>
          <a:ext cx="5767102" cy="2959240"/>
        </p:xfrm>
        <a:graphic>
          <a:graphicData uri="http://schemas.openxmlformats.org/drawingml/2006/chart">
            <c:chart xmlns:c="http://schemas.openxmlformats.org/drawingml/2006/chart" xmlns:r="http://schemas.openxmlformats.org/officeDocument/2006/relationships" r:id="rId2"/>
          </a:graphicData>
        </a:graphic>
      </p:graphicFrame>
      <p:cxnSp>
        <p:nvCxnSpPr>
          <p:cNvPr id="57" name="Straight Connector 56">
            <a:extLst>
              <a:ext uri="{FF2B5EF4-FFF2-40B4-BE49-F238E27FC236}">
                <a16:creationId xmlns:a16="http://schemas.microsoft.com/office/drawing/2014/main" id="{5CDD5FD2-E685-ACF2-327A-CFD86EFF8AE0}"/>
              </a:ext>
            </a:extLst>
          </p:cNvPr>
          <p:cNvCxnSpPr>
            <a:cxnSpLocks/>
          </p:cNvCxnSpPr>
          <p:nvPr/>
        </p:nvCxnSpPr>
        <p:spPr>
          <a:xfrm>
            <a:off x="0" y="204774"/>
            <a:ext cx="12192000" cy="0"/>
          </a:xfrm>
          <a:prstGeom prst="line">
            <a:avLst/>
          </a:prstGeom>
          <a:ln w="3175">
            <a:solidFill>
              <a:schemeClr val="accent6"/>
            </a:solidFill>
          </a:ln>
        </p:spPr>
        <p:style>
          <a:lnRef idx="1">
            <a:schemeClr val="accent2"/>
          </a:lnRef>
          <a:fillRef idx="0">
            <a:schemeClr val="accent2"/>
          </a:fillRef>
          <a:effectRef idx="0">
            <a:schemeClr val="accent2"/>
          </a:effectRef>
          <a:fontRef idx="minor">
            <a:schemeClr val="tx1"/>
          </a:fontRef>
        </p:style>
      </p:cxnSp>
      <p:sp>
        <p:nvSpPr>
          <p:cNvPr id="58" name="Oval 57">
            <a:extLst>
              <a:ext uri="{FF2B5EF4-FFF2-40B4-BE49-F238E27FC236}">
                <a16:creationId xmlns:a16="http://schemas.microsoft.com/office/drawing/2014/main" id="{8834A6D4-2824-918E-40A6-EC4989F98B4B}"/>
              </a:ext>
            </a:extLst>
          </p:cNvPr>
          <p:cNvSpPr/>
          <p:nvPr/>
        </p:nvSpPr>
        <p:spPr>
          <a:xfrm>
            <a:off x="1577697" y="149331"/>
            <a:ext cx="144000" cy="144000"/>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9" name="TextBox 58">
            <a:extLst>
              <a:ext uri="{FF2B5EF4-FFF2-40B4-BE49-F238E27FC236}">
                <a16:creationId xmlns:a16="http://schemas.microsoft.com/office/drawing/2014/main" id="{BB3BE60E-71C6-8F86-B42F-320A1CD3117A}"/>
              </a:ext>
            </a:extLst>
          </p:cNvPr>
          <p:cNvSpPr txBox="1"/>
          <p:nvPr/>
        </p:nvSpPr>
        <p:spPr>
          <a:xfrm>
            <a:off x="1025319" y="222247"/>
            <a:ext cx="123912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5"/>
                </a:solidFill>
                <a:effectLst/>
                <a:uLnTx/>
                <a:uFillTx/>
                <a:latin typeface="Arial"/>
                <a:cs typeface="Arial" pitchFamily="34" charset="0"/>
              </a:rPr>
              <a:t>Introduction &amp; Motivation</a:t>
            </a:r>
            <a:endParaRPr kumimoji="0" lang="ko-KR" altLang="en-US" sz="1050" i="0" u="none" strike="noStrike" kern="1200" cap="none" spc="0" normalizeH="0" baseline="0" noProof="0" dirty="0">
              <a:ln>
                <a:noFill/>
              </a:ln>
              <a:solidFill>
                <a:schemeClr val="accent5"/>
              </a:solidFill>
              <a:effectLst/>
              <a:uLnTx/>
              <a:uFillTx/>
              <a:latin typeface="Arial"/>
              <a:cs typeface="Arial" pitchFamily="34" charset="0"/>
            </a:endParaRPr>
          </a:p>
        </p:txBody>
      </p:sp>
      <p:sp>
        <p:nvSpPr>
          <p:cNvPr id="60" name="Oval 59">
            <a:extLst>
              <a:ext uri="{FF2B5EF4-FFF2-40B4-BE49-F238E27FC236}">
                <a16:creationId xmlns:a16="http://schemas.microsoft.com/office/drawing/2014/main" id="{A5A87781-FF10-2B2C-618F-BD720280C503}"/>
              </a:ext>
            </a:extLst>
          </p:cNvPr>
          <p:cNvSpPr/>
          <p:nvPr/>
        </p:nvSpPr>
        <p:spPr>
          <a:xfrm>
            <a:off x="2673373" y="13794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1" name="Oval 60">
            <a:extLst>
              <a:ext uri="{FF2B5EF4-FFF2-40B4-BE49-F238E27FC236}">
                <a16:creationId xmlns:a16="http://schemas.microsoft.com/office/drawing/2014/main" id="{F34802AD-28DA-2143-225B-ECACA4FE7254}"/>
              </a:ext>
            </a:extLst>
          </p:cNvPr>
          <p:cNvSpPr/>
          <p:nvPr/>
        </p:nvSpPr>
        <p:spPr>
          <a:xfrm>
            <a:off x="3769049" y="126145"/>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2" name="Oval 61">
            <a:extLst>
              <a:ext uri="{FF2B5EF4-FFF2-40B4-BE49-F238E27FC236}">
                <a16:creationId xmlns:a16="http://schemas.microsoft.com/office/drawing/2014/main" id="{524722FD-CAD7-441B-7231-16E455CEB587}"/>
              </a:ext>
            </a:extLst>
          </p:cNvPr>
          <p:cNvSpPr/>
          <p:nvPr/>
        </p:nvSpPr>
        <p:spPr>
          <a:xfrm>
            <a:off x="4864725" y="12983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3" name="Oval 62">
            <a:extLst>
              <a:ext uri="{FF2B5EF4-FFF2-40B4-BE49-F238E27FC236}">
                <a16:creationId xmlns:a16="http://schemas.microsoft.com/office/drawing/2014/main" id="{EAAC5A26-3CE5-684D-4419-F355D7914362}"/>
              </a:ext>
            </a:extLst>
          </p:cNvPr>
          <p:cNvSpPr/>
          <p:nvPr/>
        </p:nvSpPr>
        <p:spPr>
          <a:xfrm>
            <a:off x="5960401" y="128654"/>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4" name="Oval 63">
            <a:extLst>
              <a:ext uri="{FF2B5EF4-FFF2-40B4-BE49-F238E27FC236}">
                <a16:creationId xmlns:a16="http://schemas.microsoft.com/office/drawing/2014/main" id="{18D26256-878E-78F5-23DF-B58CF83C5F44}"/>
              </a:ext>
            </a:extLst>
          </p:cNvPr>
          <p:cNvSpPr/>
          <p:nvPr/>
        </p:nvSpPr>
        <p:spPr>
          <a:xfrm>
            <a:off x="7056077" y="125208"/>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5" name="Oval 64">
            <a:extLst>
              <a:ext uri="{FF2B5EF4-FFF2-40B4-BE49-F238E27FC236}">
                <a16:creationId xmlns:a16="http://schemas.microsoft.com/office/drawing/2014/main" id="{B9A79AD2-0A52-4581-7C17-C5049351F5B1}"/>
              </a:ext>
            </a:extLst>
          </p:cNvPr>
          <p:cNvSpPr/>
          <p:nvPr/>
        </p:nvSpPr>
        <p:spPr>
          <a:xfrm>
            <a:off x="8151753" y="12658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6" name="Oval 65">
            <a:extLst>
              <a:ext uri="{FF2B5EF4-FFF2-40B4-BE49-F238E27FC236}">
                <a16:creationId xmlns:a16="http://schemas.microsoft.com/office/drawing/2014/main" id="{3EF2B596-0EBA-3E49-6014-7944F1AE4B77}"/>
              </a:ext>
            </a:extLst>
          </p:cNvPr>
          <p:cNvSpPr/>
          <p:nvPr/>
        </p:nvSpPr>
        <p:spPr>
          <a:xfrm>
            <a:off x="9247429" y="121135"/>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7" name="Oval 66">
            <a:extLst>
              <a:ext uri="{FF2B5EF4-FFF2-40B4-BE49-F238E27FC236}">
                <a16:creationId xmlns:a16="http://schemas.microsoft.com/office/drawing/2014/main" id="{C43BE768-7EAE-FC35-2464-0EF1850C0803}"/>
              </a:ext>
            </a:extLst>
          </p:cNvPr>
          <p:cNvSpPr/>
          <p:nvPr/>
        </p:nvSpPr>
        <p:spPr>
          <a:xfrm>
            <a:off x="10343105" y="11408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8" name="TextBox 67">
            <a:extLst>
              <a:ext uri="{FF2B5EF4-FFF2-40B4-BE49-F238E27FC236}">
                <a16:creationId xmlns:a16="http://schemas.microsoft.com/office/drawing/2014/main" id="{B231DA3A-E155-A1DD-E61D-BB5284C9A29E}"/>
              </a:ext>
            </a:extLst>
          </p:cNvPr>
          <p:cNvSpPr txBox="1"/>
          <p:nvPr/>
        </p:nvSpPr>
        <p:spPr>
          <a:xfrm>
            <a:off x="2136002" y="219078"/>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Problem Statement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69" name="TextBox 68">
            <a:extLst>
              <a:ext uri="{FF2B5EF4-FFF2-40B4-BE49-F238E27FC236}">
                <a16:creationId xmlns:a16="http://schemas.microsoft.com/office/drawing/2014/main" id="{D6D5E340-E2E0-5E0B-C5C0-7C997A7C25E9}"/>
              </a:ext>
            </a:extLst>
          </p:cNvPr>
          <p:cNvSpPr txBox="1"/>
          <p:nvPr/>
        </p:nvSpPr>
        <p:spPr>
          <a:xfrm>
            <a:off x="3280800" y="227960"/>
            <a:ext cx="111568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Project Objective</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70" name="TextBox 69">
            <a:extLst>
              <a:ext uri="{FF2B5EF4-FFF2-40B4-BE49-F238E27FC236}">
                <a16:creationId xmlns:a16="http://schemas.microsoft.com/office/drawing/2014/main" id="{221CB5AA-5A95-E4C6-C226-89EBAA1DAEB4}"/>
              </a:ext>
            </a:extLst>
          </p:cNvPr>
          <p:cNvSpPr txBox="1"/>
          <p:nvPr/>
        </p:nvSpPr>
        <p:spPr>
          <a:xfrm>
            <a:off x="4510099" y="227568"/>
            <a:ext cx="87609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Scope &amp; Domain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72" name="TextBox 71">
            <a:extLst>
              <a:ext uri="{FF2B5EF4-FFF2-40B4-BE49-F238E27FC236}">
                <a16:creationId xmlns:a16="http://schemas.microsoft.com/office/drawing/2014/main" id="{0AC1CCBB-F7E9-E88E-CE41-21BF8FD1BDEB}"/>
              </a:ext>
            </a:extLst>
          </p:cNvPr>
          <p:cNvSpPr txBox="1"/>
          <p:nvPr/>
        </p:nvSpPr>
        <p:spPr>
          <a:xfrm>
            <a:off x="6516841" y="225773"/>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Dataset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73" name="TextBox 72">
            <a:extLst>
              <a:ext uri="{FF2B5EF4-FFF2-40B4-BE49-F238E27FC236}">
                <a16:creationId xmlns:a16="http://schemas.microsoft.com/office/drawing/2014/main" id="{9ED3CD3D-D1F1-E893-EDAB-5253888B56CE}"/>
              </a:ext>
            </a:extLst>
          </p:cNvPr>
          <p:cNvSpPr txBox="1"/>
          <p:nvPr/>
        </p:nvSpPr>
        <p:spPr>
          <a:xfrm>
            <a:off x="7607683" y="224881"/>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Collaborator / End User</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74" name="TextBox 73">
            <a:extLst>
              <a:ext uri="{FF2B5EF4-FFF2-40B4-BE49-F238E27FC236}">
                <a16:creationId xmlns:a16="http://schemas.microsoft.com/office/drawing/2014/main" id="{6DFB8FC5-B547-AC47-062F-512441BBDB37}"/>
              </a:ext>
            </a:extLst>
          </p:cNvPr>
          <p:cNvSpPr txBox="1"/>
          <p:nvPr/>
        </p:nvSpPr>
        <p:spPr>
          <a:xfrm>
            <a:off x="8707643" y="222908"/>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EDA</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75" name="TextBox 74">
            <a:extLst>
              <a:ext uri="{FF2B5EF4-FFF2-40B4-BE49-F238E27FC236}">
                <a16:creationId xmlns:a16="http://schemas.microsoft.com/office/drawing/2014/main" id="{26F93809-CBE6-DDD9-09D8-1BDB2D2D1F8E}"/>
              </a:ext>
            </a:extLst>
          </p:cNvPr>
          <p:cNvSpPr txBox="1"/>
          <p:nvPr/>
        </p:nvSpPr>
        <p:spPr>
          <a:xfrm>
            <a:off x="9804969" y="216346"/>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Conclusion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76" name="Text Placeholder 1">
            <a:extLst>
              <a:ext uri="{FF2B5EF4-FFF2-40B4-BE49-F238E27FC236}">
                <a16:creationId xmlns:a16="http://schemas.microsoft.com/office/drawing/2014/main" id="{9F15004A-D768-154B-F396-C64A955441DD}"/>
              </a:ext>
            </a:extLst>
          </p:cNvPr>
          <p:cNvSpPr>
            <a:spLocks noGrp="1"/>
          </p:cNvSpPr>
          <p:nvPr>
            <p:ph type="body" sz="quarter" idx="10"/>
          </p:nvPr>
        </p:nvSpPr>
        <p:spPr>
          <a:xfrm>
            <a:off x="309401" y="885741"/>
            <a:ext cx="11573197" cy="724247"/>
          </a:xfrm>
        </p:spPr>
        <p:txBody>
          <a:bodyPr>
            <a:normAutofit/>
          </a:bodyPr>
          <a:lstStyle/>
          <a:p>
            <a:r>
              <a:rPr lang="en-US" sz="3200" b="1" dirty="0"/>
              <a:t>Motivation</a:t>
            </a:r>
          </a:p>
        </p:txBody>
      </p:sp>
      <p:sp>
        <p:nvSpPr>
          <p:cNvPr id="77" name="TextBox 76">
            <a:extLst>
              <a:ext uri="{FF2B5EF4-FFF2-40B4-BE49-F238E27FC236}">
                <a16:creationId xmlns:a16="http://schemas.microsoft.com/office/drawing/2014/main" id="{EF0BED1D-76DC-75F4-243F-347F9EECBCBD}"/>
              </a:ext>
            </a:extLst>
          </p:cNvPr>
          <p:cNvSpPr txBox="1"/>
          <p:nvPr/>
        </p:nvSpPr>
        <p:spPr>
          <a:xfrm>
            <a:off x="509502" y="4881108"/>
            <a:ext cx="326531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Source: Statista Global Consumer Survey 2021</a:t>
            </a:r>
            <a:endParaRPr kumimoji="0" lang="ko-KR" altLang="en-US" sz="110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80" name="TextBox 79">
            <a:extLst>
              <a:ext uri="{FF2B5EF4-FFF2-40B4-BE49-F238E27FC236}">
                <a16:creationId xmlns:a16="http://schemas.microsoft.com/office/drawing/2014/main" id="{098607B2-ECD2-A2A9-D625-E339C0E7716A}"/>
              </a:ext>
            </a:extLst>
          </p:cNvPr>
          <p:cNvSpPr txBox="1"/>
          <p:nvPr/>
        </p:nvSpPr>
        <p:spPr>
          <a:xfrm>
            <a:off x="627941" y="1622128"/>
            <a:ext cx="5488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i="0" strike="noStrike" kern="1200" cap="none" spc="0" normalizeH="0" baseline="0" noProof="0" dirty="0">
                <a:ln>
                  <a:noFill/>
                </a:ln>
                <a:effectLst/>
                <a:uLnTx/>
                <a:uFillTx/>
                <a:latin typeface="Arial"/>
                <a:cs typeface="Arial" pitchFamily="34" charset="0"/>
              </a:rPr>
              <a:t>Share of streaming media users in the U.S. who paid for the respective streaming services in the past 12 months</a:t>
            </a:r>
            <a:endParaRPr kumimoji="0" lang="ko-KR" altLang="en-US" sz="1200" i="0" strike="noStrike" kern="1200" cap="none" spc="0" normalizeH="0" baseline="0" noProof="0" dirty="0">
              <a:ln>
                <a:noFill/>
              </a:ln>
              <a:effectLst/>
              <a:uLnTx/>
              <a:uFillTx/>
              <a:latin typeface="Arial"/>
              <a:cs typeface="Arial" pitchFamily="34" charset="0"/>
            </a:endParaRPr>
          </a:p>
        </p:txBody>
      </p:sp>
      <p:sp>
        <p:nvSpPr>
          <p:cNvPr id="81" name="TextBox 80">
            <a:extLst>
              <a:ext uri="{FF2B5EF4-FFF2-40B4-BE49-F238E27FC236}">
                <a16:creationId xmlns:a16="http://schemas.microsoft.com/office/drawing/2014/main" id="{ED6B142C-20B0-2509-5A6B-BBFB7B56E352}"/>
              </a:ext>
            </a:extLst>
          </p:cNvPr>
          <p:cNvSpPr txBox="1"/>
          <p:nvPr/>
        </p:nvSpPr>
        <p:spPr>
          <a:xfrm>
            <a:off x="621271" y="4450754"/>
            <a:ext cx="73161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200" b="1" dirty="0">
                <a:solidFill>
                  <a:prstClr val="black">
                    <a:lumMod val="75000"/>
                    <a:lumOff val="25000"/>
                  </a:prstClr>
                </a:solidFill>
                <a:latin typeface="Arial"/>
                <a:cs typeface="Arial" pitchFamily="34" charset="0"/>
              </a:rPr>
              <a:t>Netflix</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82" name="TextBox 81">
            <a:extLst>
              <a:ext uri="{FF2B5EF4-FFF2-40B4-BE49-F238E27FC236}">
                <a16:creationId xmlns:a16="http://schemas.microsoft.com/office/drawing/2014/main" id="{A0DA7503-5BD7-0258-6BE6-4E8E4BE5D4EB}"/>
              </a:ext>
            </a:extLst>
          </p:cNvPr>
          <p:cNvSpPr txBox="1"/>
          <p:nvPr/>
        </p:nvSpPr>
        <p:spPr>
          <a:xfrm>
            <a:off x="1349548" y="4450754"/>
            <a:ext cx="8135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200" b="1" dirty="0">
                <a:solidFill>
                  <a:prstClr val="black">
                    <a:lumMod val="75000"/>
                    <a:lumOff val="25000"/>
                  </a:prstClr>
                </a:solidFill>
                <a:latin typeface="Arial"/>
                <a:cs typeface="Arial" pitchFamily="34" charset="0"/>
              </a:rPr>
              <a:t>Amazon Prime</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83" name="TextBox 82">
            <a:extLst>
              <a:ext uri="{FF2B5EF4-FFF2-40B4-BE49-F238E27FC236}">
                <a16:creationId xmlns:a16="http://schemas.microsoft.com/office/drawing/2014/main" id="{FB19709C-0C62-F81B-0FCD-FB6275718DA6}"/>
              </a:ext>
            </a:extLst>
          </p:cNvPr>
          <p:cNvSpPr txBox="1"/>
          <p:nvPr/>
        </p:nvSpPr>
        <p:spPr>
          <a:xfrm>
            <a:off x="2095135" y="4466043"/>
            <a:ext cx="81351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200" b="1" dirty="0">
                <a:solidFill>
                  <a:prstClr val="black">
                    <a:lumMod val="75000"/>
                    <a:lumOff val="25000"/>
                  </a:prstClr>
                </a:solidFill>
                <a:latin typeface="Arial"/>
                <a:cs typeface="Arial" pitchFamily="34" charset="0"/>
              </a:rPr>
              <a:t>Hulu</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84" name="TextBox 83">
            <a:extLst>
              <a:ext uri="{FF2B5EF4-FFF2-40B4-BE49-F238E27FC236}">
                <a16:creationId xmlns:a16="http://schemas.microsoft.com/office/drawing/2014/main" id="{4236C260-2CDF-0F9E-5158-0477784476EB}"/>
              </a:ext>
            </a:extLst>
          </p:cNvPr>
          <p:cNvSpPr txBox="1"/>
          <p:nvPr/>
        </p:nvSpPr>
        <p:spPr>
          <a:xfrm>
            <a:off x="2820439" y="4467738"/>
            <a:ext cx="81351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200" b="1" dirty="0">
                <a:solidFill>
                  <a:prstClr val="black">
                    <a:lumMod val="75000"/>
                    <a:lumOff val="25000"/>
                  </a:prstClr>
                </a:solidFill>
                <a:latin typeface="Arial"/>
                <a:cs typeface="Arial" pitchFamily="34" charset="0"/>
              </a:rPr>
              <a:t>Disney+</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85" name="TextBox 84">
            <a:extLst>
              <a:ext uri="{FF2B5EF4-FFF2-40B4-BE49-F238E27FC236}">
                <a16:creationId xmlns:a16="http://schemas.microsoft.com/office/drawing/2014/main" id="{15ED28CF-FFE5-E1DA-FB6C-D7D952E67B84}"/>
              </a:ext>
            </a:extLst>
          </p:cNvPr>
          <p:cNvSpPr txBox="1"/>
          <p:nvPr/>
        </p:nvSpPr>
        <p:spPr>
          <a:xfrm>
            <a:off x="3552550" y="4466043"/>
            <a:ext cx="8135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200" b="1" dirty="0">
                <a:solidFill>
                  <a:prstClr val="black">
                    <a:lumMod val="75000"/>
                    <a:lumOff val="25000"/>
                  </a:prstClr>
                </a:solidFill>
                <a:latin typeface="Arial"/>
                <a:cs typeface="Arial" pitchFamily="34" charset="0"/>
              </a:rPr>
              <a:t>HBO Max</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86" name="TextBox 85">
            <a:extLst>
              <a:ext uri="{FF2B5EF4-FFF2-40B4-BE49-F238E27FC236}">
                <a16:creationId xmlns:a16="http://schemas.microsoft.com/office/drawing/2014/main" id="{267BABCB-7506-94FA-53C0-2CE437AC5CB4}"/>
              </a:ext>
            </a:extLst>
          </p:cNvPr>
          <p:cNvSpPr txBox="1"/>
          <p:nvPr/>
        </p:nvSpPr>
        <p:spPr>
          <a:xfrm>
            <a:off x="4291330" y="4466043"/>
            <a:ext cx="87340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200" b="1" dirty="0">
                <a:solidFill>
                  <a:prstClr val="black">
                    <a:lumMod val="75000"/>
                    <a:lumOff val="25000"/>
                  </a:prstClr>
                </a:solidFill>
                <a:latin typeface="Arial"/>
                <a:cs typeface="Arial" pitchFamily="34" charset="0"/>
              </a:rPr>
              <a:t>YouTube Premium</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87" name="TextBox 86">
            <a:extLst>
              <a:ext uri="{FF2B5EF4-FFF2-40B4-BE49-F238E27FC236}">
                <a16:creationId xmlns:a16="http://schemas.microsoft.com/office/drawing/2014/main" id="{90283D90-D6BA-9C8B-A186-6E32D26744E8}"/>
              </a:ext>
            </a:extLst>
          </p:cNvPr>
          <p:cNvSpPr txBox="1"/>
          <p:nvPr/>
        </p:nvSpPr>
        <p:spPr>
          <a:xfrm>
            <a:off x="5050896" y="4466043"/>
            <a:ext cx="87340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200" b="1" dirty="0">
                <a:solidFill>
                  <a:prstClr val="black">
                    <a:lumMod val="75000"/>
                    <a:lumOff val="25000"/>
                  </a:prstClr>
                </a:solidFill>
                <a:latin typeface="Arial"/>
                <a:cs typeface="Arial" pitchFamily="34" charset="0"/>
              </a:rPr>
              <a:t>Apple TV+</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88" name="TextBox 87">
            <a:extLst>
              <a:ext uri="{FF2B5EF4-FFF2-40B4-BE49-F238E27FC236}">
                <a16:creationId xmlns:a16="http://schemas.microsoft.com/office/drawing/2014/main" id="{25D6E7F4-58D6-666F-671A-EACB2DC87759}"/>
              </a:ext>
            </a:extLst>
          </p:cNvPr>
          <p:cNvSpPr txBox="1"/>
          <p:nvPr/>
        </p:nvSpPr>
        <p:spPr>
          <a:xfrm>
            <a:off x="592762" y="1881515"/>
            <a:ext cx="895344"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i="0" u="none" strike="noStrike" kern="1200" cap="none" spc="0" normalizeH="0" baseline="0" noProof="0" dirty="0">
                <a:ln>
                  <a:noFill/>
                </a:ln>
                <a:effectLst/>
                <a:uLnTx/>
                <a:uFillTx/>
                <a:latin typeface="Arial"/>
                <a:cs typeface="Arial" pitchFamily="34" charset="0"/>
              </a:rPr>
              <a:t>79%</a:t>
            </a:r>
            <a:endParaRPr kumimoji="0" lang="ko-KR" altLang="en-US" sz="1200" i="0" u="none" strike="noStrike" kern="1200" cap="none" spc="0" normalizeH="0" baseline="0" noProof="0" dirty="0">
              <a:ln>
                <a:noFill/>
              </a:ln>
              <a:effectLst/>
              <a:uLnTx/>
              <a:uFillTx/>
              <a:latin typeface="Arial"/>
              <a:cs typeface="Arial" pitchFamily="34" charset="0"/>
            </a:endParaRPr>
          </a:p>
        </p:txBody>
      </p:sp>
      <p:sp>
        <p:nvSpPr>
          <p:cNvPr id="90" name="TextBox 89">
            <a:extLst>
              <a:ext uri="{FF2B5EF4-FFF2-40B4-BE49-F238E27FC236}">
                <a16:creationId xmlns:a16="http://schemas.microsoft.com/office/drawing/2014/main" id="{52DAA4E8-7D92-DEEC-DC38-B2473270EBA4}"/>
              </a:ext>
            </a:extLst>
          </p:cNvPr>
          <p:cNvSpPr txBox="1"/>
          <p:nvPr/>
        </p:nvSpPr>
        <p:spPr>
          <a:xfrm>
            <a:off x="2820439" y="2572317"/>
            <a:ext cx="895344"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i="0" u="none" strike="noStrike" kern="1200" cap="none" spc="0" normalizeH="0" baseline="0" noProof="0" dirty="0">
                <a:ln>
                  <a:noFill/>
                </a:ln>
                <a:effectLst/>
                <a:uLnTx/>
                <a:uFillTx/>
                <a:latin typeface="Arial"/>
                <a:cs typeface="Arial" pitchFamily="34" charset="0"/>
              </a:rPr>
              <a:t>52%</a:t>
            </a:r>
            <a:endParaRPr kumimoji="0" lang="ko-KR" altLang="en-US" sz="1200" i="0" u="none" strike="noStrike" kern="1200" cap="none" spc="0" normalizeH="0" baseline="0" noProof="0" dirty="0">
              <a:ln>
                <a:noFill/>
              </a:ln>
              <a:effectLst/>
              <a:uLnTx/>
              <a:uFillTx/>
              <a:latin typeface="Arial"/>
              <a:cs typeface="Arial" pitchFamily="34" charset="0"/>
            </a:endParaRPr>
          </a:p>
        </p:txBody>
      </p:sp>
      <p:sp>
        <p:nvSpPr>
          <p:cNvPr id="91" name="TextBox 90">
            <a:extLst>
              <a:ext uri="{FF2B5EF4-FFF2-40B4-BE49-F238E27FC236}">
                <a16:creationId xmlns:a16="http://schemas.microsoft.com/office/drawing/2014/main" id="{C24D509E-CBB7-5968-29A0-118A1695BCC3}"/>
              </a:ext>
            </a:extLst>
          </p:cNvPr>
          <p:cNvSpPr txBox="1"/>
          <p:nvPr/>
        </p:nvSpPr>
        <p:spPr>
          <a:xfrm>
            <a:off x="1321413" y="2163233"/>
            <a:ext cx="895344"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200" dirty="0">
                <a:latin typeface="Arial"/>
                <a:cs typeface="Arial" pitchFamily="34" charset="0"/>
              </a:rPr>
              <a:t>69</a:t>
            </a:r>
            <a:r>
              <a:rPr kumimoji="0" lang="en-US" altLang="ko-KR" sz="1200" i="0" u="none" strike="noStrike" kern="1200" cap="none" spc="0" normalizeH="0" baseline="0" noProof="0" dirty="0">
                <a:ln>
                  <a:noFill/>
                </a:ln>
                <a:effectLst/>
                <a:uLnTx/>
                <a:uFillTx/>
                <a:latin typeface="Arial"/>
                <a:cs typeface="Arial" pitchFamily="34" charset="0"/>
              </a:rPr>
              <a:t>%</a:t>
            </a:r>
            <a:endParaRPr kumimoji="0" lang="ko-KR" altLang="en-US" sz="1200" i="0" u="none" strike="noStrike" kern="1200" cap="none" spc="0" normalizeH="0" baseline="0" noProof="0" dirty="0">
              <a:ln>
                <a:noFill/>
              </a:ln>
              <a:effectLst/>
              <a:uLnTx/>
              <a:uFillTx/>
              <a:latin typeface="Arial"/>
              <a:cs typeface="Arial" pitchFamily="34" charset="0"/>
            </a:endParaRPr>
          </a:p>
        </p:txBody>
      </p:sp>
      <p:sp>
        <p:nvSpPr>
          <p:cNvPr id="92" name="TextBox 91">
            <a:extLst>
              <a:ext uri="{FF2B5EF4-FFF2-40B4-BE49-F238E27FC236}">
                <a16:creationId xmlns:a16="http://schemas.microsoft.com/office/drawing/2014/main" id="{DB4B0110-53BB-AF33-27DB-FC27FEE512EA}"/>
              </a:ext>
            </a:extLst>
          </p:cNvPr>
          <p:cNvSpPr txBox="1"/>
          <p:nvPr/>
        </p:nvSpPr>
        <p:spPr>
          <a:xfrm>
            <a:off x="2064854" y="2493610"/>
            <a:ext cx="895344"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i="0" u="none" strike="noStrike" kern="1200" cap="none" spc="0" normalizeH="0" baseline="0" noProof="0" dirty="0">
                <a:ln>
                  <a:noFill/>
                </a:ln>
                <a:effectLst/>
                <a:uLnTx/>
                <a:uFillTx/>
                <a:latin typeface="Arial"/>
                <a:cs typeface="Arial" pitchFamily="34" charset="0"/>
              </a:rPr>
              <a:t>55%</a:t>
            </a:r>
            <a:endParaRPr kumimoji="0" lang="ko-KR" altLang="en-US" sz="1200" i="0" u="none" strike="noStrike" kern="1200" cap="none" spc="0" normalizeH="0" baseline="0" noProof="0" dirty="0">
              <a:ln>
                <a:noFill/>
              </a:ln>
              <a:effectLst/>
              <a:uLnTx/>
              <a:uFillTx/>
              <a:latin typeface="Arial"/>
              <a:cs typeface="Arial" pitchFamily="34" charset="0"/>
            </a:endParaRPr>
          </a:p>
        </p:txBody>
      </p:sp>
      <p:sp>
        <p:nvSpPr>
          <p:cNvPr id="93" name="TextBox 92">
            <a:extLst>
              <a:ext uri="{FF2B5EF4-FFF2-40B4-BE49-F238E27FC236}">
                <a16:creationId xmlns:a16="http://schemas.microsoft.com/office/drawing/2014/main" id="{8AC94CFE-3FB0-A13D-371F-344367F45F8F}"/>
              </a:ext>
            </a:extLst>
          </p:cNvPr>
          <p:cNvSpPr txBox="1"/>
          <p:nvPr/>
        </p:nvSpPr>
        <p:spPr>
          <a:xfrm>
            <a:off x="3551533" y="3074138"/>
            <a:ext cx="895344"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i="0" u="none" strike="noStrike" kern="1200" cap="none" spc="0" normalizeH="0" baseline="0" noProof="0" dirty="0">
                <a:ln>
                  <a:noFill/>
                </a:ln>
                <a:effectLst/>
                <a:uLnTx/>
                <a:uFillTx/>
                <a:latin typeface="Arial"/>
                <a:cs typeface="Arial" pitchFamily="34" charset="0"/>
              </a:rPr>
              <a:t>33%</a:t>
            </a:r>
            <a:endParaRPr kumimoji="0" lang="ko-KR" altLang="en-US" sz="1200" i="0" u="none" strike="noStrike" kern="1200" cap="none" spc="0" normalizeH="0" baseline="0" noProof="0" dirty="0">
              <a:ln>
                <a:noFill/>
              </a:ln>
              <a:effectLst/>
              <a:uLnTx/>
              <a:uFillTx/>
              <a:latin typeface="Arial"/>
              <a:cs typeface="Arial" pitchFamily="34" charset="0"/>
            </a:endParaRPr>
          </a:p>
        </p:txBody>
      </p:sp>
      <p:sp>
        <p:nvSpPr>
          <p:cNvPr id="94" name="TextBox 93">
            <a:extLst>
              <a:ext uri="{FF2B5EF4-FFF2-40B4-BE49-F238E27FC236}">
                <a16:creationId xmlns:a16="http://schemas.microsoft.com/office/drawing/2014/main" id="{A2002535-3E01-ABC5-9D95-E168B61DF893}"/>
              </a:ext>
            </a:extLst>
          </p:cNvPr>
          <p:cNvSpPr txBox="1"/>
          <p:nvPr/>
        </p:nvSpPr>
        <p:spPr>
          <a:xfrm>
            <a:off x="4266159" y="3240526"/>
            <a:ext cx="895344"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i="0" u="none" strike="noStrike" kern="1200" cap="none" spc="0" normalizeH="0" baseline="0" noProof="0" dirty="0">
                <a:ln>
                  <a:noFill/>
                </a:ln>
                <a:effectLst/>
                <a:uLnTx/>
                <a:uFillTx/>
                <a:latin typeface="Arial"/>
                <a:cs typeface="Arial" pitchFamily="34" charset="0"/>
              </a:rPr>
              <a:t>26%</a:t>
            </a:r>
            <a:endParaRPr kumimoji="0" lang="ko-KR" altLang="en-US" sz="1200" i="0" u="none" strike="noStrike" kern="1200" cap="none" spc="0" normalizeH="0" baseline="0" noProof="0" dirty="0">
              <a:ln>
                <a:noFill/>
              </a:ln>
              <a:effectLst/>
              <a:uLnTx/>
              <a:uFillTx/>
              <a:latin typeface="Arial"/>
              <a:cs typeface="Arial" pitchFamily="34" charset="0"/>
            </a:endParaRPr>
          </a:p>
        </p:txBody>
      </p:sp>
      <p:sp>
        <p:nvSpPr>
          <p:cNvPr id="95" name="TextBox 94">
            <a:extLst>
              <a:ext uri="{FF2B5EF4-FFF2-40B4-BE49-F238E27FC236}">
                <a16:creationId xmlns:a16="http://schemas.microsoft.com/office/drawing/2014/main" id="{BE1EAA5C-B49D-953A-DDEB-A243D5D60286}"/>
              </a:ext>
            </a:extLst>
          </p:cNvPr>
          <p:cNvSpPr txBox="1"/>
          <p:nvPr/>
        </p:nvSpPr>
        <p:spPr>
          <a:xfrm>
            <a:off x="5028957" y="3392684"/>
            <a:ext cx="895344"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i="0" u="none" strike="noStrike" kern="1200" cap="none" spc="0" normalizeH="0" baseline="0" noProof="0" dirty="0">
                <a:ln>
                  <a:noFill/>
                </a:ln>
                <a:effectLst/>
                <a:uLnTx/>
                <a:uFillTx/>
                <a:latin typeface="Arial"/>
                <a:cs typeface="Arial" pitchFamily="34" charset="0"/>
              </a:rPr>
              <a:t>20%</a:t>
            </a:r>
            <a:endParaRPr kumimoji="0" lang="ko-KR" altLang="en-US" sz="1200" i="0" u="none" strike="noStrike" kern="1200" cap="none" spc="0" normalizeH="0" baseline="0" noProof="0" dirty="0">
              <a:ln>
                <a:noFill/>
              </a:ln>
              <a:effectLst/>
              <a:uLnTx/>
              <a:uFillTx/>
              <a:latin typeface="Arial"/>
              <a:cs typeface="Arial" pitchFamily="34" charset="0"/>
            </a:endParaRPr>
          </a:p>
        </p:txBody>
      </p:sp>
      <p:sp>
        <p:nvSpPr>
          <p:cNvPr id="96" name="TextBox 95">
            <a:extLst>
              <a:ext uri="{FF2B5EF4-FFF2-40B4-BE49-F238E27FC236}">
                <a16:creationId xmlns:a16="http://schemas.microsoft.com/office/drawing/2014/main" id="{5B29D17F-49B9-4110-A0CE-4F0DCA1E4228}"/>
              </a:ext>
            </a:extLst>
          </p:cNvPr>
          <p:cNvSpPr txBox="1"/>
          <p:nvPr/>
        </p:nvSpPr>
        <p:spPr>
          <a:xfrm>
            <a:off x="592762" y="5239881"/>
            <a:ext cx="5331539" cy="1400383"/>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altLang="ko-KR" sz="1600" b="1"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A gap of 27% difference</a:t>
            </a:r>
            <a:r>
              <a:rPr kumimoji="0" lang="en-US" altLang="ko-KR" sz="1600" b="0"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 between Netflix and Disney+ in terms of user base.</a:t>
            </a:r>
          </a:p>
          <a:p>
            <a:pPr marL="171450" marR="0" lvl="0" indent="-171450" algn="just"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altLang="ko-KR" sz="1600" b="0"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Considering that Disney+ was only launched in November 2019, it has </a:t>
            </a:r>
            <a:r>
              <a:rPr kumimoji="0" lang="en-US" altLang="ko-KR" sz="1600" b="1"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huge potential </a:t>
            </a:r>
            <a:r>
              <a:rPr kumimoji="0" lang="en-US" altLang="ko-KR" sz="1600" b="0"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to overtake Netflix as the world’s biggest streaming platform. </a:t>
            </a:r>
            <a:endParaRPr kumimoji="0" lang="en-US" altLang="ko-KR" sz="1600" b="1" i="0" u="none" strike="noStrike" kern="1200" cap="none" spc="0" normalizeH="0" baseline="0" noProof="0" dirty="0">
              <a:ln>
                <a:noFill/>
              </a:ln>
              <a:solidFill>
                <a:prstClr val="black">
                  <a:lumMod val="85000"/>
                  <a:lumOff val="15000"/>
                </a:prstClr>
              </a:solidFill>
              <a:effectLst/>
              <a:uLnTx/>
              <a:uFillTx/>
              <a:latin typeface="Arial"/>
              <a:cs typeface="Arial" pitchFamily="34" charset="0"/>
            </a:endParaRPr>
          </a:p>
        </p:txBody>
      </p:sp>
      <p:sp>
        <p:nvSpPr>
          <p:cNvPr id="118" name="Rectangle 117">
            <a:extLst>
              <a:ext uri="{FF2B5EF4-FFF2-40B4-BE49-F238E27FC236}">
                <a16:creationId xmlns:a16="http://schemas.microsoft.com/office/drawing/2014/main" id="{1FD2AC18-7A37-F3AD-E3E9-A856108A7AA7}"/>
              </a:ext>
            </a:extLst>
          </p:cNvPr>
          <p:cNvSpPr/>
          <p:nvPr/>
        </p:nvSpPr>
        <p:spPr>
          <a:xfrm>
            <a:off x="6758831" y="1660228"/>
            <a:ext cx="4923667" cy="49168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0" name="Text Placeholder 10">
            <a:extLst>
              <a:ext uri="{FF2B5EF4-FFF2-40B4-BE49-F238E27FC236}">
                <a16:creationId xmlns:a16="http://schemas.microsoft.com/office/drawing/2014/main" id="{E2E1A8DA-5459-E12B-CBB2-CF095FF02962}"/>
              </a:ext>
            </a:extLst>
          </p:cNvPr>
          <p:cNvSpPr txBox="1">
            <a:spLocks/>
          </p:cNvSpPr>
          <p:nvPr/>
        </p:nvSpPr>
        <p:spPr>
          <a:xfrm>
            <a:off x="7333190" y="2838068"/>
            <a:ext cx="3828469" cy="599087"/>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ts val="3000"/>
              </a:lnSpc>
              <a:spcBef>
                <a:spcPct val="20000"/>
              </a:spcBef>
              <a:spcAft>
                <a:spcPts val="0"/>
              </a:spcAft>
              <a:buClrTx/>
              <a:buSzTx/>
              <a:buFont typeface="Arial" pitchFamily="34" charset="0"/>
              <a:buNone/>
              <a:tabLst/>
              <a:defRPr/>
            </a:pPr>
            <a:r>
              <a:rPr kumimoji="0" lang="en-MY" altLang="ko-KR" sz="2400" b="0" i="0" u="none" strike="noStrike" kern="1200" cap="none" spc="0" normalizeH="0" baseline="0" noProof="0" dirty="0">
                <a:ln>
                  <a:noFill/>
                </a:ln>
                <a:solidFill>
                  <a:schemeClr val="bg1"/>
                </a:solidFill>
                <a:effectLst/>
                <a:uLnTx/>
                <a:uFillTx/>
                <a:latin typeface="Arial"/>
                <a:cs typeface="Arial" pitchFamily="34" charset="0"/>
              </a:rPr>
              <a:t>Recommendation System</a:t>
            </a:r>
            <a:endParaRPr kumimoji="0" lang="en-US" altLang="ko-KR" sz="2400" b="0" i="0" u="none" strike="noStrike" kern="1200" cap="none" spc="0" normalizeH="0" baseline="0" noProof="0" dirty="0">
              <a:ln>
                <a:noFill/>
              </a:ln>
              <a:solidFill>
                <a:schemeClr val="bg1"/>
              </a:solidFill>
              <a:effectLst/>
              <a:uLnTx/>
              <a:uFillTx/>
              <a:latin typeface="Arial"/>
              <a:cs typeface="Arial" pitchFamily="34" charset="0"/>
            </a:endParaRPr>
          </a:p>
        </p:txBody>
      </p:sp>
      <p:sp>
        <p:nvSpPr>
          <p:cNvPr id="122" name="Rounded Rectangle 51">
            <a:extLst>
              <a:ext uri="{FF2B5EF4-FFF2-40B4-BE49-F238E27FC236}">
                <a16:creationId xmlns:a16="http://schemas.microsoft.com/office/drawing/2014/main" id="{881474A6-74EF-C74C-75F8-049D238FE357}"/>
              </a:ext>
            </a:extLst>
          </p:cNvPr>
          <p:cNvSpPr/>
          <p:nvPr/>
        </p:nvSpPr>
        <p:spPr>
          <a:xfrm rot="16200000" flipH="1">
            <a:off x="8898073" y="1983683"/>
            <a:ext cx="698705" cy="658013"/>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23" name="TextBox 122">
            <a:extLst>
              <a:ext uri="{FF2B5EF4-FFF2-40B4-BE49-F238E27FC236}">
                <a16:creationId xmlns:a16="http://schemas.microsoft.com/office/drawing/2014/main" id="{92E2E39C-B1B8-BB9C-58C3-0BC0940235B1}"/>
              </a:ext>
            </a:extLst>
          </p:cNvPr>
          <p:cNvSpPr txBox="1"/>
          <p:nvPr/>
        </p:nvSpPr>
        <p:spPr>
          <a:xfrm>
            <a:off x="7809453" y="3806268"/>
            <a:ext cx="3470521" cy="2369880"/>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1200"/>
              </a:spcAft>
              <a:buClrTx/>
              <a:buSzTx/>
              <a:tabLst/>
              <a:defRPr/>
            </a:pPr>
            <a:r>
              <a:rPr lang="en-US" altLang="ko-KR" sz="1600" dirty="0">
                <a:solidFill>
                  <a:schemeClr val="bg1"/>
                </a:solidFill>
                <a:latin typeface="Arial"/>
                <a:cs typeface="Arial" pitchFamily="34" charset="0"/>
              </a:rPr>
              <a:t>P</a:t>
            </a:r>
            <a:r>
              <a:rPr kumimoji="0" lang="en-US" altLang="ko-KR" sz="1600" b="0" i="0" u="none" strike="noStrike" kern="1200" cap="none" spc="0" normalizeH="0" baseline="0" noProof="0" dirty="0" err="1">
                <a:ln>
                  <a:noFill/>
                </a:ln>
                <a:solidFill>
                  <a:schemeClr val="bg1"/>
                </a:solidFill>
                <a:effectLst/>
                <a:uLnTx/>
                <a:uFillTx/>
                <a:latin typeface="Arial"/>
                <a:cs typeface="Arial" pitchFamily="34" charset="0"/>
              </a:rPr>
              <a:t>ropose</a:t>
            </a:r>
            <a:r>
              <a:rPr kumimoji="0" lang="en-US" altLang="ko-KR" sz="1600" b="0" i="0" u="none" strike="noStrike" kern="1200" cap="none" spc="0" normalizeH="0" baseline="0" noProof="0" dirty="0">
                <a:ln>
                  <a:noFill/>
                </a:ln>
                <a:solidFill>
                  <a:schemeClr val="bg1"/>
                </a:solidFill>
                <a:effectLst/>
                <a:uLnTx/>
                <a:uFillTx/>
                <a:latin typeface="Arial"/>
                <a:cs typeface="Arial" pitchFamily="34" charset="0"/>
              </a:rPr>
              <a:t> relevant content to users based on prior watching history and interests. </a:t>
            </a:r>
          </a:p>
          <a:p>
            <a:pPr marR="0" lvl="0" algn="just" defTabSz="914400" rtl="0" eaLnBrk="1" fontAlgn="auto" latinLnBrk="0" hangingPunct="1">
              <a:lnSpc>
                <a:spcPct val="100000"/>
              </a:lnSpc>
              <a:spcBef>
                <a:spcPts val="0"/>
              </a:spcBef>
              <a:spcAft>
                <a:spcPts val="1200"/>
              </a:spcAft>
              <a:buClrTx/>
              <a:buSzTx/>
              <a:tabLst/>
              <a:defRPr/>
            </a:pPr>
            <a:r>
              <a:rPr kumimoji="0" lang="en-US" altLang="ko-KR" sz="1600" b="0" i="0" u="none" strike="noStrike" kern="1200" cap="none" spc="0" normalizeH="0" baseline="0" noProof="0" dirty="0">
                <a:ln>
                  <a:noFill/>
                </a:ln>
                <a:solidFill>
                  <a:schemeClr val="bg1"/>
                </a:solidFill>
                <a:effectLst/>
                <a:uLnTx/>
                <a:uFillTx/>
                <a:latin typeface="Arial"/>
                <a:cs typeface="Arial" pitchFamily="34" charset="0"/>
              </a:rPr>
              <a:t>Offer personalized suggestions that users are more likely to find interesting and relevant</a:t>
            </a:r>
            <a:r>
              <a:rPr lang="en-US" altLang="ko-KR" sz="1600" b="1" dirty="0">
                <a:solidFill>
                  <a:schemeClr val="bg1"/>
                </a:solidFill>
                <a:latin typeface="Arial"/>
                <a:cs typeface="Arial" pitchFamily="34" charset="0"/>
              </a:rPr>
              <a:t>. </a:t>
            </a:r>
          </a:p>
          <a:p>
            <a:pPr marR="0" lvl="0" algn="just" defTabSz="914400" rtl="0" eaLnBrk="1" fontAlgn="auto" latinLnBrk="0" hangingPunct="1">
              <a:lnSpc>
                <a:spcPct val="100000"/>
              </a:lnSpc>
              <a:spcBef>
                <a:spcPts val="0"/>
              </a:spcBef>
              <a:spcAft>
                <a:spcPts val="1200"/>
              </a:spcAft>
              <a:buClrTx/>
              <a:buSzTx/>
              <a:tabLst/>
              <a:defRPr/>
            </a:pPr>
            <a:r>
              <a:rPr lang="en-US" altLang="ko-KR" sz="1600" dirty="0">
                <a:solidFill>
                  <a:schemeClr val="bg1"/>
                </a:solidFill>
                <a:latin typeface="Arial"/>
                <a:cs typeface="Arial" pitchFamily="34" charset="0"/>
              </a:rPr>
              <a:t>I</a:t>
            </a:r>
            <a:r>
              <a:rPr kumimoji="0" lang="en-US" altLang="ko-KR" sz="1600" i="0" u="none" strike="noStrike" kern="1200" cap="none" spc="0" normalizeH="0" baseline="0" noProof="0" dirty="0" err="1">
                <a:ln>
                  <a:noFill/>
                </a:ln>
                <a:solidFill>
                  <a:schemeClr val="bg1"/>
                </a:solidFill>
                <a:effectLst/>
                <a:uLnTx/>
                <a:uFillTx/>
                <a:latin typeface="Arial"/>
                <a:cs typeface="Arial" pitchFamily="34" charset="0"/>
              </a:rPr>
              <a:t>ncrease</a:t>
            </a:r>
            <a:r>
              <a:rPr kumimoji="0" lang="en-US" altLang="ko-KR" sz="1600" i="0" u="none" strike="noStrike" kern="1200" cap="none" spc="0" normalizeH="0" baseline="0" noProof="0" dirty="0">
                <a:ln>
                  <a:noFill/>
                </a:ln>
                <a:solidFill>
                  <a:schemeClr val="bg1"/>
                </a:solidFill>
                <a:effectLst/>
                <a:uLnTx/>
                <a:uFillTx/>
                <a:latin typeface="Arial"/>
                <a:cs typeface="Arial" pitchFamily="34" charset="0"/>
              </a:rPr>
              <a:t> user retention and generate more revenue. </a:t>
            </a:r>
          </a:p>
        </p:txBody>
      </p:sp>
      <p:sp>
        <p:nvSpPr>
          <p:cNvPr id="126" name="Block Arc 11">
            <a:extLst>
              <a:ext uri="{FF2B5EF4-FFF2-40B4-BE49-F238E27FC236}">
                <a16:creationId xmlns:a16="http://schemas.microsoft.com/office/drawing/2014/main" id="{F532CD05-C899-72A1-7995-0BA776A70793}"/>
              </a:ext>
            </a:extLst>
          </p:cNvPr>
          <p:cNvSpPr/>
          <p:nvPr/>
        </p:nvSpPr>
        <p:spPr>
          <a:xfrm rot="10800000">
            <a:off x="7350972" y="5661614"/>
            <a:ext cx="229943" cy="374145"/>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27" name="Freeform 32">
            <a:extLst>
              <a:ext uri="{FF2B5EF4-FFF2-40B4-BE49-F238E27FC236}">
                <a16:creationId xmlns:a16="http://schemas.microsoft.com/office/drawing/2014/main" id="{5BDB1CF7-C566-29AE-A0B0-891ACBE6C8FD}"/>
              </a:ext>
            </a:extLst>
          </p:cNvPr>
          <p:cNvSpPr/>
          <p:nvPr/>
        </p:nvSpPr>
        <p:spPr>
          <a:xfrm>
            <a:off x="7244690" y="4812266"/>
            <a:ext cx="408469" cy="374144"/>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8" name="Donut 39">
            <a:extLst>
              <a:ext uri="{FF2B5EF4-FFF2-40B4-BE49-F238E27FC236}">
                <a16:creationId xmlns:a16="http://schemas.microsoft.com/office/drawing/2014/main" id="{C2B6E59F-C193-2155-9D1B-271EA0533121}"/>
              </a:ext>
            </a:extLst>
          </p:cNvPr>
          <p:cNvSpPr/>
          <p:nvPr/>
        </p:nvSpPr>
        <p:spPr>
          <a:xfrm>
            <a:off x="7240159" y="3918289"/>
            <a:ext cx="451571" cy="451571"/>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cxnSp>
        <p:nvCxnSpPr>
          <p:cNvPr id="137" name="Straight Connector 136">
            <a:extLst>
              <a:ext uri="{FF2B5EF4-FFF2-40B4-BE49-F238E27FC236}">
                <a16:creationId xmlns:a16="http://schemas.microsoft.com/office/drawing/2014/main" id="{0655B0D3-B25C-2375-DEDB-A6C86BFBF306}"/>
              </a:ext>
            </a:extLst>
          </p:cNvPr>
          <p:cNvCxnSpPr>
            <a:cxnSpLocks/>
            <a:stCxn id="138" idx="2"/>
          </p:cNvCxnSpPr>
          <p:nvPr/>
        </p:nvCxnSpPr>
        <p:spPr>
          <a:xfrm>
            <a:off x="7408292" y="3578220"/>
            <a:ext cx="3584202" cy="55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E932C4ED-F187-E74B-C293-78BEEE6E6D20}"/>
              </a:ext>
            </a:extLst>
          </p:cNvPr>
          <p:cNvSpPr/>
          <p:nvPr/>
        </p:nvSpPr>
        <p:spPr>
          <a:xfrm>
            <a:off x="7408292" y="3524220"/>
            <a:ext cx="108000" cy="108000"/>
          </a:xfrm>
          <a:prstGeom prst="ellipse">
            <a:avLst/>
          </a:prstGeom>
          <a:solidFill>
            <a:schemeClr val="bg1"/>
          </a:solidFill>
          <a:ln w="28575">
            <a:solidFill>
              <a:srgbClr val="734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9" name="Oval 138">
            <a:extLst>
              <a:ext uri="{FF2B5EF4-FFF2-40B4-BE49-F238E27FC236}">
                <a16:creationId xmlns:a16="http://schemas.microsoft.com/office/drawing/2014/main" id="{A4724002-FFBC-672E-54E8-FF38332FFE04}"/>
              </a:ext>
            </a:extLst>
          </p:cNvPr>
          <p:cNvSpPr/>
          <p:nvPr/>
        </p:nvSpPr>
        <p:spPr>
          <a:xfrm>
            <a:off x="10979058" y="3524220"/>
            <a:ext cx="108000" cy="108000"/>
          </a:xfrm>
          <a:prstGeom prst="ellipse">
            <a:avLst/>
          </a:prstGeom>
          <a:solidFill>
            <a:schemeClr val="bg1"/>
          </a:solidFill>
          <a:ln w="28575">
            <a:solidFill>
              <a:srgbClr val="734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extBox 1">
            <a:extLst>
              <a:ext uri="{FF2B5EF4-FFF2-40B4-BE49-F238E27FC236}">
                <a16:creationId xmlns:a16="http://schemas.microsoft.com/office/drawing/2014/main" id="{DC7B7CC1-18E7-F84A-8C87-083BEC59651D}"/>
              </a:ext>
            </a:extLst>
          </p:cNvPr>
          <p:cNvSpPr txBox="1"/>
          <p:nvPr/>
        </p:nvSpPr>
        <p:spPr>
          <a:xfrm>
            <a:off x="5564876" y="228203"/>
            <a:ext cx="96907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DS Pathway</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Tree>
    <p:extLst>
      <p:ext uri="{BB962C8B-B14F-4D97-AF65-F5344CB8AC3E}">
        <p14:creationId xmlns:p14="http://schemas.microsoft.com/office/powerpoint/2010/main" val="11983836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E3A8DFF7-1FF2-4F77-812C-7A4F5EEBB798}"/>
              </a:ext>
            </a:extLst>
          </p:cNvPr>
          <p:cNvSpPr>
            <a:spLocks noGrp="1"/>
          </p:cNvSpPr>
          <p:nvPr>
            <p:ph type="pic" sz="quarter" idx="10"/>
          </p:nvPr>
        </p:nvSpPr>
        <p:spPr/>
      </p:sp>
      <p:sp>
        <p:nvSpPr>
          <p:cNvPr id="2" name="Text Placeholder 2">
            <a:extLst>
              <a:ext uri="{FF2B5EF4-FFF2-40B4-BE49-F238E27FC236}">
                <a16:creationId xmlns:a16="http://schemas.microsoft.com/office/drawing/2014/main" id="{E04EDD02-0907-44CE-BAD8-DE31F130FAD2}"/>
              </a:ext>
            </a:extLst>
          </p:cNvPr>
          <p:cNvSpPr txBox="1">
            <a:spLocks/>
          </p:cNvSpPr>
          <p:nvPr/>
        </p:nvSpPr>
        <p:spPr>
          <a:xfrm>
            <a:off x="6981598" y="1203446"/>
            <a:ext cx="3096000" cy="396000"/>
          </a:xfrm>
          <a:prstGeom prst="rect">
            <a:avLst/>
          </a:prstGeom>
        </p:spPr>
        <p:txBody>
          <a:bodyPr anchor="ctr"/>
          <a:lstStyle>
            <a:lvl1pPr marL="0" indent="0" algn="l" defTabSz="914400" rtl="0" eaLnBrk="1" latinLnBrk="1" hangingPunct="1">
              <a:spcBef>
                <a:spcPct val="20000"/>
              </a:spcBef>
              <a:buFont typeface="Arial" pitchFamily="34" charset="0"/>
              <a:buNone/>
              <a:defRPr sz="16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600" b="1" i="0" u="none" strike="noStrike" kern="1200" cap="none" spc="0" normalizeH="0" baseline="0" noProof="0">
                <a:ln>
                  <a:noFill/>
                </a:ln>
                <a:solidFill>
                  <a:srgbClr val="7344AE"/>
                </a:solidFill>
                <a:effectLst/>
                <a:uLnTx/>
                <a:uFillTx/>
                <a:latin typeface="Arial"/>
                <a:cs typeface="Arial" pitchFamily="34" charset="0"/>
              </a:rPr>
              <a:t>Portfolio Presentation</a:t>
            </a:r>
          </a:p>
        </p:txBody>
      </p:sp>
      <p:sp>
        <p:nvSpPr>
          <p:cNvPr id="3" name="Text Placeholder 3">
            <a:extLst>
              <a:ext uri="{FF2B5EF4-FFF2-40B4-BE49-F238E27FC236}">
                <a16:creationId xmlns:a16="http://schemas.microsoft.com/office/drawing/2014/main" id="{9544B48A-BF17-4158-BD88-6DF80F3688E1}"/>
              </a:ext>
            </a:extLst>
          </p:cNvPr>
          <p:cNvSpPr txBox="1">
            <a:spLocks/>
          </p:cNvSpPr>
          <p:nvPr/>
        </p:nvSpPr>
        <p:spPr>
          <a:xfrm>
            <a:off x="6981598" y="1620434"/>
            <a:ext cx="4343400" cy="1204854"/>
          </a:xfrm>
          <a:prstGeom prst="rect">
            <a:avLst/>
          </a:prstGeom>
        </p:spPr>
        <p:txBody>
          <a:bodyPr anchor="ctr"/>
          <a:lstStyle>
            <a:lvl1pPr marL="0" indent="0" algn="l" defTabSz="914400" rtl="0" eaLnBrk="1" latinLnBrk="1" hangingPunct="1">
              <a:spcBef>
                <a:spcPct val="20000"/>
              </a:spcBef>
              <a:buFont typeface="Arial" pitchFamily="34" charset="0"/>
              <a:buNone/>
              <a:defRPr sz="28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10000"/>
              </a:lnSpc>
              <a:spcBef>
                <a:spcPct val="20000"/>
              </a:spcBef>
              <a:spcAft>
                <a:spcPts val="0"/>
              </a:spcAft>
              <a:buClrTx/>
              <a:buSzTx/>
              <a:buFont typeface="Arial" pitchFamily="34" charset="0"/>
              <a:buNone/>
              <a:tabLst/>
              <a:defRPr/>
            </a:pPr>
            <a:r>
              <a:rPr kumimoji="0" lang="en-US" altLang="ko-KR" sz="4000" b="1" i="0" u="none" strike="noStrike" kern="1200" cap="none" spc="0" normalizeH="0" baseline="0" noProof="0">
                <a:ln>
                  <a:noFill/>
                </a:ln>
                <a:solidFill>
                  <a:prstClr val="black">
                    <a:lumMod val="75000"/>
                    <a:lumOff val="25000"/>
                  </a:prstClr>
                </a:solidFill>
                <a:effectLst/>
                <a:uLnTx/>
                <a:uFillTx/>
                <a:latin typeface="Arial"/>
                <a:cs typeface="Arial" pitchFamily="34" charset="0"/>
              </a:rPr>
              <a:t>Simple Portfolio Presentation</a:t>
            </a:r>
          </a:p>
        </p:txBody>
      </p:sp>
      <p:sp>
        <p:nvSpPr>
          <p:cNvPr id="4" name="직사각형 3">
            <a:extLst>
              <a:ext uri="{FF2B5EF4-FFF2-40B4-BE49-F238E27FC236}">
                <a16:creationId xmlns:a16="http://schemas.microsoft.com/office/drawing/2014/main" id="{CC302EDB-21E7-49BC-937D-E51EA2F9A0A4}"/>
              </a:ext>
            </a:extLst>
          </p:cNvPr>
          <p:cNvSpPr/>
          <p:nvPr/>
        </p:nvSpPr>
        <p:spPr>
          <a:xfrm>
            <a:off x="6981598" y="3743599"/>
            <a:ext cx="43434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You can simply impress your audience and add a unique zing and appeal to your Presentations. Get a modern PowerPoint  Presentation that is beautifully designed. Easy to change colors, photos and Text. I hope and I believe that this Template will your Time, Money and Reputation. Easy to change colors, photos and Text.    </a:t>
            </a:r>
            <a:endParaRPr kumimoji="0" lang="ko-KR" altLang="en-US" sz="1200" b="0" i="0" u="none" strike="noStrike" kern="1200" cap="none" spc="0" normalizeH="0" baseline="0" noProof="0">
              <a:ln>
                <a:noFill/>
              </a:ln>
              <a:solidFill>
                <a:prstClr val="black"/>
              </a:solidFill>
              <a:effectLst/>
              <a:uLnTx/>
              <a:uFillTx/>
              <a:latin typeface="Arial"/>
              <a:cs typeface="Arial" pitchFamily="34" charset="0"/>
            </a:endParaRPr>
          </a:p>
        </p:txBody>
      </p:sp>
      <p:sp>
        <p:nvSpPr>
          <p:cNvPr id="5" name="Text Placeholder 15">
            <a:extLst>
              <a:ext uri="{FF2B5EF4-FFF2-40B4-BE49-F238E27FC236}">
                <a16:creationId xmlns:a16="http://schemas.microsoft.com/office/drawing/2014/main" id="{D2BC2899-3893-474E-BFEA-520DD0EA94E8}"/>
              </a:ext>
            </a:extLst>
          </p:cNvPr>
          <p:cNvSpPr txBox="1">
            <a:spLocks/>
          </p:cNvSpPr>
          <p:nvPr/>
        </p:nvSpPr>
        <p:spPr>
          <a:xfrm>
            <a:off x="7106262" y="5337885"/>
            <a:ext cx="2086792" cy="360000"/>
          </a:xfrm>
          <a:prstGeom prst="rect">
            <a:avLst/>
          </a:prstGeom>
          <a:solidFill>
            <a:schemeClr val="accent1"/>
          </a:solid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200" b="1" i="0" u="none" strike="noStrike" kern="1200" cap="none" spc="0" normalizeH="0" baseline="0" noProof="0">
                <a:ln>
                  <a:noFill/>
                </a:ln>
                <a:solidFill>
                  <a:prstClr val="white"/>
                </a:solidFill>
                <a:effectLst/>
                <a:uLnTx/>
                <a:uFillTx/>
                <a:latin typeface="Arial"/>
                <a:cs typeface="Arial" pitchFamily="34" charset="0"/>
              </a:rPr>
              <a:t>Modern PowerPoint</a:t>
            </a:r>
          </a:p>
        </p:txBody>
      </p:sp>
      <p:sp>
        <p:nvSpPr>
          <p:cNvPr id="12" name="사각형: 둥근 위쪽 모서리 11">
            <a:extLst>
              <a:ext uri="{FF2B5EF4-FFF2-40B4-BE49-F238E27FC236}">
                <a16:creationId xmlns:a16="http://schemas.microsoft.com/office/drawing/2014/main" id="{A86DEF99-DEB0-416D-A414-C51A4DB115D0}"/>
              </a:ext>
            </a:extLst>
          </p:cNvPr>
          <p:cNvSpPr/>
          <p:nvPr/>
        </p:nvSpPr>
        <p:spPr>
          <a:xfrm>
            <a:off x="1683699" y="1706578"/>
            <a:ext cx="684000" cy="5151422"/>
          </a:xfrm>
          <a:prstGeom prst="round2SameRect">
            <a:avLst>
              <a:gd name="adj1" fmla="val 50000"/>
              <a:gd name="adj2" fmla="val 0"/>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 name="사각형: 둥근 위쪽 모서리 12">
            <a:extLst>
              <a:ext uri="{FF2B5EF4-FFF2-40B4-BE49-F238E27FC236}">
                <a16:creationId xmlns:a16="http://schemas.microsoft.com/office/drawing/2014/main" id="{1D63F3D7-3E4D-4454-A9FA-73C7F64D56F3}"/>
              </a:ext>
            </a:extLst>
          </p:cNvPr>
          <p:cNvSpPr/>
          <p:nvPr/>
        </p:nvSpPr>
        <p:spPr>
          <a:xfrm>
            <a:off x="4054199" y="1081889"/>
            <a:ext cx="684000" cy="5776111"/>
          </a:xfrm>
          <a:prstGeom prst="round2SameRect">
            <a:avLst>
              <a:gd name="adj1" fmla="val 50000"/>
              <a:gd name="adj2" fmla="val 0"/>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4" name="사각형: 둥근 위쪽 모서리 13">
            <a:extLst>
              <a:ext uri="{FF2B5EF4-FFF2-40B4-BE49-F238E27FC236}">
                <a16:creationId xmlns:a16="http://schemas.microsoft.com/office/drawing/2014/main" id="{C75B0421-743C-4C6F-98E9-F6BCEDEE75C7}"/>
              </a:ext>
            </a:extLst>
          </p:cNvPr>
          <p:cNvSpPr/>
          <p:nvPr/>
        </p:nvSpPr>
        <p:spPr>
          <a:xfrm>
            <a:off x="5639998" y="2332777"/>
            <a:ext cx="684000" cy="4525223"/>
          </a:xfrm>
          <a:prstGeom prst="round2SameRect">
            <a:avLst>
              <a:gd name="adj1" fmla="val 50000"/>
              <a:gd name="adj2" fmla="val 0"/>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608993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a:t>Infographic Style</a:t>
            </a:r>
          </a:p>
        </p:txBody>
      </p:sp>
      <p:grpSp>
        <p:nvGrpSpPr>
          <p:cNvPr id="3" name="Group 2">
            <a:extLst>
              <a:ext uri="{FF2B5EF4-FFF2-40B4-BE49-F238E27FC236}">
                <a16:creationId xmlns:a16="http://schemas.microsoft.com/office/drawing/2014/main" id="{AF9FF526-5AD2-4C3B-B98B-96CFD1851DCC}"/>
              </a:ext>
            </a:extLst>
          </p:cNvPr>
          <p:cNvGrpSpPr/>
          <p:nvPr/>
        </p:nvGrpSpPr>
        <p:grpSpPr>
          <a:xfrm>
            <a:off x="4324540" y="2131834"/>
            <a:ext cx="3542922" cy="3542920"/>
            <a:chOff x="5908432" y="2538327"/>
            <a:chExt cx="2942763" cy="2942762"/>
          </a:xfrm>
        </p:grpSpPr>
        <p:grpSp>
          <p:nvGrpSpPr>
            <p:cNvPr id="4" name="Group 3">
              <a:extLst>
                <a:ext uri="{FF2B5EF4-FFF2-40B4-BE49-F238E27FC236}">
                  <a16:creationId xmlns:a16="http://schemas.microsoft.com/office/drawing/2014/main" id="{9ECBB4B4-B8E4-4D8C-A428-15AAE4461D05}"/>
                </a:ext>
              </a:extLst>
            </p:cNvPr>
            <p:cNvGrpSpPr/>
            <p:nvPr/>
          </p:nvGrpSpPr>
          <p:grpSpPr>
            <a:xfrm>
              <a:off x="5908432" y="2681654"/>
              <a:ext cx="1731806" cy="1652953"/>
              <a:chOff x="4563208" y="3552093"/>
              <a:chExt cx="1731806" cy="1652953"/>
            </a:xfrm>
          </p:grpSpPr>
          <p:sp>
            <p:nvSpPr>
              <p:cNvPr id="14" name="Block Arc 13">
                <a:extLst>
                  <a:ext uri="{FF2B5EF4-FFF2-40B4-BE49-F238E27FC236}">
                    <a16:creationId xmlns:a16="http://schemas.microsoft.com/office/drawing/2014/main" id="{42868F20-D515-4F18-AEE5-4B7F66181FD4}"/>
                  </a:ext>
                </a:extLst>
              </p:cNvPr>
              <p:cNvSpPr/>
              <p:nvPr/>
            </p:nvSpPr>
            <p:spPr>
              <a:xfrm>
                <a:off x="4563208" y="3552093"/>
                <a:ext cx="1652953" cy="1652953"/>
              </a:xfrm>
              <a:prstGeom prst="blockArc">
                <a:avLst>
                  <a:gd name="adj1" fmla="val 8112798"/>
                  <a:gd name="adj2" fmla="val 61390"/>
                  <a:gd name="adj3" fmla="val 2020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Isosceles Triangle 14">
                <a:extLst>
                  <a:ext uri="{FF2B5EF4-FFF2-40B4-BE49-F238E27FC236}">
                    <a16:creationId xmlns:a16="http://schemas.microsoft.com/office/drawing/2014/main" id="{DFE3A54D-D49C-40FD-B7D5-DC2644315130}"/>
                  </a:ext>
                </a:extLst>
              </p:cNvPr>
              <p:cNvSpPr/>
              <p:nvPr/>
            </p:nvSpPr>
            <p:spPr>
              <a:xfrm rot="18900000">
                <a:off x="5774165" y="4118144"/>
                <a:ext cx="520849" cy="520849"/>
              </a:xfrm>
              <a:prstGeom prst="triangle">
                <a:avLst>
                  <a:gd name="adj" fmla="val 8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5" name="Group 4">
              <a:extLst>
                <a:ext uri="{FF2B5EF4-FFF2-40B4-BE49-F238E27FC236}">
                  <a16:creationId xmlns:a16="http://schemas.microsoft.com/office/drawing/2014/main" id="{7933C709-8707-40BE-95D7-9925F7E0E347}"/>
                </a:ext>
              </a:extLst>
            </p:cNvPr>
            <p:cNvGrpSpPr/>
            <p:nvPr/>
          </p:nvGrpSpPr>
          <p:grpSpPr>
            <a:xfrm rot="5400000">
              <a:off x="6981864" y="2577753"/>
              <a:ext cx="1731805" cy="1652953"/>
              <a:chOff x="4563209" y="3552093"/>
              <a:chExt cx="1731805" cy="1652953"/>
            </a:xfrm>
            <a:solidFill>
              <a:schemeClr val="accent2"/>
            </a:solidFill>
          </p:grpSpPr>
          <p:sp>
            <p:nvSpPr>
              <p:cNvPr id="12" name="Block Arc 11">
                <a:extLst>
                  <a:ext uri="{FF2B5EF4-FFF2-40B4-BE49-F238E27FC236}">
                    <a16:creationId xmlns:a16="http://schemas.microsoft.com/office/drawing/2014/main" id="{73BFB871-152E-44A7-9E89-41824DE141ED}"/>
                  </a:ext>
                </a:extLst>
              </p:cNvPr>
              <p:cNvSpPr/>
              <p:nvPr/>
            </p:nvSpPr>
            <p:spPr>
              <a:xfrm>
                <a:off x="4563208" y="3552093"/>
                <a:ext cx="1652953" cy="1652953"/>
              </a:xfrm>
              <a:prstGeom prst="blockArc">
                <a:avLst>
                  <a:gd name="adj1" fmla="val 8252576"/>
                  <a:gd name="adj2" fmla="val 61390"/>
                  <a:gd name="adj3" fmla="val 20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 name="Isosceles Triangle 12">
                <a:extLst>
                  <a:ext uri="{FF2B5EF4-FFF2-40B4-BE49-F238E27FC236}">
                    <a16:creationId xmlns:a16="http://schemas.microsoft.com/office/drawing/2014/main" id="{B6018ED7-A889-460F-ABE1-59B3503C0DE6}"/>
                  </a:ext>
                </a:extLst>
              </p:cNvPr>
              <p:cNvSpPr/>
              <p:nvPr/>
            </p:nvSpPr>
            <p:spPr>
              <a:xfrm rot="18900000">
                <a:off x="5774165" y="4118144"/>
                <a:ext cx="520849" cy="520849"/>
              </a:xfrm>
              <a:prstGeom prst="triangle">
                <a:avLst>
                  <a:gd name="adj" fmla="val 8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6" name="Group 5">
              <a:extLst>
                <a:ext uri="{FF2B5EF4-FFF2-40B4-BE49-F238E27FC236}">
                  <a16:creationId xmlns:a16="http://schemas.microsoft.com/office/drawing/2014/main" id="{92C90D39-2A57-4026-9AA2-AA4CE832A386}"/>
                </a:ext>
              </a:extLst>
            </p:cNvPr>
            <p:cNvGrpSpPr/>
            <p:nvPr/>
          </p:nvGrpSpPr>
          <p:grpSpPr>
            <a:xfrm rot="10800000">
              <a:off x="7119389" y="3665557"/>
              <a:ext cx="1731806" cy="1652953"/>
              <a:chOff x="4563208" y="3552093"/>
              <a:chExt cx="1731806" cy="1652953"/>
            </a:xfrm>
            <a:solidFill>
              <a:schemeClr val="accent3"/>
            </a:solidFill>
          </p:grpSpPr>
          <p:sp>
            <p:nvSpPr>
              <p:cNvPr id="10" name="Block Arc 9">
                <a:extLst>
                  <a:ext uri="{FF2B5EF4-FFF2-40B4-BE49-F238E27FC236}">
                    <a16:creationId xmlns:a16="http://schemas.microsoft.com/office/drawing/2014/main" id="{C2A3010F-3055-4D6F-8352-3D3E04EEC898}"/>
                  </a:ext>
                </a:extLst>
              </p:cNvPr>
              <p:cNvSpPr/>
              <p:nvPr/>
            </p:nvSpPr>
            <p:spPr>
              <a:xfrm>
                <a:off x="4563208" y="3552093"/>
                <a:ext cx="1652953" cy="1652953"/>
              </a:xfrm>
              <a:prstGeom prst="blockArc">
                <a:avLst>
                  <a:gd name="adj1" fmla="val 8139892"/>
                  <a:gd name="adj2" fmla="val 61390"/>
                  <a:gd name="adj3" fmla="val 20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 name="Isosceles Triangle 10">
                <a:extLst>
                  <a:ext uri="{FF2B5EF4-FFF2-40B4-BE49-F238E27FC236}">
                    <a16:creationId xmlns:a16="http://schemas.microsoft.com/office/drawing/2014/main" id="{13498120-89CF-48F8-BF65-CF987E3E555A}"/>
                  </a:ext>
                </a:extLst>
              </p:cNvPr>
              <p:cNvSpPr/>
              <p:nvPr/>
            </p:nvSpPr>
            <p:spPr>
              <a:xfrm rot="18900000">
                <a:off x="5774165" y="4118144"/>
                <a:ext cx="520849" cy="520849"/>
              </a:xfrm>
              <a:prstGeom prst="triangle">
                <a:avLst>
                  <a:gd name="adj" fmla="val 8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7" name="Group 6">
              <a:extLst>
                <a:ext uri="{FF2B5EF4-FFF2-40B4-BE49-F238E27FC236}">
                  <a16:creationId xmlns:a16="http://schemas.microsoft.com/office/drawing/2014/main" id="{FED90485-425F-4CE9-9A95-53F05504BE84}"/>
                </a:ext>
              </a:extLst>
            </p:cNvPr>
            <p:cNvGrpSpPr/>
            <p:nvPr/>
          </p:nvGrpSpPr>
          <p:grpSpPr>
            <a:xfrm rot="16200000">
              <a:off x="6042935" y="3788709"/>
              <a:ext cx="1731806" cy="1652953"/>
              <a:chOff x="4563208" y="3552094"/>
              <a:chExt cx="1731806" cy="1652953"/>
            </a:xfrm>
            <a:solidFill>
              <a:schemeClr val="accent4"/>
            </a:solidFill>
          </p:grpSpPr>
          <p:sp>
            <p:nvSpPr>
              <p:cNvPr id="8" name="Block Arc 7">
                <a:extLst>
                  <a:ext uri="{FF2B5EF4-FFF2-40B4-BE49-F238E27FC236}">
                    <a16:creationId xmlns:a16="http://schemas.microsoft.com/office/drawing/2014/main" id="{AAFF677A-3096-4B51-8160-0452FB798573}"/>
                  </a:ext>
                </a:extLst>
              </p:cNvPr>
              <p:cNvSpPr/>
              <p:nvPr/>
            </p:nvSpPr>
            <p:spPr>
              <a:xfrm>
                <a:off x="4563208" y="3552093"/>
                <a:ext cx="1652953" cy="1652953"/>
              </a:xfrm>
              <a:prstGeom prst="blockArc">
                <a:avLst>
                  <a:gd name="adj1" fmla="val 8165342"/>
                  <a:gd name="adj2" fmla="val 61390"/>
                  <a:gd name="adj3" fmla="val 20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 name="Isosceles Triangle 8">
                <a:extLst>
                  <a:ext uri="{FF2B5EF4-FFF2-40B4-BE49-F238E27FC236}">
                    <a16:creationId xmlns:a16="http://schemas.microsoft.com/office/drawing/2014/main" id="{85E9719E-DCBB-4E10-85A3-F97E1F8643D8}"/>
                  </a:ext>
                </a:extLst>
              </p:cNvPr>
              <p:cNvSpPr/>
              <p:nvPr/>
            </p:nvSpPr>
            <p:spPr>
              <a:xfrm rot="18900000">
                <a:off x="5774165" y="4118144"/>
                <a:ext cx="520849" cy="520849"/>
              </a:xfrm>
              <a:prstGeom prst="triangle">
                <a:avLst>
                  <a:gd name="adj" fmla="val 8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sp>
        <p:nvSpPr>
          <p:cNvPr id="16" name="Parallelogram 15">
            <a:extLst>
              <a:ext uri="{FF2B5EF4-FFF2-40B4-BE49-F238E27FC236}">
                <a16:creationId xmlns:a16="http://schemas.microsoft.com/office/drawing/2014/main" id="{BEC51F0E-1731-44C7-9D8F-18E228E1550B}"/>
              </a:ext>
            </a:extLst>
          </p:cNvPr>
          <p:cNvSpPr/>
          <p:nvPr/>
        </p:nvSpPr>
        <p:spPr>
          <a:xfrm flipH="1">
            <a:off x="6586652" y="2910686"/>
            <a:ext cx="361766" cy="36176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7" name="Round Same Side Corner Rectangle 36">
            <a:extLst>
              <a:ext uri="{FF2B5EF4-FFF2-40B4-BE49-F238E27FC236}">
                <a16:creationId xmlns:a16="http://schemas.microsoft.com/office/drawing/2014/main" id="{241F6490-3462-42E7-A001-AA1A704051E7}"/>
              </a:ext>
            </a:extLst>
          </p:cNvPr>
          <p:cNvSpPr>
            <a:spLocks noChangeAspect="1"/>
          </p:cNvSpPr>
          <p:nvPr/>
        </p:nvSpPr>
        <p:spPr>
          <a:xfrm>
            <a:off x="6748194" y="4382470"/>
            <a:ext cx="368639" cy="29145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8" name="Oval 21">
            <a:extLst>
              <a:ext uri="{FF2B5EF4-FFF2-40B4-BE49-F238E27FC236}">
                <a16:creationId xmlns:a16="http://schemas.microsoft.com/office/drawing/2014/main" id="{5BBBC49C-10C1-4772-BCC6-04F1CB53BEEF}"/>
              </a:ext>
            </a:extLst>
          </p:cNvPr>
          <p:cNvSpPr>
            <a:spLocks noChangeAspect="1"/>
          </p:cNvSpPr>
          <p:nvPr/>
        </p:nvSpPr>
        <p:spPr>
          <a:xfrm>
            <a:off x="5311586" y="4517915"/>
            <a:ext cx="354676" cy="35763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9" name="Rectangle 9">
            <a:extLst>
              <a:ext uri="{FF2B5EF4-FFF2-40B4-BE49-F238E27FC236}">
                <a16:creationId xmlns:a16="http://schemas.microsoft.com/office/drawing/2014/main" id="{3D78EAC8-909E-4603-96EE-971D0F4A2636}"/>
              </a:ext>
            </a:extLst>
          </p:cNvPr>
          <p:cNvSpPr/>
          <p:nvPr/>
        </p:nvSpPr>
        <p:spPr>
          <a:xfrm>
            <a:off x="5162173" y="3057415"/>
            <a:ext cx="332759" cy="31149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20" name="Group 19">
            <a:extLst>
              <a:ext uri="{FF2B5EF4-FFF2-40B4-BE49-F238E27FC236}">
                <a16:creationId xmlns:a16="http://schemas.microsoft.com/office/drawing/2014/main" id="{87170BF9-5B33-4AD3-B44D-6A90C854D5E1}"/>
              </a:ext>
            </a:extLst>
          </p:cNvPr>
          <p:cNvGrpSpPr/>
          <p:nvPr/>
        </p:nvGrpSpPr>
        <p:grpSpPr>
          <a:xfrm>
            <a:off x="8297284" y="1684590"/>
            <a:ext cx="2980057" cy="1315889"/>
            <a:chOff x="539552" y="2708920"/>
            <a:chExt cx="1872208" cy="1315889"/>
          </a:xfrm>
        </p:grpSpPr>
        <p:sp>
          <p:nvSpPr>
            <p:cNvPr id="21" name="Rounded Rectangle 41">
              <a:extLst>
                <a:ext uri="{FF2B5EF4-FFF2-40B4-BE49-F238E27FC236}">
                  <a16:creationId xmlns:a16="http://schemas.microsoft.com/office/drawing/2014/main" id="{32AFF2D0-2707-4847-AB75-50F121B386A3}"/>
                </a:ext>
              </a:extLst>
            </p:cNvPr>
            <p:cNvSpPr/>
            <p:nvPr/>
          </p:nvSpPr>
          <p:spPr>
            <a:xfrm>
              <a:off x="611560" y="2708920"/>
              <a:ext cx="1728192" cy="379785"/>
            </a:xfrm>
            <a:prstGeom prst="roundRect">
              <a:avLst>
                <a:gd name="adj" fmla="val 50000"/>
              </a:avLst>
            </a:prstGeom>
            <a:solidFill>
              <a:schemeClr val="accent2"/>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2" name="TextBox 21">
              <a:extLst>
                <a:ext uri="{FF2B5EF4-FFF2-40B4-BE49-F238E27FC236}">
                  <a16:creationId xmlns:a16="http://schemas.microsoft.com/office/drawing/2014/main" id="{D592A44B-0559-4AE5-87DF-FAAE70FDE9FD}"/>
                </a:ext>
              </a:extLst>
            </p:cNvPr>
            <p:cNvSpPr txBox="1"/>
            <p:nvPr/>
          </p:nvSpPr>
          <p:spPr>
            <a:xfrm>
              <a:off x="539552" y="3193812"/>
              <a:ext cx="18722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Easy to change colors, photos and Text.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23" name="TextBox 22">
              <a:extLst>
                <a:ext uri="{FF2B5EF4-FFF2-40B4-BE49-F238E27FC236}">
                  <a16:creationId xmlns:a16="http://schemas.microsoft.com/office/drawing/2014/main" id="{8EABC7F6-4CEF-48DE-B61A-276F16E4602C}"/>
                </a:ext>
              </a:extLst>
            </p:cNvPr>
            <p:cNvSpPr txBox="1"/>
            <p:nvPr/>
          </p:nvSpPr>
          <p:spPr>
            <a:xfrm>
              <a:off x="665833" y="2744923"/>
              <a:ext cx="16196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Contents Title</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grpSp>
      <p:grpSp>
        <p:nvGrpSpPr>
          <p:cNvPr id="24" name="Group 23">
            <a:extLst>
              <a:ext uri="{FF2B5EF4-FFF2-40B4-BE49-F238E27FC236}">
                <a16:creationId xmlns:a16="http://schemas.microsoft.com/office/drawing/2014/main" id="{D906197C-EC87-44E7-BA96-2F355AF2CCD1}"/>
              </a:ext>
            </a:extLst>
          </p:cNvPr>
          <p:cNvGrpSpPr/>
          <p:nvPr/>
        </p:nvGrpSpPr>
        <p:grpSpPr>
          <a:xfrm>
            <a:off x="8297284" y="4809216"/>
            <a:ext cx="2980057" cy="1315889"/>
            <a:chOff x="539552" y="2708920"/>
            <a:chExt cx="1872208" cy="1315889"/>
          </a:xfrm>
        </p:grpSpPr>
        <p:sp>
          <p:nvSpPr>
            <p:cNvPr id="25" name="Rounded Rectangle 45">
              <a:extLst>
                <a:ext uri="{FF2B5EF4-FFF2-40B4-BE49-F238E27FC236}">
                  <a16:creationId xmlns:a16="http://schemas.microsoft.com/office/drawing/2014/main" id="{23AC07D4-0D6E-404F-90CA-F485C8BE8F98}"/>
                </a:ext>
              </a:extLst>
            </p:cNvPr>
            <p:cNvSpPr/>
            <p:nvPr/>
          </p:nvSpPr>
          <p:spPr>
            <a:xfrm>
              <a:off x="611560" y="2708920"/>
              <a:ext cx="1728192" cy="379785"/>
            </a:xfrm>
            <a:prstGeom prst="roundRect">
              <a:avLst>
                <a:gd name="adj" fmla="val 50000"/>
              </a:avLst>
            </a:prstGeom>
            <a:solidFill>
              <a:schemeClr val="accent3"/>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6" name="TextBox 25">
              <a:extLst>
                <a:ext uri="{FF2B5EF4-FFF2-40B4-BE49-F238E27FC236}">
                  <a16:creationId xmlns:a16="http://schemas.microsoft.com/office/drawing/2014/main" id="{2CA18035-0D41-41AD-8B11-15D711873992}"/>
                </a:ext>
              </a:extLst>
            </p:cNvPr>
            <p:cNvSpPr txBox="1"/>
            <p:nvPr/>
          </p:nvSpPr>
          <p:spPr>
            <a:xfrm>
              <a:off x="539552" y="3193812"/>
              <a:ext cx="18722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Easy to change colors, photos and Text.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27" name="TextBox 26">
              <a:extLst>
                <a:ext uri="{FF2B5EF4-FFF2-40B4-BE49-F238E27FC236}">
                  <a16:creationId xmlns:a16="http://schemas.microsoft.com/office/drawing/2014/main" id="{058B736C-47E3-49EF-B19B-781569893AA5}"/>
                </a:ext>
              </a:extLst>
            </p:cNvPr>
            <p:cNvSpPr txBox="1"/>
            <p:nvPr/>
          </p:nvSpPr>
          <p:spPr>
            <a:xfrm>
              <a:off x="665833" y="2744923"/>
              <a:ext cx="16196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Contents Title</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grpSp>
      <p:grpSp>
        <p:nvGrpSpPr>
          <p:cNvPr id="28" name="Group 27">
            <a:extLst>
              <a:ext uri="{FF2B5EF4-FFF2-40B4-BE49-F238E27FC236}">
                <a16:creationId xmlns:a16="http://schemas.microsoft.com/office/drawing/2014/main" id="{DAFDDFCA-909F-4094-A1A1-7AB6DAAB0F8A}"/>
              </a:ext>
            </a:extLst>
          </p:cNvPr>
          <p:cNvGrpSpPr/>
          <p:nvPr/>
        </p:nvGrpSpPr>
        <p:grpSpPr>
          <a:xfrm>
            <a:off x="891551" y="1681483"/>
            <a:ext cx="2980057" cy="1315889"/>
            <a:chOff x="539552" y="2708920"/>
            <a:chExt cx="1872208" cy="1315889"/>
          </a:xfrm>
        </p:grpSpPr>
        <p:sp>
          <p:nvSpPr>
            <p:cNvPr id="29" name="Rounded Rectangle 51">
              <a:extLst>
                <a:ext uri="{FF2B5EF4-FFF2-40B4-BE49-F238E27FC236}">
                  <a16:creationId xmlns:a16="http://schemas.microsoft.com/office/drawing/2014/main" id="{BEB7BD90-55F4-4407-B0BF-8483915669A0}"/>
                </a:ext>
              </a:extLst>
            </p:cNvPr>
            <p:cNvSpPr/>
            <p:nvPr/>
          </p:nvSpPr>
          <p:spPr>
            <a:xfrm>
              <a:off x="611560" y="2708920"/>
              <a:ext cx="1728192" cy="379785"/>
            </a:xfrm>
            <a:prstGeom prst="roundRect">
              <a:avLst>
                <a:gd name="adj" fmla="val 50000"/>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30" name="TextBox 29">
              <a:extLst>
                <a:ext uri="{FF2B5EF4-FFF2-40B4-BE49-F238E27FC236}">
                  <a16:creationId xmlns:a16="http://schemas.microsoft.com/office/drawing/2014/main" id="{9397A20D-377D-4CC7-863B-33A017F31FA3}"/>
                </a:ext>
              </a:extLst>
            </p:cNvPr>
            <p:cNvSpPr txBox="1"/>
            <p:nvPr/>
          </p:nvSpPr>
          <p:spPr>
            <a:xfrm>
              <a:off x="539552" y="3193812"/>
              <a:ext cx="18722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Easy to change colors, photos and Text.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31" name="TextBox 30">
              <a:extLst>
                <a:ext uri="{FF2B5EF4-FFF2-40B4-BE49-F238E27FC236}">
                  <a16:creationId xmlns:a16="http://schemas.microsoft.com/office/drawing/2014/main" id="{A06C54B2-0F3B-45CB-8E74-DCC9BE0D5177}"/>
                </a:ext>
              </a:extLst>
            </p:cNvPr>
            <p:cNvSpPr txBox="1"/>
            <p:nvPr/>
          </p:nvSpPr>
          <p:spPr>
            <a:xfrm>
              <a:off x="665833" y="2744923"/>
              <a:ext cx="16196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Contents Title</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grpSp>
      <p:grpSp>
        <p:nvGrpSpPr>
          <p:cNvPr id="32" name="Group 31">
            <a:extLst>
              <a:ext uri="{FF2B5EF4-FFF2-40B4-BE49-F238E27FC236}">
                <a16:creationId xmlns:a16="http://schemas.microsoft.com/office/drawing/2014/main" id="{CDBEAE56-002B-4FFF-9B7C-B0984E4A2D97}"/>
              </a:ext>
            </a:extLst>
          </p:cNvPr>
          <p:cNvGrpSpPr/>
          <p:nvPr/>
        </p:nvGrpSpPr>
        <p:grpSpPr>
          <a:xfrm>
            <a:off x="891551" y="4809216"/>
            <a:ext cx="2980057" cy="1315889"/>
            <a:chOff x="539552" y="2708920"/>
            <a:chExt cx="1872208" cy="1315889"/>
          </a:xfrm>
        </p:grpSpPr>
        <p:sp>
          <p:nvSpPr>
            <p:cNvPr id="33" name="Rounded Rectangle 56">
              <a:extLst>
                <a:ext uri="{FF2B5EF4-FFF2-40B4-BE49-F238E27FC236}">
                  <a16:creationId xmlns:a16="http://schemas.microsoft.com/office/drawing/2014/main" id="{B017B6B5-8DA8-4025-B9E5-AA0EC0809C86}"/>
                </a:ext>
              </a:extLst>
            </p:cNvPr>
            <p:cNvSpPr/>
            <p:nvPr/>
          </p:nvSpPr>
          <p:spPr>
            <a:xfrm>
              <a:off x="611560" y="2708920"/>
              <a:ext cx="1728192" cy="379785"/>
            </a:xfrm>
            <a:prstGeom prst="roundRect">
              <a:avLst>
                <a:gd name="adj" fmla="val 50000"/>
              </a:avLst>
            </a:prstGeom>
            <a:solidFill>
              <a:schemeClr val="accent4"/>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34" name="TextBox 33">
              <a:extLst>
                <a:ext uri="{FF2B5EF4-FFF2-40B4-BE49-F238E27FC236}">
                  <a16:creationId xmlns:a16="http://schemas.microsoft.com/office/drawing/2014/main" id="{09C776B6-C2EF-4B95-9E48-6EAEB2A3D887}"/>
                </a:ext>
              </a:extLst>
            </p:cNvPr>
            <p:cNvSpPr txBox="1"/>
            <p:nvPr/>
          </p:nvSpPr>
          <p:spPr>
            <a:xfrm>
              <a:off x="539552" y="3193812"/>
              <a:ext cx="18722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Easy to change colors, photos and Text.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35" name="TextBox 34">
              <a:extLst>
                <a:ext uri="{FF2B5EF4-FFF2-40B4-BE49-F238E27FC236}">
                  <a16:creationId xmlns:a16="http://schemas.microsoft.com/office/drawing/2014/main" id="{FD1D31E1-50D8-4B35-9FD6-3ABE27A138BA}"/>
                </a:ext>
              </a:extLst>
            </p:cNvPr>
            <p:cNvSpPr txBox="1"/>
            <p:nvPr/>
          </p:nvSpPr>
          <p:spPr>
            <a:xfrm>
              <a:off x="665833" y="2744923"/>
              <a:ext cx="16196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Contents Title</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grpSp>
    </p:spTree>
    <p:extLst>
      <p:ext uri="{BB962C8B-B14F-4D97-AF65-F5344CB8AC3E}">
        <p14:creationId xmlns:p14="http://schemas.microsoft.com/office/powerpoint/2010/main" val="848212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a:t>Infographic Style</a:t>
            </a:r>
          </a:p>
        </p:txBody>
      </p:sp>
      <p:sp>
        <p:nvSpPr>
          <p:cNvPr id="3" name="Down Arrow 8">
            <a:extLst>
              <a:ext uri="{FF2B5EF4-FFF2-40B4-BE49-F238E27FC236}">
                <a16:creationId xmlns:a16="http://schemas.microsoft.com/office/drawing/2014/main" id="{70E1DD1C-57F0-42CD-B6B8-1854325B9118}"/>
              </a:ext>
            </a:extLst>
          </p:cNvPr>
          <p:cNvSpPr/>
          <p:nvPr/>
        </p:nvSpPr>
        <p:spPr>
          <a:xfrm rot="15012631">
            <a:off x="5630246" y="-1653872"/>
            <a:ext cx="691146" cy="10947561"/>
          </a:xfrm>
          <a:prstGeom prst="downArrow">
            <a:avLst>
              <a:gd name="adj1" fmla="val 50000"/>
              <a:gd name="adj2" fmla="val 7264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 name="Oval 2">
            <a:extLst>
              <a:ext uri="{FF2B5EF4-FFF2-40B4-BE49-F238E27FC236}">
                <a16:creationId xmlns:a16="http://schemas.microsoft.com/office/drawing/2014/main" id="{FBA3DD78-C6D0-4A00-91A6-6E5375DA5AA1}"/>
              </a:ext>
            </a:extLst>
          </p:cNvPr>
          <p:cNvSpPr/>
          <p:nvPr/>
        </p:nvSpPr>
        <p:spPr>
          <a:xfrm>
            <a:off x="1436481" y="4396759"/>
            <a:ext cx="1642045" cy="16420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5" name="TextBox 4">
            <a:extLst>
              <a:ext uri="{FF2B5EF4-FFF2-40B4-BE49-F238E27FC236}">
                <a16:creationId xmlns:a16="http://schemas.microsoft.com/office/drawing/2014/main" id="{337B2D5C-84AE-4D2E-9D22-C6DCDB0F1D91}"/>
              </a:ext>
            </a:extLst>
          </p:cNvPr>
          <p:cNvSpPr txBox="1"/>
          <p:nvPr/>
        </p:nvSpPr>
        <p:spPr>
          <a:xfrm>
            <a:off x="1436481" y="4802283"/>
            <a:ext cx="1642045"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prstClr val="white"/>
                </a:solidFill>
                <a:effectLst/>
                <a:uLnTx/>
                <a:uFillTx/>
                <a:latin typeface="Arial"/>
                <a:cs typeface="+mn-cs"/>
              </a:rPr>
              <a:t>Content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prstClr val="white"/>
                </a:solidFill>
                <a:effectLst/>
                <a:uLnTx/>
                <a:uFillTx/>
                <a:latin typeface="Arial"/>
                <a:cs typeface="+mn-cs"/>
              </a:rPr>
              <a:t>A</a:t>
            </a:r>
            <a:endParaRPr kumimoji="0" lang="ko-KR" altLang="en-US" sz="2400" b="1" i="0" u="none" strike="noStrike" kern="1200" cap="none" spc="0" normalizeH="0" baseline="0" noProof="0">
              <a:ln>
                <a:noFill/>
              </a:ln>
              <a:solidFill>
                <a:prstClr val="white"/>
              </a:solidFill>
              <a:effectLst/>
              <a:uLnTx/>
              <a:uFillTx/>
              <a:latin typeface="Arial"/>
              <a:cs typeface="+mn-cs"/>
            </a:endParaRPr>
          </a:p>
        </p:txBody>
      </p:sp>
      <p:sp>
        <p:nvSpPr>
          <p:cNvPr id="6" name="Rectangle 9">
            <a:extLst>
              <a:ext uri="{FF2B5EF4-FFF2-40B4-BE49-F238E27FC236}">
                <a16:creationId xmlns:a16="http://schemas.microsoft.com/office/drawing/2014/main" id="{026C54B4-BA86-4885-AE7C-B4A05B468AA6}"/>
              </a:ext>
            </a:extLst>
          </p:cNvPr>
          <p:cNvSpPr/>
          <p:nvPr/>
        </p:nvSpPr>
        <p:spPr>
          <a:xfrm>
            <a:off x="1436481" y="3892704"/>
            <a:ext cx="1642045" cy="1958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nvGrpSpPr>
          <p:cNvPr id="7" name="그룹 6">
            <a:extLst>
              <a:ext uri="{FF2B5EF4-FFF2-40B4-BE49-F238E27FC236}">
                <a16:creationId xmlns:a16="http://schemas.microsoft.com/office/drawing/2014/main" id="{DB7F0492-86C4-43BE-8774-8774D8752F4B}"/>
              </a:ext>
            </a:extLst>
          </p:cNvPr>
          <p:cNvGrpSpPr/>
          <p:nvPr/>
        </p:nvGrpSpPr>
        <p:grpSpPr>
          <a:xfrm>
            <a:off x="1391920" y="2762375"/>
            <a:ext cx="1731166" cy="1058322"/>
            <a:chOff x="896617" y="2120536"/>
            <a:chExt cx="1731166" cy="1058322"/>
          </a:xfrm>
        </p:grpSpPr>
        <p:sp>
          <p:nvSpPr>
            <p:cNvPr id="8" name="TextBox 7">
              <a:extLst>
                <a:ext uri="{FF2B5EF4-FFF2-40B4-BE49-F238E27FC236}">
                  <a16:creationId xmlns:a16="http://schemas.microsoft.com/office/drawing/2014/main" id="{C6C1B4B0-C46C-4C23-9A4C-0A1947724212}"/>
                </a:ext>
              </a:extLst>
            </p:cNvPr>
            <p:cNvSpPr txBox="1"/>
            <p:nvPr/>
          </p:nvSpPr>
          <p:spPr>
            <a:xfrm>
              <a:off x="899592" y="2120536"/>
              <a:ext cx="1728191"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mn-cs"/>
                </a:rPr>
                <a:t>Content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9" name="TextBox 8">
              <a:extLst>
                <a:ext uri="{FF2B5EF4-FFF2-40B4-BE49-F238E27FC236}">
                  <a16:creationId xmlns:a16="http://schemas.microsoft.com/office/drawing/2014/main" id="{B4377A71-7313-49DE-B11E-BF4A632634C1}"/>
                </a:ext>
              </a:extLst>
            </p:cNvPr>
            <p:cNvSpPr txBox="1"/>
            <p:nvPr/>
          </p:nvSpPr>
          <p:spPr>
            <a:xfrm>
              <a:off x="896617" y="2347861"/>
              <a:ext cx="172819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sp>
        <p:nvSpPr>
          <p:cNvPr id="10" name="Oval 4">
            <a:extLst>
              <a:ext uri="{FF2B5EF4-FFF2-40B4-BE49-F238E27FC236}">
                <a16:creationId xmlns:a16="http://schemas.microsoft.com/office/drawing/2014/main" id="{D5450C73-EC52-4B0F-AC98-DAAF4748CD5E}"/>
              </a:ext>
            </a:extLst>
          </p:cNvPr>
          <p:cNvSpPr/>
          <p:nvPr/>
        </p:nvSpPr>
        <p:spPr>
          <a:xfrm>
            <a:off x="8873114" y="1834973"/>
            <a:ext cx="1642045" cy="16420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1" name="TextBox 10">
            <a:extLst>
              <a:ext uri="{FF2B5EF4-FFF2-40B4-BE49-F238E27FC236}">
                <a16:creationId xmlns:a16="http://schemas.microsoft.com/office/drawing/2014/main" id="{65F5B425-3977-42C4-A27E-95CD9AC3DF38}"/>
              </a:ext>
            </a:extLst>
          </p:cNvPr>
          <p:cNvSpPr txBox="1"/>
          <p:nvPr/>
        </p:nvSpPr>
        <p:spPr>
          <a:xfrm>
            <a:off x="8873114" y="2240497"/>
            <a:ext cx="1642045"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prstClr val="white"/>
                </a:solidFill>
                <a:effectLst/>
                <a:uLnTx/>
                <a:uFillTx/>
                <a:latin typeface="Arial"/>
                <a:cs typeface="+mn-cs"/>
              </a:rPr>
              <a:t>Content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prstClr val="white"/>
                </a:solidFill>
                <a:effectLst/>
                <a:uLnTx/>
                <a:uFillTx/>
                <a:latin typeface="Arial"/>
                <a:cs typeface="+mn-cs"/>
              </a:rPr>
              <a:t>C</a:t>
            </a:r>
            <a:endParaRPr kumimoji="0" lang="ko-KR" altLang="en-US" sz="2400" b="1" i="0" u="none" strike="noStrike" kern="1200" cap="none" spc="0" normalizeH="0" baseline="0" noProof="0">
              <a:ln>
                <a:noFill/>
              </a:ln>
              <a:solidFill>
                <a:prstClr val="white"/>
              </a:solidFill>
              <a:effectLst/>
              <a:uLnTx/>
              <a:uFillTx/>
              <a:latin typeface="Arial"/>
              <a:cs typeface="+mn-cs"/>
            </a:endParaRPr>
          </a:p>
        </p:txBody>
      </p:sp>
      <p:sp>
        <p:nvSpPr>
          <p:cNvPr id="12" name="Rectangle 11">
            <a:extLst>
              <a:ext uri="{FF2B5EF4-FFF2-40B4-BE49-F238E27FC236}">
                <a16:creationId xmlns:a16="http://schemas.microsoft.com/office/drawing/2014/main" id="{5F7819A8-F9D3-428B-A206-605D2ED6EAA2}"/>
              </a:ext>
            </a:extLst>
          </p:cNvPr>
          <p:cNvSpPr/>
          <p:nvPr/>
        </p:nvSpPr>
        <p:spPr>
          <a:xfrm>
            <a:off x="8873114" y="3721986"/>
            <a:ext cx="1642045" cy="1958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nvGrpSpPr>
          <p:cNvPr id="13" name="그룹 12">
            <a:extLst>
              <a:ext uri="{FF2B5EF4-FFF2-40B4-BE49-F238E27FC236}">
                <a16:creationId xmlns:a16="http://schemas.microsoft.com/office/drawing/2014/main" id="{D62FADF4-E583-4B52-BC54-0E432C17CB66}"/>
              </a:ext>
            </a:extLst>
          </p:cNvPr>
          <p:cNvGrpSpPr/>
          <p:nvPr/>
        </p:nvGrpSpPr>
        <p:grpSpPr>
          <a:xfrm>
            <a:off x="8828552" y="4017266"/>
            <a:ext cx="1731166" cy="1058322"/>
            <a:chOff x="6513242" y="4281030"/>
            <a:chExt cx="1731166" cy="1058322"/>
          </a:xfrm>
        </p:grpSpPr>
        <p:sp>
          <p:nvSpPr>
            <p:cNvPr id="14" name="TextBox 13">
              <a:extLst>
                <a:ext uri="{FF2B5EF4-FFF2-40B4-BE49-F238E27FC236}">
                  <a16:creationId xmlns:a16="http://schemas.microsoft.com/office/drawing/2014/main" id="{7F57967E-F38D-47D8-973A-9B5938158A70}"/>
                </a:ext>
              </a:extLst>
            </p:cNvPr>
            <p:cNvSpPr txBox="1"/>
            <p:nvPr/>
          </p:nvSpPr>
          <p:spPr>
            <a:xfrm>
              <a:off x="6516217" y="4281030"/>
              <a:ext cx="1728191" cy="27699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mn-cs"/>
                </a:rPr>
                <a:t>Content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15" name="TextBox 14">
              <a:extLst>
                <a:ext uri="{FF2B5EF4-FFF2-40B4-BE49-F238E27FC236}">
                  <a16:creationId xmlns:a16="http://schemas.microsoft.com/office/drawing/2014/main" id="{8D17F041-AB88-4DAD-A297-C88D7DF6B118}"/>
                </a:ext>
              </a:extLst>
            </p:cNvPr>
            <p:cNvSpPr txBox="1"/>
            <p:nvPr/>
          </p:nvSpPr>
          <p:spPr>
            <a:xfrm>
              <a:off x="6513242" y="4508355"/>
              <a:ext cx="1728191"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sp>
        <p:nvSpPr>
          <p:cNvPr id="16" name="Oval 3">
            <a:extLst>
              <a:ext uri="{FF2B5EF4-FFF2-40B4-BE49-F238E27FC236}">
                <a16:creationId xmlns:a16="http://schemas.microsoft.com/office/drawing/2014/main" id="{2A466E17-55D9-42E8-8E01-65CF5726C32D}"/>
              </a:ext>
            </a:extLst>
          </p:cNvPr>
          <p:cNvSpPr/>
          <p:nvPr/>
        </p:nvSpPr>
        <p:spPr>
          <a:xfrm>
            <a:off x="5154797" y="2858565"/>
            <a:ext cx="1642045" cy="164204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7" name="TextBox 16">
            <a:extLst>
              <a:ext uri="{FF2B5EF4-FFF2-40B4-BE49-F238E27FC236}">
                <a16:creationId xmlns:a16="http://schemas.microsoft.com/office/drawing/2014/main" id="{012DDDD4-230B-482A-8FBF-9F6AD22EDDA1}"/>
              </a:ext>
            </a:extLst>
          </p:cNvPr>
          <p:cNvSpPr txBox="1"/>
          <p:nvPr/>
        </p:nvSpPr>
        <p:spPr>
          <a:xfrm>
            <a:off x="5154797" y="3264089"/>
            <a:ext cx="1642045"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prstClr val="white"/>
                </a:solidFill>
                <a:effectLst/>
                <a:uLnTx/>
                <a:uFillTx/>
                <a:latin typeface="Arial"/>
                <a:cs typeface="+mn-cs"/>
              </a:rPr>
              <a:t>Content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prstClr val="white"/>
                </a:solidFill>
                <a:effectLst/>
                <a:uLnTx/>
                <a:uFillTx/>
                <a:latin typeface="Arial"/>
                <a:cs typeface="+mn-cs"/>
              </a:rPr>
              <a:t>B</a:t>
            </a:r>
            <a:endParaRPr kumimoji="0" lang="ko-KR" altLang="en-US" sz="2400" b="1" i="0" u="none" strike="noStrike" kern="1200" cap="none" spc="0" normalizeH="0" baseline="0" noProof="0">
              <a:ln>
                <a:noFill/>
              </a:ln>
              <a:solidFill>
                <a:prstClr val="white"/>
              </a:solidFill>
              <a:effectLst/>
              <a:uLnTx/>
              <a:uFillTx/>
              <a:latin typeface="Arial"/>
              <a:cs typeface="+mn-cs"/>
            </a:endParaRPr>
          </a:p>
        </p:txBody>
      </p:sp>
      <p:sp>
        <p:nvSpPr>
          <p:cNvPr id="18" name="Rectangle 10">
            <a:extLst>
              <a:ext uri="{FF2B5EF4-FFF2-40B4-BE49-F238E27FC236}">
                <a16:creationId xmlns:a16="http://schemas.microsoft.com/office/drawing/2014/main" id="{2C2575BF-A529-4191-9F70-B57421B4CCA0}"/>
              </a:ext>
            </a:extLst>
          </p:cNvPr>
          <p:cNvSpPr/>
          <p:nvPr/>
        </p:nvSpPr>
        <p:spPr>
          <a:xfrm>
            <a:off x="5154797" y="4731440"/>
            <a:ext cx="1642045" cy="1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9" name="Rectangle 12">
            <a:extLst>
              <a:ext uri="{FF2B5EF4-FFF2-40B4-BE49-F238E27FC236}">
                <a16:creationId xmlns:a16="http://schemas.microsoft.com/office/drawing/2014/main" id="{F067F0C9-90F8-43C8-A131-38FDE7ABEA41}"/>
              </a:ext>
            </a:extLst>
          </p:cNvPr>
          <p:cNvSpPr/>
          <p:nvPr/>
        </p:nvSpPr>
        <p:spPr>
          <a:xfrm>
            <a:off x="5154797" y="2417748"/>
            <a:ext cx="1642045" cy="1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0" name="TextBox 19">
            <a:extLst>
              <a:ext uri="{FF2B5EF4-FFF2-40B4-BE49-F238E27FC236}">
                <a16:creationId xmlns:a16="http://schemas.microsoft.com/office/drawing/2014/main" id="{71D3FB04-55A1-4AE0-8BC6-8986DF5C727E}"/>
              </a:ext>
            </a:extLst>
          </p:cNvPr>
          <p:cNvSpPr txBox="1"/>
          <p:nvPr/>
        </p:nvSpPr>
        <p:spPr>
          <a:xfrm>
            <a:off x="5111724" y="1980169"/>
            <a:ext cx="1728191"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lumMod val="75000"/>
                    <a:lumOff val="25000"/>
                  </a:prstClr>
                </a:solidFill>
                <a:effectLst/>
                <a:uLnTx/>
                <a:uFillTx/>
                <a:latin typeface="Arial"/>
                <a:cs typeface="+mn-cs"/>
              </a:rPr>
              <a:t>Content  Here</a:t>
            </a:r>
            <a:endParaRPr kumimoji="0" lang="ko-KR" altLang="en-US" sz="1400" b="1"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1" name="TextBox 20">
            <a:extLst>
              <a:ext uri="{FF2B5EF4-FFF2-40B4-BE49-F238E27FC236}">
                <a16:creationId xmlns:a16="http://schemas.microsoft.com/office/drawing/2014/main" id="{67A7329C-B015-4CE6-A69E-5AEF43B38667}"/>
              </a:ext>
            </a:extLst>
          </p:cNvPr>
          <p:cNvSpPr txBox="1"/>
          <p:nvPr/>
        </p:nvSpPr>
        <p:spPr>
          <a:xfrm>
            <a:off x="5111724" y="5011403"/>
            <a:ext cx="172819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Tree>
    <p:extLst>
      <p:ext uri="{BB962C8B-B14F-4D97-AF65-F5344CB8AC3E}">
        <p14:creationId xmlns:p14="http://schemas.microsoft.com/office/powerpoint/2010/main" val="1847368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5">
            <a:extLst>
              <a:ext uri="{FF2B5EF4-FFF2-40B4-BE49-F238E27FC236}">
                <a16:creationId xmlns:a16="http://schemas.microsoft.com/office/drawing/2014/main" id="{6B6653FA-D90E-44B7-B3B4-B4CB4255CEBE}"/>
              </a:ext>
            </a:extLst>
          </p:cNvPr>
          <p:cNvSpPr/>
          <p:nvPr/>
        </p:nvSpPr>
        <p:spPr>
          <a:xfrm>
            <a:off x="0" y="5957399"/>
            <a:ext cx="12191999" cy="720638"/>
          </a:xfrm>
          <a:prstGeom prst="rect">
            <a:avLst/>
          </a:prstGeom>
          <a:noFill/>
        </p:spPr>
        <p:txBody>
          <a:bodyPr l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4400" b="0" i="0" u="none" strike="noStrike" kern="1200" cap="none" spc="0" normalizeH="0" baseline="0" noProof="0">
                <a:ln>
                  <a:noFill/>
                </a:ln>
                <a:solidFill>
                  <a:prstClr val="white"/>
                </a:solidFill>
                <a:effectLst/>
                <a:uLnTx/>
                <a:uFillTx/>
                <a:latin typeface="Arial"/>
                <a:cs typeface="+mn-cs"/>
              </a:rPr>
              <a:t>PORTFOLIO PRESENTATION</a:t>
            </a:r>
          </a:p>
        </p:txBody>
      </p:sp>
      <p:sp>
        <p:nvSpPr>
          <p:cNvPr id="6" name="TextBox 5">
            <a:extLst>
              <a:ext uri="{FF2B5EF4-FFF2-40B4-BE49-F238E27FC236}">
                <a16:creationId xmlns:a16="http://schemas.microsoft.com/office/drawing/2014/main" id="{B5FA9DAA-BFC9-4D93-BCAA-EA1A033ABA09}"/>
              </a:ext>
            </a:extLst>
          </p:cNvPr>
          <p:cNvSpPr txBox="1"/>
          <p:nvPr/>
        </p:nvSpPr>
        <p:spPr>
          <a:xfrm>
            <a:off x="4589821" y="1288433"/>
            <a:ext cx="3061125"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ko-KR" sz="1100" b="0" i="0" u="none" strike="noStrike" kern="1200" cap="none" spc="0" normalizeH="0" baseline="0" noProof="0">
                <a:ln>
                  <a:noFill/>
                </a:ln>
                <a:solidFill>
                  <a:prstClr val="white"/>
                </a:solidFill>
                <a:effectLst/>
                <a:uLnTx/>
                <a:uFillTx/>
                <a:latin typeface="Arial"/>
                <a:cs typeface="Arial" pitchFamily="34" charset="0"/>
              </a:rPr>
              <a:t>L</a:t>
            </a:r>
            <a:r>
              <a:rPr kumimoji="0" lang="en-US" altLang="ko-KR" sz="1100" b="0" i="0" u="none" strike="noStrike" kern="1200" cap="none" spc="0" normalizeH="0" baseline="0" noProof="0">
                <a:ln>
                  <a:noFill/>
                </a:ln>
                <a:solidFill>
                  <a:prstClr val="white"/>
                </a:solidFill>
                <a:effectLst/>
                <a:uLnTx/>
                <a:uFillTx/>
                <a:latin typeface="Arial"/>
                <a:cs typeface="Arial" pitchFamily="34" charset="0"/>
              </a:rPr>
              <a:t>OREM IPSUM DOLOR SIT AMET,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a:ln>
                  <a:noFill/>
                </a:ln>
                <a:solidFill>
                  <a:prstClr val="white"/>
                </a:solidFill>
                <a:effectLst/>
                <a:uLnTx/>
                <a:uFillTx/>
                <a:latin typeface="Arial"/>
                <a:cs typeface="Arial" pitchFamily="34" charset="0"/>
              </a:rPr>
              <a:t>CU USU AGAM INTEGRE IMPEDIT.</a:t>
            </a:r>
            <a:endParaRPr kumimoji="0" lang="ko-KR" altLang="en-US" sz="1100" b="0" i="0" u="none" strike="noStrike" kern="1200" cap="none" spc="0" normalizeH="0" baseline="0" noProof="0">
              <a:ln>
                <a:noFill/>
              </a:ln>
              <a:solidFill>
                <a:prstClr val="white"/>
              </a:solidFill>
              <a:effectLst/>
              <a:uLnTx/>
              <a:uFillTx/>
              <a:latin typeface="Arial"/>
              <a:cs typeface="Arial" pitchFamily="34" charset="0"/>
            </a:endParaRPr>
          </a:p>
        </p:txBody>
      </p:sp>
      <p:sp>
        <p:nvSpPr>
          <p:cNvPr id="7" name="TextBox 6">
            <a:extLst>
              <a:ext uri="{FF2B5EF4-FFF2-40B4-BE49-F238E27FC236}">
                <a16:creationId xmlns:a16="http://schemas.microsoft.com/office/drawing/2014/main" id="{56F1F35E-447A-43B4-9625-B33B9D0C716C}"/>
              </a:ext>
            </a:extLst>
          </p:cNvPr>
          <p:cNvSpPr txBox="1"/>
          <p:nvPr/>
        </p:nvSpPr>
        <p:spPr>
          <a:xfrm>
            <a:off x="4589820" y="470461"/>
            <a:ext cx="3061126"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ko-KR" sz="2400" b="0" i="0" u="none" strike="noStrike" kern="1200" cap="none" spc="0" normalizeH="0" baseline="0" noProof="0">
                <a:ln>
                  <a:noFill/>
                </a:ln>
                <a:solidFill>
                  <a:srgbClr val="FF5030"/>
                </a:solidFill>
                <a:effectLst/>
                <a:uLnTx/>
                <a:uFillTx/>
                <a:latin typeface="Arial"/>
                <a:cs typeface="Arial" pitchFamily="34" charset="0"/>
              </a:rPr>
              <a:t>L</a:t>
            </a:r>
            <a:r>
              <a:rPr kumimoji="0" lang="en-US" altLang="ko-KR" sz="2400" b="0" i="0" u="none" strike="noStrike" kern="1200" cap="none" spc="0" normalizeH="0" baseline="0" noProof="0">
                <a:ln>
                  <a:noFill/>
                </a:ln>
                <a:solidFill>
                  <a:srgbClr val="FF5030"/>
                </a:solidFill>
                <a:effectLst/>
                <a:uLnTx/>
                <a:uFillTx/>
                <a:latin typeface="Arial"/>
                <a:cs typeface="Arial" pitchFamily="34" charset="0"/>
              </a:rPr>
              <a:t>OREM IPSUM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srgbClr val="FF5030"/>
                </a:solidFill>
                <a:effectLst/>
                <a:uLnTx/>
                <a:uFillTx/>
                <a:latin typeface="Arial"/>
                <a:cs typeface="Arial" pitchFamily="34" charset="0"/>
              </a:rPr>
              <a:t>DOLOR SIT AMET, </a:t>
            </a:r>
            <a:endParaRPr kumimoji="0" lang="ko-KR" altLang="en-US" sz="2400" b="0" i="0" u="none" strike="noStrike" kern="1200" cap="none" spc="0" normalizeH="0" baseline="0" noProof="0">
              <a:ln>
                <a:noFill/>
              </a:ln>
              <a:solidFill>
                <a:srgbClr val="FF5030"/>
              </a:solidFill>
              <a:effectLst/>
              <a:uLnTx/>
              <a:uFillTx/>
              <a:latin typeface="Arial"/>
              <a:cs typeface="Arial" pitchFamily="34" charset="0"/>
            </a:endParaRPr>
          </a:p>
        </p:txBody>
      </p:sp>
      <p:sp>
        <p:nvSpPr>
          <p:cNvPr id="8" name="직사각형 31">
            <a:extLst>
              <a:ext uri="{FF2B5EF4-FFF2-40B4-BE49-F238E27FC236}">
                <a16:creationId xmlns:a16="http://schemas.microsoft.com/office/drawing/2014/main" id="{2188E269-DE36-41A4-A9CC-CD4A9FF27310}"/>
              </a:ext>
            </a:extLst>
          </p:cNvPr>
          <p:cNvSpPr/>
          <p:nvPr/>
        </p:nvSpPr>
        <p:spPr>
          <a:xfrm flipH="1">
            <a:off x="707108" y="1210952"/>
            <a:ext cx="1794336"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white"/>
                </a:solidFill>
                <a:effectLst/>
                <a:uLnTx/>
                <a:uFillTx/>
                <a:latin typeface="Arial"/>
                <a:cs typeface="+mn-cs"/>
              </a:rPr>
              <a:t>Content Here </a:t>
            </a:r>
            <a:r>
              <a:rPr kumimoji="0" lang="en-US" altLang="ko-KR" sz="1200" b="0" i="0" u="none" strike="noStrike" kern="1200" cap="none" spc="0" normalizeH="0" baseline="0" noProof="0">
                <a:ln>
                  <a:noFill/>
                </a:ln>
                <a:solidFill>
                  <a:prstClr val="white"/>
                </a:solidFill>
                <a:effectLst/>
                <a:uLnTx/>
                <a:uFillTx/>
                <a:latin typeface="Arial"/>
                <a:cs typeface="+mn-cs"/>
              </a:rPr>
              <a:t>: Get a modern PowerPoint  Presentation that is beautifully designed. </a:t>
            </a: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sp>
        <p:nvSpPr>
          <p:cNvPr id="9" name="직사각형 31">
            <a:extLst>
              <a:ext uri="{FF2B5EF4-FFF2-40B4-BE49-F238E27FC236}">
                <a16:creationId xmlns:a16="http://schemas.microsoft.com/office/drawing/2014/main" id="{38D630CE-6F37-47E6-BF85-73423D70CFE9}"/>
              </a:ext>
            </a:extLst>
          </p:cNvPr>
          <p:cNvSpPr/>
          <p:nvPr/>
        </p:nvSpPr>
        <p:spPr>
          <a:xfrm flipH="1">
            <a:off x="2648464" y="1210954"/>
            <a:ext cx="1794336"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white"/>
                </a:solidFill>
                <a:effectLst/>
                <a:uLnTx/>
                <a:uFillTx/>
                <a:latin typeface="Arial"/>
                <a:cs typeface="+mn-cs"/>
              </a:rPr>
              <a:t>Content Here </a:t>
            </a:r>
            <a:r>
              <a:rPr kumimoji="0" lang="en-US" altLang="ko-KR" sz="1200" b="0" i="0" u="none" strike="noStrike" kern="1200" cap="none" spc="0" normalizeH="0" baseline="0" noProof="0">
                <a:ln>
                  <a:noFill/>
                </a:ln>
                <a:solidFill>
                  <a:prstClr val="white"/>
                </a:solidFill>
                <a:effectLst/>
                <a:uLnTx/>
                <a:uFillTx/>
                <a:latin typeface="Arial"/>
                <a:cs typeface="+mn-cs"/>
              </a:rPr>
              <a:t>: Get a modern PowerPoint  Presentation that is beautifully designed. </a:t>
            </a: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sp>
        <p:nvSpPr>
          <p:cNvPr id="10" name="직사각형 31">
            <a:extLst>
              <a:ext uri="{FF2B5EF4-FFF2-40B4-BE49-F238E27FC236}">
                <a16:creationId xmlns:a16="http://schemas.microsoft.com/office/drawing/2014/main" id="{745DD911-BD0C-4870-9F1D-2DAEF0F2D7A2}"/>
              </a:ext>
            </a:extLst>
          </p:cNvPr>
          <p:cNvSpPr/>
          <p:nvPr/>
        </p:nvSpPr>
        <p:spPr>
          <a:xfrm flipH="1">
            <a:off x="7797967" y="1210953"/>
            <a:ext cx="1794336"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white"/>
                </a:solidFill>
                <a:effectLst/>
                <a:uLnTx/>
                <a:uFillTx/>
                <a:latin typeface="Arial"/>
                <a:cs typeface="+mn-cs"/>
              </a:rPr>
              <a:t>Content Here </a:t>
            </a:r>
            <a:r>
              <a:rPr kumimoji="0" lang="en-US" altLang="ko-KR" sz="1200" b="0" i="0" u="none" strike="noStrike" kern="1200" cap="none" spc="0" normalizeH="0" baseline="0" noProof="0">
                <a:ln>
                  <a:noFill/>
                </a:ln>
                <a:solidFill>
                  <a:prstClr val="white"/>
                </a:solidFill>
                <a:effectLst/>
                <a:uLnTx/>
                <a:uFillTx/>
                <a:latin typeface="Arial"/>
                <a:cs typeface="+mn-cs"/>
              </a:rPr>
              <a:t>: Get a modern PowerPoint  Presentation that is beautifully designed. </a:t>
            </a: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sp>
        <p:nvSpPr>
          <p:cNvPr id="11" name="직사각형 31">
            <a:extLst>
              <a:ext uri="{FF2B5EF4-FFF2-40B4-BE49-F238E27FC236}">
                <a16:creationId xmlns:a16="http://schemas.microsoft.com/office/drawing/2014/main" id="{052BF0C0-15B3-4320-BF2E-06B081809F03}"/>
              </a:ext>
            </a:extLst>
          </p:cNvPr>
          <p:cNvSpPr/>
          <p:nvPr/>
        </p:nvSpPr>
        <p:spPr>
          <a:xfrm flipH="1">
            <a:off x="9739323" y="1307516"/>
            <a:ext cx="1794336"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white"/>
                </a:solidFill>
                <a:effectLst/>
                <a:uLnTx/>
                <a:uFillTx/>
                <a:latin typeface="Arial"/>
                <a:cs typeface="+mn-cs"/>
              </a:rPr>
              <a:t>Content Here </a:t>
            </a:r>
            <a:r>
              <a:rPr kumimoji="0" lang="en-US" altLang="ko-KR" sz="1200" b="0" i="0" u="none" strike="noStrike" kern="1200" cap="none" spc="0" normalizeH="0" baseline="0" noProof="0">
                <a:ln>
                  <a:noFill/>
                </a:ln>
                <a:solidFill>
                  <a:prstClr val="white"/>
                </a:solidFill>
                <a:effectLst/>
                <a:uLnTx/>
                <a:uFillTx/>
                <a:latin typeface="Arial"/>
                <a:cs typeface="+mn-cs"/>
              </a:rPr>
              <a:t>: Get a modern PowerPoint  Presentation that is beautifully designed. </a:t>
            </a: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77452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a:t>Infographic Style</a:t>
            </a:r>
          </a:p>
        </p:txBody>
      </p:sp>
      <p:grpSp>
        <p:nvGrpSpPr>
          <p:cNvPr id="3" name="그룹 2">
            <a:extLst>
              <a:ext uri="{FF2B5EF4-FFF2-40B4-BE49-F238E27FC236}">
                <a16:creationId xmlns:a16="http://schemas.microsoft.com/office/drawing/2014/main" id="{E88ADBE2-26BD-4DF3-BAB2-6731E4869C28}"/>
              </a:ext>
            </a:extLst>
          </p:cNvPr>
          <p:cNvGrpSpPr/>
          <p:nvPr/>
        </p:nvGrpSpPr>
        <p:grpSpPr>
          <a:xfrm>
            <a:off x="884404" y="2016809"/>
            <a:ext cx="2234238" cy="1935622"/>
            <a:chOff x="799577" y="1647202"/>
            <a:chExt cx="2969120" cy="2572284"/>
          </a:xfrm>
        </p:grpSpPr>
        <p:sp>
          <p:nvSpPr>
            <p:cNvPr id="4" name="타원 3">
              <a:extLst>
                <a:ext uri="{FF2B5EF4-FFF2-40B4-BE49-F238E27FC236}">
                  <a16:creationId xmlns:a16="http://schemas.microsoft.com/office/drawing/2014/main" id="{C28DE0C0-15DC-4391-8785-AB4113BA7866}"/>
                </a:ext>
              </a:extLst>
            </p:cNvPr>
            <p:cNvSpPr/>
            <p:nvPr/>
          </p:nvSpPr>
          <p:spPr>
            <a:xfrm>
              <a:off x="1196413" y="1647202"/>
              <a:ext cx="2572284" cy="25722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 name="그래픽 7">
              <a:extLst>
                <a:ext uri="{FF2B5EF4-FFF2-40B4-BE49-F238E27FC236}">
                  <a16:creationId xmlns:a16="http://schemas.microsoft.com/office/drawing/2014/main" id="{448F32D8-1F7A-4971-A440-94EC9FB491B9}"/>
                </a:ext>
              </a:extLst>
            </p:cNvPr>
            <p:cNvSpPr/>
            <p:nvPr/>
          </p:nvSpPr>
          <p:spPr>
            <a:xfrm>
              <a:off x="799577" y="2363222"/>
              <a:ext cx="1875737" cy="1140244"/>
            </a:xfrm>
            <a:custGeom>
              <a:avLst/>
              <a:gdLst>
                <a:gd name="connsiteX0" fmla="*/ 0 w 1216866"/>
                <a:gd name="connsiteY0" fmla="*/ 155025 h 739722"/>
                <a:gd name="connsiteX1" fmla="*/ 842772 w 1216866"/>
                <a:gd name="connsiteY1" fmla="*/ 155025 h 739722"/>
                <a:gd name="connsiteX2" fmla="*/ 804672 w 1216866"/>
                <a:gd name="connsiteY2" fmla="*/ 42535 h 739722"/>
                <a:gd name="connsiteX3" fmla="*/ 877062 w 1216866"/>
                <a:gd name="connsiteY3" fmla="*/ 12531 h 739722"/>
                <a:gd name="connsiteX4" fmla="*/ 1204436 w 1216866"/>
                <a:gd name="connsiteY4" fmla="*/ 339905 h 739722"/>
                <a:gd name="connsiteX5" fmla="*/ 1204436 w 1216866"/>
                <a:gd name="connsiteY5" fmla="*/ 399913 h 739722"/>
                <a:gd name="connsiteX6" fmla="*/ 877062 w 1216866"/>
                <a:gd name="connsiteY6" fmla="*/ 727192 h 739722"/>
                <a:gd name="connsiteX7" fmla="*/ 804672 w 1216866"/>
                <a:gd name="connsiteY7" fmla="*/ 697188 h 739722"/>
                <a:gd name="connsiteX8" fmla="*/ 842772 w 1216866"/>
                <a:gd name="connsiteY8" fmla="*/ 584698 h 739722"/>
                <a:gd name="connsiteX9" fmla="*/ 0 w 1216866"/>
                <a:gd name="connsiteY9" fmla="*/ 584698 h 739722"/>
                <a:gd name="connsiteX10" fmla="*/ 0 w 1216866"/>
                <a:gd name="connsiteY10" fmla="*/ 155025 h 739722"/>
                <a:gd name="connsiteX11" fmla="*/ 0 w 1216866"/>
                <a:gd name="connsiteY11" fmla="*/ 155025 h 73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6866" h="739722">
                  <a:moveTo>
                    <a:pt x="0" y="155025"/>
                  </a:moveTo>
                  <a:lnTo>
                    <a:pt x="842772" y="155025"/>
                  </a:lnTo>
                  <a:lnTo>
                    <a:pt x="804672" y="42535"/>
                  </a:lnTo>
                  <a:cubicBezTo>
                    <a:pt x="804672" y="4720"/>
                    <a:pt x="850392" y="-14234"/>
                    <a:pt x="877062" y="12531"/>
                  </a:cubicBezTo>
                  <a:lnTo>
                    <a:pt x="1204436" y="339905"/>
                  </a:lnTo>
                  <a:cubicBezTo>
                    <a:pt x="1221010" y="356479"/>
                    <a:pt x="1221010" y="383339"/>
                    <a:pt x="1204436" y="399913"/>
                  </a:cubicBezTo>
                  <a:lnTo>
                    <a:pt x="877062" y="727192"/>
                  </a:lnTo>
                  <a:cubicBezTo>
                    <a:pt x="850297" y="753957"/>
                    <a:pt x="804672" y="735002"/>
                    <a:pt x="804672" y="697188"/>
                  </a:cubicBezTo>
                  <a:lnTo>
                    <a:pt x="842772" y="584698"/>
                  </a:lnTo>
                  <a:lnTo>
                    <a:pt x="0" y="584698"/>
                  </a:lnTo>
                  <a:lnTo>
                    <a:pt x="0" y="155025"/>
                  </a:lnTo>
                  <a:lnTo>
                    <a:pt x="0" y="15502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sp>
        <p:nvSpPr>
          <p:cNvPr id="6" name="TextBox 5">
            <a:extLst>
              <a:ext uri="{FF2B5EF4-FFF2-40B4-BE49-F238E27FC236}">
                <a16:creationId xmlns:a16="http://schemas.microsoft.com/office/drawing/2014/main" id="{06776E6D-8B93-460A-9258-BC4262654ACF}"/>
              </a:ext>
            </a:extLst>
          </p:cNvPr>
          <p:cNvSpPr txBox="1"/>
          <p:nvPr/>
        </p:nvSpPr>
        <p:spPr>
          <a:xfrm>
            <a:off x="852658" y="2784565"/>
            <a:ext cx="1335060"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a:ln>
                  <a:noFill/>
                </a:ln>
                <a:solidFill>
                  <a:srgbClr val="7344AE"/>
                </a:solidFill>
                <a:effectLst/>
                <a:uLnTx/>
                <a:uFillTx/>
                <a:latin typeface="Arial"/>
                <a:cs typeface="Arial" pitchFamily="34" charset="0"/>
              </a:rPr>
              <a:t>Contents</a:t>
            </a:r>
            <a:endParaRPr kumimoji="0" lang="ko-KR" altLang="en-US" sz="2000" b="1" i="0" u="none" strike="noStrike" kern="1200" cap="none" spc="0" normalizeH="0" baseline="0" noProof="0">
              <a:ln>
                <a:noFill/>
              </a:ln>
              <a:solidFill>
                <a:srgbClr val="7344AE"/>
              </a:solidFill>
              <a:effectLst/>
              <a:uLnTx/>
              <a:uFillTx/>
              <a:latin typeface="Arial"/>
              <a:cs typeface="Arial" pitchFamily="34" charset="0"/>
            </a:endParaRPr>
          </a:p>
        </p:txBody>
      </p:sp>
      <p:sp>
        <p:nvSpPr>
          <p:cNvPr id="7" name="Rectangle 9">
            <a:extLst>
              <a:ext uri="{FF2B5EF4-FFF2-40B4-BE49-F238E27FC236}">
                <a16:creationId xmlns:a16="http://schemas.microsoft.com/office/drawing/2014/main" id="{C528E9FD-B687-424D-9895-6737B8A4490D}"/>
              </a:ext>
            </a:extLst>
          </p:cNvPr>
          <p:cNvSpPr/>
          <p:nvPr/>
        </p:nvSpPr>
        <p:spPr>
          <a:xfrm>
            <a:off x="2486334" y="2784565"/>
            <a:ext cx="450291" cy="42151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8" name="그룹 7">
            <a:extLst>
              <a:ext uri="{FF2B5EF4-FFF2-40B4-BE49-F238E27FC236}">
                <a16:creationId xmlns:a16="http://schemas.microsoft.com/office/drawing/2014/main" id="{9D1C52B2-74C1-4518-B763-1E5425E0E13F}"/>
              </a:ext>
            </a:extLst>
          </p:cNvPr>
          <p:cNvGrpSpPr/>
          <p:nvPr/>
        </p:nvGrpSpPr>
        <p:grpSpPr>
          <a:xfrm>
            <a:off x="6363034" y="2016809"/>
            <a:ext cx="2234238" cy="1935622"/>
            <a:chOff x="799577" y="1647202"/>
            <a:chExt cx="2969120" cy="2572284"/>
          </a:xfrm>
        </p:grpSpPr>
        <p:sp>
          <p:nvSpPr>
            <p:cNvPr id="9" name="타원 8">
              <a:extLst>
                <a:ext uri="{FF2B5EF4-FFF2-40B4-BE49-F238E27FC236}">
                  <a16:creationId xmlns:a16="http://schemas.microsoft.com/office/drawing/2014/main" id="{DBDE9179-0130-428A-BDD6-99ABE0262AEF}"/>
                </a:ext>
              </a:extLst>
            </p:cNvPr>
            <p:cNvSpPr/>
            <p:nvPr/>
          </p:nvSpPr>
          <p:spPr>
            <a:xfrm>
              <a:off x="1196413" y="1647202"/>
              <a:ext cx="2572284" cy="25722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 name="그래픽 7">
              <a:extLst>
                <a:ext uri="{FF2B5EF4-FFF2-40B4-BE49-F238E27FC236}">
                  <a16:creationId xmlns:a16="http://schemas.microsoft.com/office/drawing/2014/main" id="{66FBCD6E-180E-4570-821E-F5BC1E36C920}"/>
                </a:ext>
              </a:extLst>
            </p:cNvPr>
            <p:cNvSpPr/>
            <p:nvPr/>
          </p:nvSpPr>
          <p:spPr>
            <a:xfrm>
              <a:off x="799577" y="2363222"/>
              <a:ext cx="1875737" cy="1140244"/>
            </a:xfrm>
            <a:custGeom>
              <a:avLst/>
              <a:gdLst>
                <a:gd name="connsiteX0" fmla="*/ 0 w 1216866"/>
                <a:gd name="connsiteY0" fmla="*/ 155025 h 739722"/>
                <a:gd name="connsiteX1" fmla="*/ 842772 w 1216866"/>
                <a:gd name="connsiteY1" fmla="*/ 155025 h 739722"/>
                <a:gd name="connsiteX2" fmla="*/ 804672 w 1216866"/>
                <a:gd name="connsiteY2" fmla="*/ 42535 h 739722"/>
                <a:gd name="connsiteX3" fmla="*/ 877062 w 1216866"/>
                <a:gd name="connsiteY3" fmla="*/ 12531 h 739722"/>
                <a:gd name="connsiteX4" fmla="*/ 1204436 w 1216866"/>
                <a:gd name="connsiteY4" fmla="*/ 339905 h 739722"/>
                <a:gd name="connsiteX5" fmla="*/ 1204436 w 1216866"/>
                <a:gd name="connsiteY5" fmla="*/ 399913 h 739722"/>
                <a:gd name="connsiteX6" fmla="*/ 877062 w 1216866"/>
                <a:gd name="connsiteY6" fmla="*/ 727192 h 739722"/>
                <a:gd name="connsiteX7" fmla="*/ 804672 w 1216866"/>
                <a:gd name="connsiteY7" fmla="*/ 697188 h 739722"/>
                <a:gd name="connsiteX8" fmla="*/ 842772 w 1216866"/>
                <a:gd name="connsiteY8" fmla="*/ 584698 h 739722"/>
                <a:gd name="connsiteX9" fmla="*/ 0 w 1216866"/>
                <a:gd name="connsiteY9" fmla="*/ 584698 h 739722"/>
                <a:gd name="connsiteX10" fmla="*/ 0 w 1216866"/>
                <a:gd name="connsiteY10" fmla="*/ 155025 h 739722"/>
                <a:gd name="connsiteX11" fmla="*/ 0 w 1216866"/>
                <a:gd name="connsiteY11" fmla="*/ 155025 h 73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6866" h="739722">
                  <a:moveTo>
                    <a:pt x="0" y="155025"/>
                  </a:moveTo>
                  <a:lnTo>
                    <a:pt x="842772" y="155025"/>
                  </a:lnTo>
                  <a:lnTo>
                    <a:pt x="804672" y="42535"/>
                  </a:lnTo>
                  <a:cubicBezTo>
                    <a:pt x="804672" y="4720"/>
                    <a:pt x="850392" y="-14234"/>
                    <a:pt x="877062" y="12531"/>
                  </a:cubicBezTo>
                  <a:lnTo>
                    <a:pt x="1204436" y="339905"/>
                  </a:lnTo>
                  <a:cubicBezTo>
                    <a:pt x="1221010" y="356479"/>
                    <a:pt x="1221010" y="383339"/>
                    <a:pt x="1204436" y="399913"/>
                  </a:cubicBezTo>
                  <a:lnTo>
                    <a:pt x="877062" y="727192"/>
                  </a:lnTo>
                  <a:cubicBezTo>
                    <a:pt x="850297" y="753957"/>
                    <a:pt x="804672" y="735002"/>
                    <a:pt x="804672" y="697188"/>
                  </a:cubicBezTo>
                  <a:lnTo>
                    <a:pt x="842772" y="584698"/>
                  </a:lnTo>
                  <a:lnTo>
                    <a:pt x="0" y="584698"/>
                  </a:lnTo>
                  <a:lnTo>
                    <a:pt x="0" y="155025"/>
                  </a:lnTo>
                  <a:lnTo>
                    <a:pt x="0" y="15502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sp>
        <p:nvSpPr>
          <p:cNvPr id="11" name="TextBox 10">
            <a:extLst>
              <a:ext uri="{FF2B5EF4-FFF2-40B4-BE49-F238E27FC236}">
                <a16:creationId xmlns:a16="http://schemas.microsoft.com/office/drawing/2014/main" id="{336895A7-DE41-4A89-A9A3-40CBA90EB0F6}"/>
              </a:ext>
            </a:extLst>
          </p:cNvPr>
          <p:cNvSpPr txBox="1"/>
          <p:nvPr/>
        </p:nvSpPr>
        <p:spPr>
          <a:xfrm>
            <a:off x="6305054" y="2784565"/>
            <a:ext cx="1335060"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a:ln>
                  <a:noFill/>
                </a:ln>
                <a:solidFill>
                  <a:srgbClr val="7344AE"/>
                </a:solidFill>
                <a:effectLst/>
                <a:uLnTx/>
                <a:uFillTx/>
                <a:latin typeface="Arial"/>
                <a:cs typeface="Arial" pitchFamily="34" charset="0"/>
              </a:rPr>
              <a:t>Contents</a:t>
            </a:r>
            <a:endParaRPr kumimoji="0" lang="ko-KR" altLang="en-US" sz="2000" b="1" i="0" u="none" strike="noStrike" kern="1200" cap="none" spc="0" normalizeH="0" baseline="0" noProof="0">
              <a:ln>
                <a:noFill/>
              </a:ln>
              <a:solidFill>
                <a:srgbClr val="7344AE"/>
              </a:solidFill>
              <a:effectLst/>
              <a:uLnTx/>
              <a:uFillTx/>
              <a:latin typeface="Arial"/>
              <a:cs typeface="Arial" pitchFamily="34" charset="0"/>
            </a:endParaRPr>
          </a:p>
        </p:txBody>
      </p:sp>
      <p:sp>
        <p:nvSpPr>
          <p:cNvPr id="12" name="Oval 7">
            <a:extLst>
              <a:ext uri="{FF2B5EF4-FFF2-40B4-BE49-F238E27FC236}">
                <a16:creationId xmlns:a16="http://schemas.microsoft.com/office/drawing/2014/main" id="{F9F34B80-DD36-4A17-8548-1DCA345A894B}"/>
              </a:ext>
            </a:extLst>
          </p:cNvPr>
          <p:cNvSpPr/>
          <p:nvPr/>
        </p:nvSpPr>
        <p:spPr>
          <a:xfrm>
            <a:off x="7938730" y="2728645"/>
            <a:ext cx="518718" cy="518718"/>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13" name="그룹 12">
            <a:extLst>
              <a:ext uri="{FF2B5EF4-FFF2-40B4-BE49-F238E27FC236}">
                <a16:creationId xmlns:a16="http://schemas.microsoft.com/office/drawing/2014/main" id="{D366226D-F341-4B5C-A9DF-A9A47C460487}"/>
              </a:ext>
            </a:extLst>
          </p:cNvPr>
          <p:cNvGrpSpPr/>
          <p:nvPr/>
        </p:nvGrpSpPr>
        <p:grpSpPr>
          <a:xfrm>
            <a:off x="9102348" y="2016809"/>
            <a:ext cx="2234238" cy="1935622"/>
            <a:chOff x="799577" y="1647202"/>
            <a:chExt cx="2969120" cy="2572284"/>
          </a:xfrm>
        </p:grpSpPr>
        <p:sp>
          <p:nvSpPr>
            <p:cNvPr id="14" name="타원 13">
              <a:extLst>
                <a:ext uri="{FF2B5EF4-FFF2-40B4-BE49-F238E27FC236}">
                  <a16:creationId xmlns:a16="http://schemas.microsoft.com/office/drawing/2014/main" id="{0698E9DF-0432-4780-B448-942A5E9665DF}"/>
                </a:ext>
              </a:extLst>
            </p:cNvPr>
            <p:cNvSpPr/>
            <p:nvPr/>
          </p:nvSpPr>
          <p:spPr>
            <a:xfrm>
              <a:off x="1196413" y="1647202"/>
              <a:ext cx="2572284" cy="257228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5" name="그래픽 7">
              <a:extLst>
                <a:ext uri="{FF2B5EF4-FFF2-40B4-BE49-F238E27FC236}">
                  <a16:creationId xmlns:a16="http://schemas.microsoft.com/office/drawing/2014/main" id="{CF4FDB94-8464-426F-9006-56D99FBEB586}"/>
                </a:ext>
              </a:extLst>
            </p:cNvPr>
            <p:cNvSpPr/>
            <p:nvPr/>
          </p:nvSpPr>
          <p:spPr>
            <a:xfrm>
              <a:off x="799577" y="2363222"/>
              <a:ext cx="1875737" cy="1140244"/>
            </a:xfrm>
            <a:custGeom>
              <a:avLst/>
              <a:gdLst>
                <a:gd name="connsiteX0" fmla="*/ 0 w 1216866"/>
                <a:gd name="connsiteY0" fmla="*/ 155025 h 739722"/>
                <a:gd name="connsiteX1" fmla="*/ 842772 w 1216866"/>
                <a:gd name="connsiteY1" fmla="*/ 155025 h 739722"/>
                <a:gd name="connsiteX2" fmla="*/ 804672 w 1216866"/>
                <a:gd name="connsiteY2" fmla="*/ 42535 h 739722"/>
                <a:gd name="connsiteX3" fmla="*/ 877062 w 1216866"/>
                <a:gd name="connsiteY3" fmla="*/ 12531 h 739722"/>
                <a:gd name="connsiteX4" fmla="*/ 1204436 w 1216866"/>
                <a:gd name="connsiteY4" fmla="*/ 339905 h 739722"/>
                <a:gd name="connsiteX5" fmla="*/ 1204436 w 1216866"/>
                <a:gd name="connsiteY5" fmla="*/ 399913 h 739722"/>
                <a:gd name="connsiteX6" fmla="*/ 877062 w 1216866"/>
                <a:gd name="connsiteY6" fmla="*/ 727192 h 739722"/>
                <a:gd name="connsiteX7" fmla="*/ 804672 w 1216866"/>
                <a:gd name="connsiteY7" fmla="*/ 697188 h 739722"/>
                <a:gd name="connsiteX8" fmla="*/ 842772 w 1216866"/>
                <a:gd name="connsiteY8" fmla="*/ 584698 h 739722"/>
                <a:gd name="connsiteX9" fmla="*/ 0 w 1216866"/>
                <a:gd name="connsiteY9" fmla="*/ 584698 h 739722"/>
                <a:gd name="connsiteX10" fmla="*/ 0 w 1216866"/>
                <a:gd name="connsiteY10" fmla="*/ 155025 h 739722"/>
                <a:gd name="connsiteX11" fmla="*/ 0 w 1216866"/>
                <a:gd name="connsiteY11" fmla="*/ 155025 h 73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6866" h="739722">
                  <a:moveTo>
                    <a:pt x="0" y="155025"/>
                  </a:moveTo>
                  <a:lnTo>
                    <a:pt x="842772" y="155025"/>
                  </a:lnTo>
                  <a:lnTo>
                    <a:pt x="804672" y="42535"/>
                  </a:lnTo>
                  <a:cubicBezTo>
                    <a:pt x="804672" y="4720"/>
                    <a:pt x="850392" y="-14234"/>
                    <a:pt x="877062" y="12531"/>
                  </a:cubicBezTo>
                  <a:lnTo>
                    <a:pt x="1204436" y="339905"/>
                  </a:lnTo>
                  <a:cubicBezTo>
                    <a:pt x="1221010" y="356479"/>
                    <a:pt x="1221010" y="383339"/>
                    <a:pt x="1204436" y="399913"/>
                  </a:cubicBezTo>
                  <a:lnTo>
                    <a:pt x="877062" y="727192"/>
                  </a:lnTo>
                  <a:cubicBezTo>
                    <a:pt x="850297" y="753957"/>
                    <a:pt x="804672" y="735002"/>
                    <a:pt x="804672" y="697188"/>
                  </a:cubicBezTo>
                  <a:lnTo>
                    <a:pt x="842772" y="584698"/>
                  </a:lnTo>
                  <a:lnTo>
                    <a:pt x="0" y="584698"/>
                  </a:lnTo>
                  <a:lnTo>
                    <a:pt x="0" y="155025"/>
                  </a:lnTo>
                  <a:lnTo>
                    <a:pt x="0" y="15502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sp>
        <p:nvSpPr>
          <p:cNvPr id="16" name="TextBox 15">
            <a:extLst>
              <a:ext uri="{FF2B5EF4-FFF2-40B4-BE49-F238E27FC236}">
                <a16:creationId xmlns:a16="http://schemas.microsoft.com/office/drawing/2014/main" id="{E5AACA44-6F4F-4AA0-9A46-F53C0B919FA5}"/>
              </a:ext>
            </a:extLst>
          </p:cNvPr>
          <p:cNvSpPr txBox="1"/>
          <p:nvPr/>
        </p:nvSpPr>
        <p:spPr>
          <a:xfrm>
            <a:off x="9044368" y="2784565"/>
            <a:ext cx="1335060"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a:ln>
                  <a:noFill/>
                </a:ln>
                <a:solidFill>
                  <a:srgbClr val="FF5030"/>
                </a:solidFill>
                <a:effectLst/>
                <a:uLnTx/>
                <a:uFillTx/>
                <a:latin typeface="Arial"/>
                <a:cs typeface="Arial" pitchFamily="34" charset="0"/>
              </a:rPr>
              <a:t>Contents</a:t>
            </a:r>
            <a:endParaRPr kumimoji="0" lang="ko-KR" altLang="en-US" sz="2000" b="1" i="0" u="none" strike="noStrike" kern="1200" cap="none" spc="0" normalizeH="0" baseline="0" noProof="0">
              <a:ln>
                <a:noFill/>
              </a:ln>
              <a:solidFill>
                <a:srgbClr val="FF5030"/>
              </a:solidFill>
              <a:effectLst/>
              <a:uLnTx/>
              <a:uFillTx/>
              <a:latin typeface="Arial"/>
              <a:cs typeface="Arial" pitchFamily="34" charset="0"/>
            </a:endParaRPr>
          </a:p>
        </p:txBody>
      </p:sp>
      <p:sp>
        <p:nvSpPr>
          <p:cNvPr id="17" name="Rectangle 16">
            <a:extLst>
              <a:ext uri="{FF2B5EF4-FFF2-40B4-BE49-F238E27FC236}">
                <a16:creationId xmlns:a16="http://schemas.microsoft.com/office/drawing/2014/main" id="{C8D0C6DC-1EDE-44DD-8A7E-1D95B26F4DAF}"/>
              </a:ext>
            </a:extLst>
          </p:cNvPr>
          <p:cNvSpPr/>
          <p:nvPr/>
        </p:nvSpPr>
        <p:spPr>
          <a:xfrm>
            <a:off x="10628330" y="2785559"/>
            <a:ext cx="595226" cy="391192"/>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18" name="그룹 17">
            <a:extLst>
              <a:ext uri="{FF2B5EF4-FFF2-40B4-BE49-F238E27FC236}">
                <a16:creationId xmlns:a16="http://schemas.microsoft.com/office/drawing/2014/main" id="{84BCECF5-418C-4465-AAD2-5DA78D830483}"/>
              </a:ext>
            </a:extLst>
          </p:cNvPr>
          <p:cNvGrpSpPr/>
          <p:nvPr/>
        </p:nvGrpSpPr>
        <p:grpSpPr>
          <a:xfrm>
            <a:off x="3623719" y="2016809"/>
            <a:ext cx="2234238" cy="1935622"/>
            <a:chOff x="799577" y="1647202"/>
            <a:chExt cx="2969120" cy="2572284"/>
          </a:xfrm>
        </p:grpSpPr>
        <p:sp>
          <p:nvSpPr>
            <p:cNvPr id="19" name="타원 18">
              <a:extLst>
                <a:ext uri="{FF2B5EF4-FFF2-40B4-BE49-F238E27FC236}">
                  <a16:creationId xmlns:a16="http://schemas.microsoft.com/office/drawing/2014/main" id="{CBCDD816-52E1-4EE7-9960-F6F9F39E12F5}"/>
                </a:ext>
              </a:extLst>
            </p:cNvPr>
            <p:cNvSpPr/>
            <p:nvPr/>
          </p:nvSpPr>
          <p:spPr>
            <a:xfrm>
              <a:off x="1196413" y="1647202"/>
              <a:ext cx="2572284" cy="25722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0" name="그래픽 7">
              <a:extLst>
                <a:ext uri="{FF2B5EF4-FFF2-40B4-BE49-F238E27FC236}">
                  <a16:creationId xmlns:a16="http://schemas.microsoft.com/office/drawing/2014/main" id="{9050AE75-99BF-4DF8-BC25-2D8486D7B9BC}"/>
                </a:ext>
              </a:extLst>
            </p:cNvPr>
            <p:cNvSpPr/>
            <p:nvPr/>
          </p:nvSpPr>
          <p:spPr>
            <a:xfrm>
              <a:off x="799577" y="2363222"/>
              <a:ext cx="1875737" cy="1140244"/>
            </a:xfrm>
            <a:custGeom>
              <a:avLst/>
              <a:gdLst>
                <a:gd name="connsiteX0" fmla="*/ 0 w 1216866"/>
                <a:gd name="connsiteY0" fmla="*/ 155025 h 739722"/>
                <a:gd name="connsiteX1" fmla="*/ 842772 w 1216866"/>
                <a:gd name="connsiteY1" fmla="*/ 155025 h 739722"/>
                <a:gd name="connsiteX2" fmla="*/ 804672 w 1216866"/>
                <a:gd name="connsiteY2" fmla="*/ 42535 h 739722"/>
                <a:gd name="connsiteX3" fmla="*/ 877062 w 1216866"/>
                <a:gd name="connsiteY3" fmla="*/ 12531 h 739722"/>
                <a:gd name="connsiteX4" fmla="*/ 1204436 w 1216866"/>
                <a:gd name="connsiteY4" fmla="*/ 339905 h 739722"/>
                <a:gd name="connsiteX5" fmla="*/ 1204436 w 1216866"/>
                <a:gd name="connsiteY5" fmla="*/ 399913 h 739722"/>
                <a:gd name="connsiteX6" fmla="*/ 877062 w 1216866"/>
                <a:gd name="connsiteY6" fmla="*/ 727192 h 739722"/>
                <a:gd name="connsiteX7" fmla="*/ 804672 w 1216866"/>
                <a:gd name="connsiteY7" fmla="*/ 697188 h 739722"/>
                <a:gd name="connsiteX8" fmla="*/ 842772 w 1216866"/>
                <a:gd name="connsiteY8" fmla="*/ 584698 h 739722"/>
                <a:gd name="connsiteX9" fmla="*/ 0 w 1216866"/>
                <a:gd name="connsiteY9" fmla="*/ 584698 h 739722"/>
                <a:gd name="connsiteX10" fmla="*/ 0 w 1216866"/>
                <a:gd name="connsiteY10" fmla="*/ 155025 h 739722"/>
                <a:gd name="connsiteX11" fmla="*/ 0 w 1216866"/>
                <a:gd name="connsiteY11" fmla="*/ 155025 h 73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6866" h="739722">
                  <a:moveTo>
                    <a:pt x="0" y="155025"/>
                  </a:moveTo>
                  <a:lnTo>
                    <a:pt x="842772" y="155025"/>
                  </a:lnTo>
                  <a:lnTo>
                    <a:pt x="804672" y="42535"/>
                  </a:lnTo>
                  <a:cubicBezTo>
                    <a:pt x="804672" y="4720"/>
                    <a:pt x="850392" y="-14234"/>
                    <a:pt x="877062" y="12531"/>
                  </a:cubicBezTo>
                  <a:lnTo>
                    <a:pt x="1204436" y="339905"/>
                  </a:lnTo>
                  <a:cubicBezTo>
                    <a:pt x="1221010" y="356479"/>
                    <a:pt x="1221010" y="383339"/>
                    <a:pt x="1204436" y="399913"/>
                  </a:cubicBezTo>
                  <a:lnTo>
                    <a:pt x="877062" y="727192"/>
                  </a:lnTo>
                  <a:cubicBezTo>
                    <a:pt x="850297" y="753957"/>
                    <a:pt x="804672" y="735002"/>
                    <a:pt x="804672" y="697188"/>
                  </a:cubicBezTo>
                  <a:lnTo>
                    <a:pt x="842772" y="584698"/>
                  </a:lnTo>
                  <a:lnTo>
                    <a:pt x="0" y="584698"/>
                  </a:lnTo>
                  <a:lnTo>
                    <a:pt x="0" y="155025"/>
                  </a:lnTo>
                  <a:lnTo>
                    <a:pt x="0" y="15502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sp>
        <p:nvSpPr>
          <p:cNvPr id="21" name="TextBox 20">
            <a:extLst>
              <a:ext uri="{FF2B5EF4-FFF2-40B4-BE49-F238E27FC236}">
                <a16:creationId xmlns:a16="http://schemas.microsoft.com/office/drawing/2014/main" id="{4FC65F68-CB8B-43B4-B786-386FB643C657}"/>
              </a:ext>
            </a:extLst>
          </p:cNvPr>
          <p:cNvSpPr txBox="1"/>
          <p:nvPr/>
        </p:nvSpPr>
        <p:spPr>
          <a:xfrm>
            <a:off x="3565739" y="2784565"/>
            <a:ext cx="1335060"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a:ln>
                  <a:noFill/>
                </a:ln>
                <a:solidFill>
                  <a:srgbClr val="FF5030"/>
                </a:solidFill>
                <a:effectLst/>
                <a:uLnTx/>
                <a:uFillTx/>
                <a:latin typeface="Arial"/>
                <a:cs typeface="Arial" pitchFamily="34" charset="0"/>
              </a:rPr>
              <a:t>Contents</a:t>
            </a:r>
            <a:endParaRPr kumimoji="0" lang="ko-KR" altLang="en-US" sz="2000" b="1" i="0" u="none" strike="noStrike" kern="1200" cap="none" spc="0" normalizeH="0" baseline="0" noProof="0">
              <a:ln>
                <a:noFill/>
              </a:ln>
              <a:solidFill>
                <a:srgbClr val="FF5030"/>
              </a:solidFill>
              <a:effectLst/>
              <a:uLnTx/>
              <a:uFillTx/>
              <a:latin typeface="Arial"/>
              <a:cs typeface="Arial" pitchFamily="34" charset="0"/>
            </a:endParaRPr>
          </a:p>
        </p:txBody>
      </p:sp>
      <p:sp>
        <p:nvSpPr>
          <p:cNvPr id="22" name="Round Same Side Corner Rectangle 11">
            <a:extLst>
              <a:ext uri="{FF2B5EF4-FFF2-40B4-BE49-F238E27FC236}">
                <a16:creationId xmlns:a16="http://schemas.microsoft.com/office/drawing/2014/main" id="{A130D703-6B4E-4437-B6A8-563FB4F68DCF}"/>
              </a:ext>
            </a:extLst>
          </p:cNvPr>
          <p:cNvSpPr>
            <a:spLocks noChangeAspect="1"/>
          </p:cNvSpPr>
          <p:nvPr/>
        </p:nvSpPr>
        <p:spPr>
          <a:xfrm rot="9900000">
            <a:off x="5214975" y="2747222"/>
            <a:ext cx="518684" cy="440523"/>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23" name="Group 31">
            <a:extLst>
              <a:ext uri="{FF2B5EF4-FFF2-40B4-BE49-F238E27FC236}">
                <a16:creationId xmlns:a16="http://schemas.microsoft.com/office/drawing/2014/main" id="{DC1393F3-CABE-430F-BE05-2582AC216B16}"/>
              </a:ext>
            </a:extLst>
          </p:cNvPr>
          <p:cNvGrpSpPr/>
          <p:nvPr/>
        </p:nvGrpSpPr>
        <p:grpSpPr>
          <a:xfrm>
            <a:off x="753784" y="4200048"/>
            <a:ext cx="2495479" cy="1682037"/>
            <a:chOff x="735886" y="4182956"/>
            <a:chExt cx="2495479" cy="1682037"/>
          </a:xfrm>
        </p:grpSpPr>
        <p:grpSp>
          <p:nvGrpSpPr>
            <p:cNvPr id="24" name="Group 25">
              <a:extLst>
                <a:ext uri="{FF2B5EF4-FFF2-40B4-BE49-F238E27FC236}">
                  <a16:creationId xmlns:a16="http://schemas.microsoft.com/office/drawing/2014/main" id="{04BB3760-5C4C-4F89-94DD-7D618036A511}"/>
                </a:ext>
              </a:extLst>
            </p:cNvPr>
            <p:cNvGrpSpPr/>
            <p:nvPr/>
          </p:nvGrpSpPr>
          <p:grpSpPr>
            <a:xfrm>
              <a:off x="735886" y="4881764"/>
              <a:ext cx="2495479" cy="983229"/>
              <a:chOff x="666630" y="5061567"/>
              <a:chExt cx="2495479" cy="983229"/>
            </a:xfrm>
          </p:grpSpPr>
          <p:sp>
            <p:nvSpPr>
              <p:cNvPr id="26" name="TextBox 25">
                <a:extLst>
                  <a:ext uri="{FF2B5EF4-FFF2-40B4-BE49-F238E27FC236}">
                    <a16:creationId xmlns:a16="http://schemas.microsoft.com/office/drawing/2014/main" id="{985BC504-4556-4CF8-948A-E4673953F208}"/>
                  </a:ext>
                </a:extLst>
              </p:cNvPr>
              <p:cNvSpPr txBox="1"/>
              <p:nvPr/>
            </p:nvSpPr>
            <p:spPr>
              <a:xfrm>
                <a:off x="666630" y="5061567"/>
                <a:ext cx="2495479" cy="240066"/>
              </a:xfrm>
              <a:prstGeom prst="rect">
                <a:avLst/>
              </a:prstGeom>
              <a:noFill/>
            </p:spPr>
            <p:txBody>
              <a:bodyPr wrap="square" rtlCol="0" anchor="ctr">
                <a:spAutoFit/>
              </a:bodyPr>
              <a:lstStyle/>
              <a:p>
                <a:pPr marL="285750" marR="0" lvl="0" indent="-285750" algn="l" defTabSz="914400" rtl="0" eaLnBrk="1" fontAlgn="auto" latinLnBrk="0" hangingPunct="1">
                  <a:lnSpc>
                    <a:spcPct val="80000"/>
                  </a:lnSpc>
                  <a:spcBef>
                    <a:spcPts val="0"/>
                  </a:spcBef>
                  <a:spcAft>
                    <a:spcPts val="0"/>
                  </a:spcAft>
                  <a:buClrTx/>
                  <a:buSzTx/>
                  <a:buFont typeface="Wingdings" panose="05000000000000000000" pitchFamily="2" charset="2"/>
                  <a:buChar char="ü"/>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Simple Portfolio Presentation</a:t>
                </a:r>
              </a:p>
            </p:txBody>
          </p:sp>
          <p:sp>
            <p:nvSpPr>
              <p:cNvPr id="27" name="TextBox 26">
                <a:extLst>
                  <a:ext uri="{FF2B5EF4-FFF2-40B4-BE49-F238E27FC236}">
                    <a16:creationId xmlns:a16="http://schemas.microsoft.com/office/drawing/2014/main" id="{97BC700D-A7F7-4756-BE6C-336A2E3EE28E}"/>
                  </a:ext>
                </a:extLst>
              </p:cNvPr>
              <p:cNvSpPr txBox="1"/>
              <p:nvPr/>
            </p:nvSpPr>
            <p:spPr>
              <a:xfrm>
                <a:off x="666630" y="5309288"/>
                <a:ext cx="2495479" cy="240066"/>
              </a:xfrm>
              <a:prstGeom prst="rect">
                <a:avLst/>
              </a:prstGeom>
              <a:noFill/>
            </p:spPr>
            <p:txBody>
              <a:bodyPr wrap="square" rtlCol="0" anchor="ctr">
                <a:spAutoFit/>
              </a:bodyPr>
              <a:lstStyle/>
              <a:p>
                <a:pPr marL="285750" marR="0" lvl="0" indent="-285750" algn="l" defTabSz="914400" rtl="0" eaLnBrk="1" fontAlgn="auto" latinLnBrk="0" hangingPunct="1">
                  <a:lnSpc>
                    <a:spcPct val="80000"/>
                  </a:lnSpc>
                  <a:spcBef>
                    <a:spcPts val="0"/>
                  </a:spcBef>
                  <a:spcAft>
                    <a:spcPts val="0"/>
                  </a:spcAft>
                  <a:buClrTx/>
                  <a:buSzTx/>
                  <a:buFont typeface="Wingdings" panose="05000000000000000000" pitchFamily="2" charset="2"/>
                  <a:buChar char="ü"/>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Presentation</a:t>
                </a:r>
              </a:p>
            </p:txBody>
          </p:sp>
          <p:sp>
            <p:nvSpPr>
              <p:cNvPr id="28" name="TextBox 27">
                <a:extLst>
                  <a:ext uri="{FF2B5EF4-FFF2-40B4-BE49-F238E27FC236}">
                    <a16:creationId xmlns:a16="http://schemas.microsoft.com/office/drawing/2014/main" id="{05268EFD-9C26-4D72-93DB-40305E57829F}"/>
                  </a:ext>
                </a:extLst>
              </p:cNvPr>
              <p:cNvSpPr txBox="1"/>
              <p:nvPr/>
            </p:nvSpPr>
            <p:spPr>
              <a:xfrm>
                <a:off x="666630" y="5804730"/>
                <a:ext cx="2495479" cy="240066"/>
              </a:xfrm>
              <a:prstGeom prst="rect">
                <a:avLst/>
              </a:prstGeom>
              <a:noFill/>
            </p:spPr>
            <p:txBody>
              <a:bodyPr wrap="square" rtlCol="0" anchor="ctr">
                <a:spAutoFit/>
              </a:bodyPr>
              <a:lstStyle/>
              <a:p>
                <a:pPr marL="285750" marR="0" lvl="0" indent="-285750" algn="l" defTabSz="914400" rtl="0" eaLnBrk="1" fontAlgn="auto" latinLnBrk="0" hangingPunct="1">
                  <a:lnSpc>
                    <a:spcPct val="80000"/>
                  </a:lnSpc>
                  <a:spcBef>
                    <a:spcPts val="0"/>
                  </a:spcBef>
                  <a:spcAft>
                    <a:spcPts val="0"/>
                  </a:spcAft>
                  <a:buClrTx/>
                  <a:buSzTx/>
                  <a:buFont typeface="Wingdings" panose="05000000000000000000" pitchFamily="2" charset="2"/>
                  <a:buChar char="ü"/>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Simple Portfolio</a:t>
                </a:r>
              </a:p>
            </p:txBody>
          </p:sp>
          <p:sp>
            <p:nvSpPr>
              <p:cNvPr id="29" name="TextBox 28">
                <a:extLst>
                  <a:ext uri="{FF2B5EF4-FFF2-40B4-BE49-F238E27FC236}">
                    <a16:creationId xmlns:a16="http://schemas.microsoft.com/office/drawing/2014/main" id="{0FAB903F-DA60-4BA3-8493-514E8099D7B4}"/>
                  </a:ext>
                </a:extLst>
              </p:cNvPr>
              <p:cNvSpPr txBox="1"/>
              <p:nvPr/>
            </p:nvSpPr>
            <p:spPr>
              <a:xfrm>
                <a:off x="666630" y="5557009"/>
                <a:ext cx="2495479" cy="240066"/>
              </a:xfrm>
              <a:prstGeom prst="rect">
                <a:avLst/>
              </a:prstGeom>
              <a:noFill/>
            </p:spPr>
            <p:txBody>
              <a:bodyPr wrap="square" rtlCol="0" anchor="ctr">
                <a:spAutoFit/>
              </a:bodyPr>
              <a:lstStyle/>
              <a:p>
                <a:pPr marL="285750" marR="0" lvl="0" indent="-285750" algn="l" defTabSz="914400" rtl="0" eaLnBrk="1" fontAlgn="auto" latinLnBrk="0" hangingPunct="1">
                  <a:lnSpc>
                    <a:spcPct val="80000"/>
                  </a:lnSpc>
                  <a:spcBef>
                    <a:spcPts val="0"/>
                  </a:spcBef>
                  <a:spcAft>
                    <a:spcPts val="0"/>
                  </a:spcAft>
                  <a:buClrTx/>
                  <a:buSzTx/>
                  <a:buFont typeface="Wingdings" panose="05000000000000000000" pitchFamily="2" charset="2"/>
                  <a:buChar char="ü"/>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Portfolio</a:t>
                </a:r>
              </a:p>
            </p:txBody>
          </p:sp>
        </p:grpSp>
        <p:sp>
          <p:nvSpPr>
            <p:cNvPr id="25" name="TextBox 24">
              <a:extLst>
                <a:ext uri="{FF2B5EF4-FFF2-40B4-BE49-F238E27FC236}">
                  <a16:creationId xmlns:a16="http://schemas.microsoft.com/office/drawing/2014/main" id="{35D258C1-0E84-475F-8588-D8527F0ECD89}"/>
                </a:ext>
              </a:extLst>
            </p:cNvPr>
            <p:cNvSpPr txBox="1"/>
            <p:nvPr/>
          </p:nvSpPr>
          <p:spPr>
            <a:xfrm>
              <a:off x="735886" y="4182956"/>
              <a:ext cx="24954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Get a modern PowerPoint  Presentation that is beautifully designed. </a:t>
              </a:r>
              <a:r>
                <a:rPr kumimoji="0" lang="ko-KR" altLang="en-US" sz="1200" b="0" i="0" u="none" strike="noStrike" kern="1200" cap="none" spc="0" normalizeH="0" baseline="0" noProof="0">
                  <a:ln>
                    <a:noFill/>
                  </a:ln>
                  <a:solidFill>
                    <a:prstClr val="black"/>
                  </a:solidFill>
                  <a:effectLst/>
                  <a:uLnTx/>
                  <a:uFillTx/>
                  <a:latin typeface="Arial"/>
                  <a:cs typeface="Arial" pitchFamily="34" charset="0"/>
                </a:rPr>
                <a:t>   </a:t>
              </a:r>
            </a:p>
          </p:txBody>
        </p:sp>
      </p:grpSp>
      <p:grpSp>
        <p:nvGrpSpPr>
          <p:cNvPr id="30" name="Group 37">
            <a:extLst>
              <a:ext uri="{FF2B5EF4-FFF2-40B4-BE49-F238E27FC236}">
                <a16:creationId xmlns:a16="http://schemas.microsoft.com/office/drawing/2014/main" id="{62E45D9F-3DE2-4955-A908-4949ABDE5BB2}"/>
              </a:ext>
            </a:extLst>
          </p:cNvPr>
          <p:cNvGrpSpPr/>
          <p:nvPr/>
        </p:nvGrpSpPr>
        <p:grpSpPr>
          <a:xfrm>
            <a:off x="8942738" y="4200048"/>
            <a:ext cx="2495479" cy="1682037"/>
            <a:chOff x="735886" y="4182956"/>
            <a:chExt cx="2495479" cy="1682037"/>
          </a:xfrm>
        </p:grpSpPr>
        <p:grpSp>
          <p:nvGrpSpPr>
            <p:cNvPr id="31" name="Group 38">
              <a:extLst>
                <a:ext uri="{FF2B5EF4-FFF2-40B4-BE49-F238E27FC236}">
                  <a16:creationId xmlns:a16="http://schemas.microsoft.com/office/drawing/2014/main" id="{83BF1CA7-AF9D-435D-9761-14BB05EAE8F6}"/>
                </a:ext>
              </a:extLst>
            </p:cNvPr>
            <p:cNvGrpSpPr/>
            <p:nvPr/>
          </p:nvGrpSpPr>
          <p:grpSpPr>
            <a:xfrm>
              <a:off x="735886" y="4881764"/>
              <a:ext cx="2495479" cy="983229"/>
              <a:chOff x="666630" y="5061567"/>
              <a:chExt cx="2495479" cy="983229"/>
            </a:xfrm>
          </p:grpSpPr>
          <p:sp>
            <p:nvSpPr>
              <p:cNvPr id="33" name="TextBox 32">
                <a:extLst>
                  <a:ext uri="{FF2B5EF4-FFF2-40B4-BE49-F238E27FC236}">
                    <a16:creationId xmlns:a16="http://schemas.microsoft.com/office/drawing/2014/main" id="{586D4703-1640-44A6-9728-FD3D7CA2AE45}"/>
                  </a:ext>
                </a:extLst>
              </p:cNvPr>
              <p:cNvSpPr txBox="1"/>
              <p:nvPr/>
            </p:nvSpPr>
            <p:spPr>
              <a:xfrm>
                <a:off x="666630" y="5061567"/>
                <a:ext cx="2495479" cy="240066"/>
              </a:xfrm>
              <a:prstGeom prst="rect">
                <a:avLst/>
              </a:prstGeom>
              <a:noFill/>
            </p:spPr>
            <p:txBody>
              <a:bodyPr wrap="square" rtlCol="0" anchor="ctr">
                <a:spAutoFit/>
              </a:bodyPr>
              <a:lstStyle/>
              <a:p>
                <a:pPr marL="285750" marR="0" lvl="0" indent="-285750" algn="l" defTabSz="914400" rtl="0" eaLnBrk="1" fontAlgn="auto" latinLnBrk="0" hangingPunct="1">
                  <a:lnSpc>
                    <a:spcPct val="80000"/>
                  </a:lnSpc>
                  <a:spcBef>
                    <a:spcPts val="0"/>
                  </a:spcBef>
                  <a:spcAft>
                    <a:spcPts val="0"/>
                  </a:spcAft>
                  <a:buClrTx/>
                  <a:buSzTx/>
                  <a:buFont typeface="Wingdings" panose="05000000000000000000" pitchFamily="2" charset="2"/>
                  <a:buChar char="ü"/>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Simple Portfolio Presentation</a:t>
                </a:r>
              </a:p>
            </p:txBody>
          </p:sp>
          <p:sp>
            <p:nvSpPr>
              <p:cNvPr id="34" name="TextBox 33">
                <a:extLst>
                  <a:ext uri="{FF2B5EF4-FFF2-40B4-BE49-F238E27FC236}">
                    <a16:creationId xmlns:a16="http://schemas.microsoft.com/office/drawing/2014/main" id="{A32522A5-91E1-43EF-A58F-328D6588A679}"/>
                  </a:ext>
                </a:extLst>
              </p:cNvPr>
              <p:cNvSpPr txBox="1"/>
              <p:nvPr/>
            </p:nvSpPr>
            <p:spPr>
              <a:xfrm>
                <a:off x="666630" y="5309288"/>
                <a:ext cx="2495479" cy="240066"/>
              </a:xfrm>
              <a:prstGeom prst="rect">
                <a:avLst/>
              </a:prstGeom>
              <a:noFill/>
            </p:spPr>
            <p:txBody>
              <a:bodyPr wrap="square" rtlCol="0" anchor="ctr">
                <a:spAutoFit/>
              </a:bodyPr>
              <a:lstStyle/>
              <a:p>
                <a:pPr marL="285750" marR="0" lvl="0" indent="-285750" algn="l" defTabSz="914400" rtl="0" eaLnBrk="1" fontAlgn="auto" latinLnBrk="0" hangingPunct="1">
                  <a:lnSpc>
                    <a:spcPct val="80000"/>
                  </a:lnSpc>
                  <a:spcBef>
                    <a:spcPts val="0"/>
                  </a:spcBef>
                  <a:spcAft>
                    <a:spcPts val="0"/>
                  </a:spcAft>
                  <a:buClrTx/>
                  <a:buSzTx/>
                  <a:buFont typeface="Wingdings" panose="05000000000000000000" pitchFamily="2" charset="2"/>
                  <a:buChar char="ü"/>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Presentation</a:t>
                </a:r>
              </a:p>
            </p:txBody>
          </p:sp>
          <p:sp>
            <p:nvSpPr>
              <p:cNvPr id="35" name="TextBox 34">
                <a:extLst>
                  <a:ext uri="{FF2B5EF4-FFF2-40B4-BE49-F238E27FC236}">
                    <a16:creationId xmlns:a16="http://schemas.microsoft.com/office/drawing/2014/main" id="{9B68966A-5793-4626-9155-77A61BD81D97}"/>
                  </a:ext>
                </a:extLst>
              </p:cNvPr>
              <p:cNvSpPr txBox="1"/>
              <p:nvPr/>
            </p:nvSpPr>
            <p:spPr>
              <a:xfrm>
                <a:off x="666630" y="5804730"/>
                <a:ext cx="2495479" cy="240066"/>
              </a:xfrm>
              <a:prstGeom prst="rect">
                <a:avLst/>
              </a:prstGeom>
              <a:noFill/>
            </p:spPr>
            <p:txBody>
              <a:bodyPr wrap="square" rtlCol="0" anchor="ctr">
                <a:spAutoFit/>
              </a:bodyPr>
              <a:lstStyle/>
              <a:p>
                <a:pPr marL="285750" marR="0" lvl="0" indent="-285750" algn="l" defTabSz="914400" rtl="0" eaLnBrk="1" fontAlgn="auto" latinLnBrk="0" hangingPunct="1">
                  <a:lnSpc>
                    <a:spcPct val="80000"/>
                  </a:lnSpc>
                  <a:spcBef>
                    <a:spcPts val="0"/>
                  </a:spcBef>
                  <a:spcAft>
                    <a:spcPts val="0"/>
                  </a:spcAft>
                  <a:buClrTx/>
                  <a:buSzTx/>
                  <a:buFont typeface="Wingdings" panose="05000000000000000000" pitchFamily="2" charset="2"/>
                  <a:buChar char="ü"/>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Simple Portfolio</a:t>
                </a:r>
              </a:p>
            </p:txBody>
          </p:sp>
          <p:sp>
            <p:nvSpPr>
              <p:cNvPr id="36" name="TextBox 35">
                <a:extLst>
                  <a:ext uri="{FF2B5EF4-FFF2-40B4-BE49-F238E27FC236}">
                    <a16:creationId xmlns:a16="http://schemas.microsoft.com/office/drawing/2014/main" id="{94AD3286-8CFA-463A-86A2-ADC942861EF4}"/>
                  </a:ext>
                </a:extLst>
              </p:cNvPr>
              <p:cNvSpPr txBox="1"/>
              <p:nvPr/>
            </p:nvSpPr>
            <p:spPr>
              <a:xfrm>
                <a:off x="666630" y="5557009"/>
                <a:ext cx="2495479" cy="240066"/>
              </a:xfrm>
              <a:prstGeom prst="rect">
                <a:avLst/>
              </a:prstGeom>
              <a:noFill/>
            </p:spPr>
            <p:txBody>
              <a:bodyPr wrap="square" rtlCol="0" anchor="ctr">
                <a:spAutoFit/>
              </a:bodyPr>
              <a:lstStyle/>
              <a:p>
                <a:pPr marL="285750" marR="0" lvl="0" indent="-285750" algn="l" defTabSz="914400" rtl="0" eaLnBrk="1" fontAlgn="auto" latinLnBrk="0" hangingPunct="1">
                  <a:lnSpc>
                    <a:spcPct val="80000"/>
                  </a:lnSpc>
                  <a:spcBef>
                    <a:spcPts val="0"/>
                  </a:spcBef>
                  <a:spcAft>
                    <a:spcPts val="0"/>
                  </a:spcAft>
                  <a:buClrTx/>
                  <a:buSzTx/>
                  <a:buFont typeface="Wingdings" panose="05000000000000000000" pitchFamily="2" charset="2"/>
                  <a:buChar char="ü"/>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Portfolio</a:t>
                </a:r>
              </a:p>
            </p:txBody>
          </p:sp>
        </p:grpSp>
        <p:sp>
          <p:nvSpPr>
            <p:cNvPr id="32" name="TextBox 31">
              <a:extLst>
                <a:ext uri="{FF2B5EF4-FFF2-40B4-BE49-F238E27FC236}">
                  <a16:creationId xmlns:a16="http://schemas.microsoft.com/office/drawing/2014/main" id="{502C94EA-23B0-45C2-AE74-939F4D00F03B}"/>
                </a:ext>
              </a:extLst>
            </p:cNvPr>
            <p:cNvSpPr txBox="1"/>
            <p:nvPr/>
          </p:nvSpPr>
          <p:spPr>
            <a:xfrm>
              <a:off x="735886" y="4182956"/>
              <a:ext cx="24954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Get a modern PowerPoint  Presentation that is beautifully designed. </a:t>
              </a:r>
              <a:r>
                <a:rPr kumimoji="0" lang="ko-KR" altLang="en-US" sz="1200" b="0" i="0" u="none" strike="noStrike" kern="1200" cap="none" spc="0" normalizeH="0" baseline="0" noProof="0">
                  <a:ln>
                    <a:noFill/>
                  </a:ln>
                  <a:solidFill>
                    <a:prstClr val="black"/>
                  </a:solidFill>
                  <a:effectLst/>
                  <a:uLnTx/>
                  <a:uFillTx/>
                  <a:latin typeface="Arial"/>
                  <a:cs typeface="Arial" pitchFamily="34" charset="0"/>
                </a:rPr>
                <a:t>   </a:t>
              </a:r>
            </a:p>
          </p:txBody>
        </p:sp>
      </p:grpSp>
      <p:grpSp>
        <p:nvGrpSpPr>
          <p:cNvPr id="37" name="Group 44">
            <a:extLst>
              <a:ext uri="{FF2B5EF4-FFF2-40B4-BE49-F238E27FC236}">
                <a16:creationId xmlns:a16="http://schemas.microsoft.com/office/drawing/2014/main" id="{60828AB4-A1D3-4B18-8E95-B5572C4F78C8}"/>
              </a:ext>
            </a:extLst>
          </p:cNvPr>
          <p:cNvGrpSpPr/>
          <p:nvPr/>
        </p:nvGrpSpPr>
        <p:grpSpPr>
          <a:xfrm>
            <a:off x="3483435" y="4200048"/>
            <a:ext cx="2495479" cy="1682037"/>
            <a:chOff x="735886" y="4182956"/>
            <a:chExt cx="2495479" cy="1682037"/>
          </a:xfrm>
        </p:grpSpPr>
        <p:grpSp>
          <p:nvGrpSpPr>
            <p:cNvPr id="38" name="Group 45">
              <a:extLst>
                <a:ext uri="{FF2B5EF4-FFF2-40B4-BE49-F238E27FC236}">
                  <a16:creationId xmlns:a16="http://schemas.microsoft.com/office/drawing/2014/main" id="{4944604E-C8C2-46A4-94FE-F0C1E91EC021}"/>
                </a:ext>
              </a:extLst>
            </p:cNvPr>
            <p:cNvGrpSpPr/>
            <p:nvPr/>
          </p:nvGrpSpPr>
          <p:grpSpPr>
            <a:xfrm>
              <a:off x="735886" y="4881764"/>
              <a:ext cx="2495479" cy="983229"/>
              <a:chOff x="666630" y="5061567"/>
              <a:chExt cx="2495479" cy="983229"/>
            </a:xfrm>
          </p:grpSpPr>
          <p:sp>
            <p:nvSpPr>
              <p:cNvPr id="40" name="TextBox 39">
                <a:extLst>
                  <a:ext uri="{FF2B5EF4-FFF2-40B4-BE49-F238E27FC236}">
                    <a16:creationId xmlns:a16="http://schemas.microsoft.com/office/drawing/2014/main" id="{BED8E74A-E3A7-42EF-BF69-2105CAEC69B6}"/>
                  </a:ext>
                </a:extLst>
              </p:cNvPr>
              <p:cNvSpPr txBox="1"/>
              <p:nvPr/>
            </p:nvSpPr>
            <p:spPr>
              <a:xfrm>
                <a:off x="666630" y="5061567"/>
                <a:ext cx="2495479" cy="240066"/>
              </a:xfrm>
              <a:prstGeom prst="rect">
                <a:avLst/>
              </a:prstGeom>
              <a:noFill/>
            </p:spPr>
            <p:txBody>
              <a:bodyPr wrap="square" rtlCol="0" anchor="ctr">
                <a:spAutoFit/>
              </a:bodyPr>
              <a:lstStyle/>
              <a:p>
                <a:pPr marL="285750" marR="0" lvl="0" indent="-285750" algn="l" defTabSz="914400" rtl="0" eaLnBrk="1" fontAlgn="auto" latinLnBrk="0" hangingPunct="1">
                  <a:lnSpc>
                    <a:spcPct val="80000"/>
                  </a:lnSpc>
                  <a:spcBef>
                    <a:spcPts val="0"/>
                  </a:spcBef>
                  <a:spcAft>
                    <a:spcPts val="0"/>
                  </a:spcAft>
                  <a:buClrTx/>
                  <a:buSzTx/>
                  <a:buFont typeface="Wingdings" panose="05000000000000000000" pitchFamily="2" charset="2"/>
                  <a:buChar char="ü"/>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Simple Portfolio Presentation</a:t>
                </a:r>
              </a:p>
            </p:txBody>
          </p:sp>
          <p:sp>
            <p:nvSpPr>
              <p:cNvPr id="41" name="TextBox 40">
                <a:extLst>
                  <a:ext uri="{FF2B5EF4-FFF2-40B4-BE49-F238E27FC236}">
                    <a16:creationId xmlns:a16="http://schemas.microsoft.com/office/drawing/2014/main" id="{B811269E-3F5A-4A57-A3A7-B94C20961374}"/>
                  </a:ext>
                </a:extLst>
              </p:cNvPr>
              <p:cNvSpPr txBox="1"/>
              <p:nvPr/>
            </p:nvSpPr>
            <p:spPr>
              <a:xfrm>
                <a:off x="666630" y="5309288"/>
                <a:ext cx="2495479" cy="240066"/>
              </a:xfrm>
              <a:prstGeom prst="rect">
                <a:avLst/>
              </a:prstGeom>
              <a:noFill/>
            </p:spPr>
            <p:txBody>
              <a:bodyPr wrap="square" rtlCol="0" anchor="ctr">
                <a:spAutoFit/>
              </a:bodyPr>
              <a:lstStyle/>
              <a:p>
                <a:pPr marL="285750" marR="0" lvl="0" indent="-285750" algn="l" defTabSz="914400" rtl="0" eaLnBrk="1" fontAlgn="auto" latinLnBrk="0" hangingPunct="1">
                  <a:lnSpc>
                    <a:spcPct val="80000"/>
                  </a:lnSpc>
                  <a:spcBef>
                    <a:spcPts val="0"/>
                  </a:spcBef>
                  <a:spcAft>
                    <a:spcPts val="0"/>
                  </a:spcAft>
                  <a:buClrTx/>
                  <a:buSzTx/>
                  <a:buFont typeface="Wingdings" panose="05000000000000000000" pitchFamily="2" charset="2"/>
                  <a:buChar char="ü"/>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Presentation</a:t>
                </a:r>
              </a:p>
            </p:txBody>
          </p:sp>
          <p:sp>
            <p:nvSpPr>
              <p:cNvPr id="42" name="TextBox 41">
                <a:extLst>
                  <a:ext uri="{FF2B5EF4-FFF2-40B4-BE49-F238E27FC236}">
                    <a16:creationId xmlns:a16="http://schemas.microsoft.com/office/drawing/2014/main" id="{C86DB106-22AA-4C60-9417-70378B688F62}"/>
                  </a:ext>
                </a:extLst>
              </p:cNvPr>
              <p:cNvSpPr txBox="1"/>
              <p:nvPr/>
            </p:nvSpPr>
            <p:spPr>
              <a:xfrm>
                <a:off x="666630" y="5804730"/>
                <a:ext cx="2495479" cy="240066"/>
              </a:xfrm>
              <a:prstGeom prst="rect">
                <a:avLst/>
              </a:prstGeom>
              <a:noFill/>
            </p:spPr>
            <p:txBody>
              <a:bodyPr wrap="square" rtlCol="0" anchor="ctr">
                <a:spAutoFit/>
              </a:bodyPr>
              <a:lstStyle/>
              <a:p>
                <a:pPr marL="285750" marR="0" lvl="0" indent="-285750" algn="l" defTabSz="914400" rtl="0" eaLnBrk="1" fontAlgn="auto" latinLnBrk="0" hangingPunct="1">
                  <a:lnSpc>
                    <a:spcPct val="80000"/>
                  </a:lnSpc>
                  <a:spcBef>
                    <a:spcPts val="0"/>
                  </a:spcBef>
                  <a:spcAft>
                    <a:spcPts val="0"/>
                  </a:spcAft>
                  <a:buClrTx/>
                  <a:buSzTx/>
                  <a:buFont typeface="Wingdings" panose="05000000000000000000" pitchFamily="2" charset="2"/>
                  <a:buChar char="ü"/>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Simple Portfolio</a:t>
                </a:r>
              </a:p>
            </p:txBody>
          </p:sp>
          <p:sp>
            <p:nvSpPr>
              <p:cNvPr id="43" name="TextBox 42">
                <a:extLst>
                  <a:ext uri="{FF2B5EF4-FFF2-40B4-BE49-F238E27FC236}">
                    <a16:creationId xmlns:a16="http://schemas.microsoft.com/office/drawing/2014/main" id="{84F90116-0BF7-4A6D-A023-5F21D9BDE714}"/>
                  </a:ext>
                </a:extLst>
              </p:cNvPr>
              <p:cNvSpPr txBox="1"/>
              <p:nvPr/>
            </p:nvSpPr>
            <p:spPr>
              <a:xfrm>
                <a:off x="666630" y="5557009"/>
                <a:ext cx="2495479" cy="240066"/>
              </a:xfrm>
              <a:prstGeom prst="rect">
                <a:avLst/>
              </a:prstGeom>
              <a:noFill/>
            </p:spPr>
            <p:txBody>
              <a:bodyPr wrap="square" rtlCol="0" anchor="ctr">
                <a:spAutoFit/>
              </a:bodyPr>
              <a:lstStyle/>
              <a:p>
                <a:pPr marL="285750" marR="0" lvl="0" indent="-285750" algn="l" defTabSz="914400" rtl="0" eaLnBrk="1" fontAlgn="auto" latinLnBrk="0" hangingPunct="1">
                  <a:lnSpc>
                    <a:spcPct val="80000"/>
                  </a:lnSpc>
                  <a:spcBef>
                    <a:spcPts val="0"/>
                  </a:spcBef>
                  <a:spcAft>
                    <a:spcPts val="0"/>
                  </a:spcAft>
                  <a:buClrTx/>
                  <a:buSzTx/>
                  <a:buFont typeface="Wingdings" panose="05000000000000000000" pitchFamily="2" charset="2"/>
                  <a:buChar char="ü"/>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Portfolio</a:t>
                </a:r>
              </a:p>
            </p:txBody>
          </p:sp>
        </p:grpSp>
        <p:sp>
          <p:nvSpPr>
            <p:cNvPr id="39" name="TextBox 38">
              <a:extLst>
                <a:ext uri="{FF2B5EF4-FFF2-40B4-BE49-F238E27FC236}">
                  <a16:creationId xmlns:a16="http://schemas.microsoft.com/office/drawing/2014/main" id="{E7468DDA-E6A7-45CB-9A2D-E6AEC4EA1965}"/>
                </a:ext>
              </a:extLst>
            </p:cNvPr>
            <p:cNvSpPr txBox="1"/>
            <p:nvPr/>
          </p:nvSpPr>
          <p:spPr>
            <a:xfrm>
              <a:off x="735886" y="4182956"/>
              <a:ext cx="24954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Get a modern PowerPoint  Presentation that is beautifully designed. </a:t>
              </a:r>
              <a:r>
                <a:rPr kumimoji="0" lang="ko-KR" altLang="en-US" sz="1200" b="0" i="0" u="none" strike="noStrike" kern="1200" cap="none" spc="0" normalizeH="0" baseline="0" noProof="0">
                  <a:ln>
                    <a:noFill/>
                  </a:ln>
                  <a:solidFill>
                    <a:prstClr val="black"/>
                  </a:solidFill>
                  <a:effectLst/>
                  <a:uLnTx/>
                  <a:uFillTx/>
                  <a:latin typeface="Arial"/>
                  <a:cs typeface="Arial" pitchFamily="34" charset="0"/>
                </a:rPr>
                <a:t>   </a:t>
              </a:r>
            </a:p>
          </p:txBody>
        </p:sp>
      </p:grpSp>
      <p:grpSp>
        <p:nvGrpSpPr>
          <p:cNvPr id="44" name="Group 51">
            <a:extLst>
              <a:ext uri="{FF2B5EF4-FFF2-40B4-BE49-F238E27FC236}">
                <a16:creationId xmlns:a16="http://schemas.microsoft.com/office/drawing/2014/main" id="{56561E3D-4769-471B-B676-9183E922BFD8}"/>
              </a:ext>
            </a:extLst>
          </p:cNvPr>
          <p:cNvGrpSpPr/>
          <p:nvPr/>
        </p:nvGrpSpPr>
        <p:grpSpPr>
          <a:xfrm>
            <a:off x="6213086" y="4200048"/>
            <a:ext cx="2495479" cy="1682037"/>
            <a:chOff x="735886" y="4182956"/>
            <a:chExt cx="2495479" cy="1682037"/>
          </a:xfrm>
        </p:grpSpPr>
        <p:grpSp>
          <p:nvGrpSpPr>
            <p:cNvPr id="45" name="Group 52">
              <a:extLst>
                <a:ext uri="{FF2B5EF4-FFF2-40B4-BE49-F238E27FC236}">
                  <a16:creationId xmlns:a16="http://schemas.microsoft.com/office/drawing/2014/main" id="{A80E6648-E393-4C64-BEAD-0200D44D42A9}"/>
                </a:ext>
              </a:extLst>
            </p:cNvPr>
            <p:cNvGrpSpPr/>
            <p:nvPr/>
          </p:nvGrpSpPr>
          <p:grpSpPr>
            <a:xfrm>
              <a:off x="735886" y="4881764"/>
              <a:ext cx="2495479" cy="983229"/>
              <a:chOff x="666630" y="5061567"/>
              <a:chExt cx="2495479" cy="983229"/>
            </a:xfrm>
          </p:grpSpPr>
          <p:sp>
            <p:nvSpPr>
              <p:cNvPr id="47" name="TextBox 46">
                <a:extLst>
                  <a:ext uri="{FF2B5EF4-FFF2-40B4-BE49-F238E27FC236}">
                    <a16:creationId xmlns:a16="http://schemas.microsoft.com/office/drawing/2014/main" id="{CEA550EF-4973-4FAD-A492-A4A3238B5838}"/>
                  </a:ext>
                </a:extLst>
              </p:cNvPr>
              <p:cNvSpPr txBox="1"/>
              <p:nvPr/>
            </p:nvSpPr>
            <p:spPr>
              <a:xfrm>
                <a:off x="666630" y="5061567"/>
                <a:ext cx="2495479" cy="240066"/>
              </a:xfrm>
              <a:prstGeom prst="rect">
                <a:avLst/>
              </a:prstGeom>
              <a:noFill/>
            </p:spPr>
            <p:txBody>
              <a:bodyPr wrap="square" rtlCol="0" anchor="ctr">
                <a:spAutoFit/>
              </a:bodyPr>
              <a:lstStyle/>
              <a:p>
                <a:pPr marL="285750" marR="0" lvl="0" indent="-285750" algn="l" defTabSz="914400" rtl="0" eaLnBrk="1" fontAlgn="auto" latinLnBrk="0" hangingPunct="1">
                  <a:lnSpc>
                    <a:spcPct val="80000"/>
                  </a:lnSpc>
                  <a:spcBef>
                    <a:spcPts val="0"/>
                  </a:spcBef>
                  <a:spcAft>
                    <a:spcPts val="0"/>
                  </a:spcAft>
                  <a:buClrTx/>
                  <a:buSzTx/>
                  <a:buFont typeface="Wingdings" panose="05000000000000000000" pitchFamily="2" charset="2"/>
                  <a:buChar char="ü"/>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Simple Portfolio Presentation</a:t>
                </a:r>
              </a:p>
            </p:txBody>
          </p:sp>
          <p:sp>
            <p:nvSpPr>
              <p:cNvPr id="48" name="TextBox 47">
                <a:extLst>
                  <a:ext uri="{FF2B5EF4-FFF2-40B4-BE49-F238E27FC236}">
                    <a16:creationId xmlns:a16="http://schemas.microsoft.com/office/drawing/2014/main" id="{32CF29DF-9622-4C06-9164-594DE06FE4A7}"/>
                  </a:ext>
                </a:extLst>
              </p:cNvPr>
              <p:cNvSpPr txBox="1"/>
              <p:nvPr/>
            </p:nvSpPr>
            <p:spPr>
              <a:xfrm>
                <a:off x="666630" y="5309288"/>
                <a:ext cx="2495479" cy="240066"/>
              </a:xfrm>
              <a:prstGeom prst="rect">
                <a:avLst/>
              </a:prstGeom>
              <a:noFill/>
            </p:spPr>
            <p:txBody>
              <a:bodyPr wrap="square" rtlCol="0" anchor="ctr">
                <a:spAutoFit/>
              </a:bodyPr>
              <a:lstStyle/>
              <a:p>
                <a:pPr marL="285750" marR="0" lvl="0" indent="-285750" algn="l" defTabSz="914400" rtl="0" eaLnBrk="1" fontAlgn="auto" latinLnBrk="0" hangingPunct="1">
                  <a:lnSpc>
                    <a:spcPct val="80000"/>
                  </a:lnSpc>
                  <a:spcBef>
                    <a:spcPts val="0"/>
                  </a:spcBef>
                  <a:spcAft>
                    <a:spcPts val="0"/>
                  </a:spcAft>
                  <a:buClrTx/>
                  <a:buSzTx/>
                  <a:buFont typeface="Wingdings" panose="05000000000000000000" pitchFamily="2" charset="2"/>
                  <a:buChar char="ü"/>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Presentation</a:t>
                </a:r>
              </a:p>
            </p:txBody>
          </p:sp>
          <p:sp>
            <p:nvSpPr>
              <p:cNvPr id="49" name="TextBox 48">
                <a:extLst>
                  <a:ext uri="{FF2B5EF4-FFF2-40B4-BE49-F238E27FC236}">
                    <a16:creationId xmlns:a16="http://schemas.microsoft.com/office/drawing/2014/main" id="{084C338E-7AFE-4278-B7C4-8E8577BFAC2B}"/>
                  </a:ext>
                </a:extLst>
              </p:cNvPr>
              <p:cNvSpPr txBox="1"/>
              <p:nvPr/>
            </p:nvSpPr>
            <p:spPr>
              <a:xfrm>
                <a:off x="666630" y="5804730"/>
                <a:ext cx="2495479" cy="240066"/>
              </a:xfrm>
              <a:prstGeom prst="rect">
                <a:avLst/>
              </a:prstGeom>
              <a:noFill/>
            </p:spPr>
            <p:txBody>
              <a:bodyPr wrap="square" rtlCol="0" anchor="ctr">
                <a:spAutoFit/>
              </a:bodyPr>
              <a:lstStyle/>
              <a:p>
                <a:pPr marL="285750" marR="0" lvl="0" indent="-285750" algn="l" defTabSz="914400" rtl="0" eaLnBrk="1" fontAlgn="auto" latinLnBrk="0" hangingPunct="1">
                  <a:lnSpc>
                    <a:spcPct val="80000"/>
                  </a:lnSpc>
                  <a:spcBef>
                    <a:spcPts val="0"/>
                  </a:spcBef>
                  <a:spcAft>
                    <a:spcPts val="0"/>
                  </a:spcAft>
                  <a:buClrTx/>
                  <a:buSzTx/>
                  <a:buFont typeface="Wingdings" panose="05000000000000000000" pitchFamily="2" charset="2"/>
                  <a:buChar char="ü"/>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Simple Portfolio</a:t>
                </a:r>
              </a:p>
            </p:txBody>
          </p:sp>
          <p:sp>
            <p:nvSpPr>
              <p:cNvPr id="50" name="TextBox 49">
                <a:extLst>
                  <a:ext uri="{FF2B5EF4-FFF2-40B4-BE49-F238E27FC236}">
                    <a16:creationId xmlns:a16="http://schemas.microsoft.com/office/drawing/2014/main" id="{0B1D00B3-E1B7-442B-8633-F1095AB451EF}"/>
                  </a:ext>
                </a:extLst>
              </p:cNvPr>
              <p:cNvSpPr txBox="1"/>
              <p:nvPr/>
            </p:nvSpPr>
            <p:spPr>
              <a:xfrm>
                <a:off x="666630" y="5557009"/>
                <a:ext cx="2495479" cy="240066"/>
              </a:xfrm>
              <a:prstGeom prst="rect">
                <a:avLst/>
              </a:prstGeom>
              <a:noFill/>
            </p:spPr>
            <p:txBody>
              <a:bodyPr wrap="square" rtlCol="0" anchor="ctr">
                <a:spAutoFit/>
              </a:bodyPr>
              <a:lstStyle/>
              <a:p>
                <a:pPr marL="285750" marR="0" lvl="0" indent="-285750" algn="l" defTabSz="914400" rtl="0" eaLnBrk="1" fontAlgn="auto" latinLnBrk="0" hangingPunct="1">
                  <a:lnSpc>
                    <a:spcPct val="80000"/>
                  </a:lnSpc>
                  <a:spcBef>
                    <a:spcPts val="0"/>
                  </a:spcBef>
                  <a:spcAft>
                    <a:spcPts val="0"/>
                  </a:spcAft>
                  <a:buClrTx/>
                  <a:buSzTx/>
                  <a:buFont typeface="Wingdings" panose="05000000000000000000" pitchFamily="2" charset="2"/>
                  <a:buChar char="ü"/>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Portfolio</a:t>
                </a:r>
              </a:p>
            </p:txBody>
          </p:sp>
        </p:grpSp>
        <p:sp>
          <p:nvSpPr>
            <p:cNvPr id="46" name="TextBox 45">
              <a:extLst>
                <a:ext uri="{FF2B5EF4-FFF2-40B4-BE49-F238E27FC236}">
                  <a16:creationId xmlns:a16="http://schemas.microsoft.com/office/drawing/2014/main" id="{B97204A8-4A0D-4BFB-810A-75BDAE2C8DFC}"/>
                </a:ext>
              </a:extLst>
            </p:cNvPr>
            <p:cNvSpPr txBox="1"/>
            <p:nvPr/>
          </p:nvSpPr>
          <p:spPr>
            <a:xfrm>
              <a:off x="735886" y="4182956"/>
              <a:ext cx="24954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solidFill>
                  <a:effectLst/>
                  <a:uLnTx/>
                  <a:uFillTx/>
                  <a:latin typeface="Arial"/>
                  <a:cs typeface="Arial" pitchFamily="34" charset="0"/>
                </a:rPr>
                <a:t>Get a modern PowerPoint  Presentation that is beautifully designed. </a:t>
              </a:r>
              <a:r>
                <a:rPr kumimoji="0" lang="ko-KR" altLang="en-US" sz="1200" b="0" i="0" u="none" strike="noStrike" kern="1200" cap="none" spc="0" normalizeH="0" baseline="0" noProof="0">
                  <a:ln>
                    <a:noFill/>
                  </a:ln>
                  <a:solidFill>
                    <a:prstClr val="black"/>
                  </a:solidFill>
                  <a:effectLst/>
                  <a:uLnTx/>
                  <a:uFillTx/>
                  <a:latin typeface="Arial"/>
                  <a:cs typeface="Arial" pitchFamily="34" charset="0"/>
                </a:rPr>
                <a:t>   </a:t>
              </a:r>
            </a:p>
          </p:txBody>
        </p:sp>
      </p:grpSp>
    </p:spTree>
    <p:extLst>
      <p:ext uri="{BB962C8B-B14F-4D97-AF65-F5344CB8AC3E}">
        <p14:creationId xmlns:p14="http://schemas.microsoft.com/office/powerpoint/2010/main" val="1193403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a:t>Infographic Style</a:t>
            </a:r>
          </a:p>
        </p:txBody>
      </p:sp>
      <p:sp>
        <p:nvSpPr>
          <p:cNvPr id="3" name="직사각형 2">
            <a:extLst>
              <a:ext uri="{FF2B5EF4-FFF2-40B4-BE49-F238E27FC236}">
                <a16:creationId xmlns:a16="http://schemas.microsoft.com/office/drawing/2014/main" id="{879CF206-2C47-4878-86E5-487193BE3F99}"/>
              </a:ext>
            </a:extLst>
          </p:cNvPr>
          <p:cNvSpPr/>
          <p:nvPr/>
        </p:nvSpPr>
        <p:spPr>
          <a:xfrm>
            <a:off x="897004" y="5198076"/>
            <a:ext cx="6830423" cy="791233"/>
          </a:xfrm>
          <a:prstGeom prst="rect">
            <a:avLst/>
          </a:prstGeom>
          <a:solidFill>
            <a:schemeClr val="bg1">
              <a:lumMod val="75000"/>
            </a:schemeClr>
          </a:solidFill>
          <a:ln>
            <a:noFill/>
          </a:ln>
          <a:scene3d>
            <a:camera prst="isometricOffAxis2Top">
              <a:rot lat="17400000" lon="0" rev="21594000"/>
            </a:camera>
            <a:lightRig rig="threePt" dir="t"/>
          </a:scene3d>
          <a:sp3d extrusionH="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 name="Oval 48">
            <a:extLst>
              <a:ext uri="{FF2B5EF4-FFF2-40B4-BE49-F238E27FC236}">
                <a16:creationId xmlns:a16="http://schemas.microsoft.com/office/drawing/2014/main" id="{92CC61E1-2DBC-4ED7-9E97-B76FB4F989D7}"/>
              </a:ext>
            </a:extLst>
          </p:cNvPr>
          <p:cNvSpPr/>
          <p:nvPr/>
        </p:nvSpPr>
        <p:spPr>
          <a:xfrm>
            <a:off x="1234480" y="5401506"/>
            <a:ext cx="929693" cy="323878"/>
          </a:xfrm>
          <a:prstGeom prst="ellipse">
            <a:avLst/>
          </a:prstGeom>
          <a:solidFill>
            <a:schemeClr val="tx1">
              <a:lumMod val="50000"/>
              <a:lumOff val="5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5" name="Oval 48">
            <a:extLst>
              <a:ext uri="{FF2B5EF4-FFF2-40B4-BE49-F238E27FC236}">
                <a16:creationId xmlns:a16="http://schemas.microsoft.com/office/drawing/2014/main" id="{30D5DE10-CEE8-40B7-8989-6E2D91F63ED5}"/>
              </a:ext>
            </a:extLst>
          </p:cNvPr>
          <p:cNvSpPr/>
          <p:nvPr/>
        </p:nvSpPr>
        <p:spPr>
          <a:xfrm>
            <a:off x="2535639" y="5401506"/>
            <a:ext cx="929693" cy="323878"/>
          </a:xfrm>
          <a:prstGeom prst="ellipse">
            <a:avLst/>
          </a:prstGeom>
          <a:solidFill>
            <a:schemeClr val="tx1">
              <a:lumMod val="50000"/>
              <a:lumOff val="5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 name="Oval 48">
            <a:extLst>
              <a:ext uri="{FF2B5EF4-FFF2-40B4-BE49-F238E27FC236}">
                <a16:creationId xmlns:a16="http://schemas.microsoft.com/office/drawing/2014/main" id="{5DD4A5AA-DF21-4B13-AF33-CB9358247B41}"/>
              </a:ext>
            </a:extLst>
          </p:cNvPr>
          <p:cNvSpPr/>
          <p:nvPr/>
        </p:nvSpPr>
        <p:spPr>
          <a:xfrm>
            <a:off x="3836798" y="5401506"/>
            <a:ext cx="929693" cy="323878"/>
          </a:xfrm>
          <a:prstGeom prst="ellipse">
            <a:avLst/>
          </a:prstGeom>
          <a:solidFill>
            <a:schemeClr val="tx1">
              <a:lumMod val="50000"/>
              <a:lumOff val="5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 name="Oval 48">
            <a:extLst>
              <a:ext uri="{FF2B5EF4-FFF2-40B4-BE49-F238E27FC236}">
                <a16:creationId xmlns:a16="http://schemas.microsoft.com/office/drawing/2014/main" id="{7DB06176-9817-4ACF-BA62-1C852F2F3B5C}"/>
              </a:ext>
            </a:extLst>
          </p:cNvPr>
          <p:cNvSpPr/>
          <p:nvPr/>
        </p:nvSpPr>
        <p:spPr>
          <a:xfrm>
            <a:off x="5137957" y="5401506"/>
            <a:ext cx="929693" cy="323878"/>
          </a:xfrm>
          <a:prstGeom prst="ellipse">
            <a:avLst/>
          </a:prstGeom>
          <a:solidFill>
            <a:schemeClr val="tx1">
              <a:lumMod val="50000"/>
              <a:lumOff val="5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 name="Oval 48">
            <a:extLst>
              <a:ext uri="{FF2B5EF4-FFF2-40B4-BE49-F238E27FC236}">
                <a16:creationId xmlns:a16="http://schemas.microsoft.com/office/drawing/2014/main" id="{4BAF900E-0A82-451A-957A-6A121FEDB302}"/>
              </a:ext>
            </a:extLst>
          </p:cNvPr>
          <p:cNvSpPr/>
          <p:nvPr/>
        </p:nvSpPr>
        <p:spPr>
          <a:xfrm>
            <a:off x="6439116" y="5401506"/>
            <a:ext cx="929693" cy="323878"/>
          </a:xfrm>
          <a:prstGeom prst="ellipse">
            <a:avLst/>
          </a:prstGeom>
          <a:solidFill>
            <a:schemeClr val="tx1">
              <a:lumMod val="50000"/>
              <a:lumOff val="5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 name="TextBox 8">
            <a:extLst>
              <a:ext uri="{FF2B5EF4-FFF2-40B4-BE49-F238E27FC236}">
                <a16:creationId xmlns:a16="http://schemas.microsoft.com/office/drawing/2014/main" id="{DDF17CB2-A0EF-4D64-AC35-ECE3ED3DA913}"/>
              </a:ext>
            </a:extLst>
          </p:cNvPr>
          <p:cNvSpPr txBox="1"/>
          <p:nvPr/>
        </p:nvSpPr>
        <p:spPr>
          <a:xfrm>
            <a:off x="1046648" y="5880702"/>
            <a:ext cx="1305356"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Contents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10" name="TextBox 9">
            <a:extLst>
              <a:ext uri="{FF2B5EF4-FFF2-40B4-BE49-F238E27FC236}">
                <a16:creationId xmlns:a16="http://schemas.microsoft.com/office/drawing/2014/main" id="{DB14AD75-0144-4D6F-A402-D1F6F03E97E3}"/>
              </a:ext>
            </a:extLst>
          </p:cNvPr>
          <p:cNvSpPr txBox="1"/>
          <p:nvPr/>
        </p:nvSpPr>
        <p:spPr>
          <a:xfrm>
            <a:off x="2347807" y="5880702"/>
            <a:ext cx="1305356"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Contents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11" name="TextBox 10">
            <a:extLst>
              <a:ext uri="{FF2B5EF4-FFF2-40B4-BE49-F238E27FC236}">
                <a16:creationId xmlns:a16="http://schemas.microsoft.com/office/drawing/2014/main" id="{947A14C4-2441-4590-BD7D-AFAA8C332F04}"/>
              </a:ext>
            </a:extLst>
          </p:cNvPr>
          <p:cNvSpPr txBox="1"/>
          <p:nvPr/>
        </p:nvSpPr>
        <p:spPr>
          <a:xfrm>
            <a:off x="3648966" y="5880702"/>
            <a:ext cx="1305356"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Contents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12" name="TextBox 11">
            <a:extLst>
              <a:ext uri="{FF2B5EF4-FFF2-40B4-BE49-F238E27FC236}">
                <a16:creationId xmlns:a16="http://schemas.microsoft.com/office/drawing/2014/main" id="{32C4E9A5-4D10-4B6E-8E1A-01119B787C31}"/>
              </a:ext>
            </a:extLst>
          </p:cNvPr>
          <p:cNvSpPr txBox="1"/>
          <p:nvPr/>
        </p:nvSpPr>
        <p:spPr>
          <a:xfrm>
            <a:off x="4950125" y="5880702"/>
            <a:ext cx="1305356"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Contents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13" name="TextBox 12">
            <a:extLst>
              <a:ext uri="{FF2B5EF4-FFF2-40B4-BE49-F238E27FC236}">
                <a16:creationId xmlns:a16="http://schemas.microsoft.com/office/drawing/2014/main" id="{BB1A0AF8-B733-4CBE-9E66-574BBB40C9F8}"/>
              </a:ext>
            </a:extLst>
          </p:cNvPr>
          <p:cNvSpPr txBox="1"/>
          <p:nvPr/>
        </p:nvSpPr>
        <p:spPr>
          <a:xfrm>
            <a:off x="6251284" y="5880702"/>
            <a:ext cx="1305356"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Contents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nvGrpSpPr>
          <p:cNvPr id="14" name="그룹 13">
            <a:extLst>
              <a:ext uri="{FF2B5EF4-FFF2-40B4-BE49-F238E27FC236}">
                <a16:creationId xmlns:a16="http://schemas.microsoft.com/office/drawing/2014/main" id="{8562A188-1082-4B9F-9EE1-264D342CC0DE}"/>
              </a:ext>
            </a:extLst>
          </p:cNvPr>
          <p:cNvGrpSpPr/>
          <p:nvPr/>
        </p:nvGrpSpPr>
        <p:grpSpPr>
          <a:xfrm>
            <a:off x="1226916" y="2578748"/>
            <a:ext cx="962302" cy="688001"/>
            <a:chOff x="1234480" y="2474788"/>
            <a:chExt cx="962302" cy="688001"/>
          </a:xfrm>
        </p:grpSpPr>
        <p:sp>
          <p:nvSpPr>
            <p:cNvPr id="15" name="TextBox 14">
              <a:extLst>
                <a:ext uri="{FF2B5EF4-FFF2-40B4-BE49-F238E27FC236}">
                  <a16:creationId xmlns:a16="http://schemas.microsoft.com/office/drawing/2014/main" id="{22464E7B-6B5A-474B-930B-37F7B92C10DD}"/>
                </a:ext>
              </a:extLst>
            </p:cNvPr>
            <p:cNvSpPr txBox="1"/>
            <p:nvPr/>
          </p:nvSpPr>
          <p:spPr>
            <a:xfrm>
              <a:off x="1234480" y="2474788"/>
              <a:ext cx="962302"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srgbClr val="7344AE"/>
                  </a:solidFill>
                  <a:effectLst/>
                  <a:uLnTx/>
                  <a:uFillTx/>
                  <a:latin typeface="Arial"/>
                  <a:cs typeface="Arial" pitchFamily="34" charset="0"/>
                </a:rPr>
                <a:t>50%</a:t>
              </a:r>
              <a:endParaRPr kumimoji="0" lang="ko-KR" altLang="en-US" sz="2400" b="1" i="0" u="none" strike="noStrike" kern="1200" cap="none" spc="0" normalizeH="0" baseline="0" noProof="0">
                <a:ln>
                  <a:noFill/>
                </a:ln>
                <a:solidFill>
                  <a:srgbClr val="7344AE"/>
                </a:solidFill>
                <a:effectLst/>
                <a:uLnTx/>
                <a:uFillTx/>
                <a:latin typeface="Arial"/>
                <a:cs typeface="Arial" pitchFamily="34" charset="0"/>
              </a:endParaRPr>
            </a:p>
          </p:txBody>
        </p:sp>
        <p:sp>
          <p:nvSpPr>
            <p:cNvPr id="16" name="이등변 삼각형 15">
              <a:extLst>
                <a:ext uri="{FF2B5EF4-FFF2-40B4-BE49-F238E27FC236}">
                  <a16:creationId xmlns:a16="http://schemas.microsoft.com/office/drawing/2014/main" id="{2E0D0EFB-952B-4B3D-8E42-CF2742F4713D}"/>
                </a:ext>
              </a:extLst>
            </p:cNvPr>
            <p:cNvSpPr/>
            <p:nvPr/>
          </p:nvSpPr>
          <p:spPr>
            <a:xfrm rot="10800000">
              <a:off x="1580902" y="2936453"/>
              <a:ext cx="269459" cy="22633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17" name="그룹 16">
            <a:extLst>
              <a:ext uri="{FF2B5EF4-FFF2-40B4-BE49-F238E27FC236}">
                <a16:creationId xmlns:a16="http://schemas.microsoft.com/office/drawing/2014/main" id="{AFFC8733-04FA-4FF7-804A-3067B594BB99}"/>
              </a:ext>
            </a:extLst>
          </p:cNvPr>
          <p:cNvGrpSpPr/>
          <p:nvPr/>
        </p:nvGrpSpPr>
        <p:grpSpPr>
          <a:xfrm>
            <a:off x="2535639" y="2902956"/>
            <a:ext cx="962302" cy="688001"/>
            <a:chOff x="1234480" y="2474788"/>
            <a:chExt cx="962302" cy="688001"/>
          </a:xfrm>
        </p:grpSpPr>
        <p:sp>
          <p:nvSpPr>
            <p:cNvPr id="18" name="TextBox 17">
              <a:extLst>
                <a:ext uri="{FF2B5EF4-FFF2-40B4-BE49-F238E27FC236}">
                  <a16:creationId xmlns:a16="http://schemas.microsoft.com/office/drawing/2014/main" id="{C4BEE0B6-1270-476D-847C-E504F1389709}"/>
                </a:ext>
              </a:extLst>
            </p:cNvPr>
            <p:cNvSpPr txBox="1"/>
            <p:nvPr/>
          </p:nvSpPr>
          <p:spPr>
            <a:xfrm>
              <a:off x="1234480" y="2474788"/>
              <a:ext cx="962302"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srgbClr val="FF5030"/>
                  </a:solidFill>
                  <a:effectLst/>
                  <a:uLnTx/>
                  <a:uFillTx/>
                  <a:latin typeface="Arial"/>
                  <a:cs typeface="Arial" pitchFamily="34" charset="0"/>
                </a:rPr>
                <a:t>42%</a:t>
              </a:r>
              <a:endParaRPr kumimoji="0" lang="ko-KR" altLang="en-US" sz="2400" b="1" i="0" u="none" strike="noStrike" kern="1200" cap="none" spc="0" normalizeH="0" baseline="0" noProof="0">
                <a:ln>
                  <a:noFill/>
                </a:ln>
                <a:solidFill>
                  <a:srgbClr val="FF5030"/>
                </a:solidFill>
                <a:effectLst/>
                <a:uLnTx/>
                <a:uFillTx/>
                <a:latin typeface="Arial"/>
                <a:cs typeface="Arial" pitchFamily="34" charset="0"/>
              </a:endParaRPr>
            </a:p>
          </p:txBody>
        </p:sp>
        <p:sp>
          <p:nvSpPr>
            <p:cNvPr id="19" name="이등변 삼각형 18">
              <a:extLst>
                <a:ext uri="{FF2B5EF4-FFF2-40B4-BE49-F238E27FC236}">
                  <a16:creationId xmlns:a16="http://schemas.microsoft.com/office/drawing/2014/main" id="{13A9AEDA-BABF-42B3-9971-ECADAB1BEFB3}"/>
                </a:ext>
              </a:extLst>
            </p:cNvPr>
            <p:cNvSpPr/>
            <p:nvPr/>
          </p:nvSpPr>
          <p:spPr>
            <a:xfrm rot="10800000">
              <a:off x="1580902" y="2936453"/>
              <a:ext cx="269459" cy="22633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20" name="그룹 19">
            <a:extLst>
              <a:ext uri="{FF2B5EF4-FFF2-40B4-BE49-F238E27FC236}">
                <a16:creationId xmlns:a16="http://schemas.microsoft.com/office/drawing/2014/main" id="{12C6AD39-76D2-46F6-B09E-0568E139DE2B}"/>
              </a:ext>
            </a:extLst>
          </p:cNvPr>
          <p:cNvGrpSpPr/>
          <p:nvPr/>
        </p:nvGrpSpPr>
        <p:grpSpPr>
          <a:xfrm>
            <a:off x="3828563" y="2339972"/>
            <a:ext cx="962302" cy="688001"/>
            <a:chOff x="1234480" y="2474788"/>
            <a:chExt cx="962302" cy="688001"/>
          </a:xfrm>
        </p:grpSpPr>
        <p:sp>
          <p:nvSpPr>
            <p:cNvPr id="21" name="TextBox 20">
              <a:extLst>
                <a:ext uri="{FF2B5EF4-FFF2-40B4-BE49-F238E27FC236}">
                  <a16:creationId xmlns:a16="http://schemas.microsoft.com/office/drawing/2014/main" id="{78929C45-611D-4FC8-985C-C24727411EB8}"/>
                </a:ext>
              </a:extLst>
            </p:cNvPr>
            <p:cNvSpPr txBox="1"/>
            <p:nvPr/>
          </p:nvSpPr>
          <p:spPr>
            <a:xfrm>
              <a:off x="1234480" y="2474788"/>
              <a:ext cx="962302"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srgbClr val="7344AE"/>
                  </a:solidFill>
                  <a:effectLst/>
                  <a:uLnTx/>
                  <a:uFillTx/>
                  <a:latin typeface="Arial"/>
                  <a:cs typeface="Arial" pitchFamily="34" charset="0"/>
                </a:rPr>
                <a:t>56%</a:t>
              </a:r>
              <a:endParaRPr kumimoji="0" lang="ko-KR" altLang="en-US" sz="2400" b="1" i="0" u="none" strike="noStrike" kern="1200" cap="none" spc="0" normalizeH="0" baseline="0" noProof="0">
                <a:ln>
                  <a:noFill/>
                </a:ln>
                <a:solidFill>
                  <a:srgbClr val="7344AE"/>
                </a:solidFill>
                <a:effectLst/>
                <a:uLnTx/>
                <a:uFillTx/>
                <a:latin typeface="Arial"/>
                <a:cs typeface="Arial" pitchFamily="34" charset="0"/>
              </a:endParaRPr>
            </a:p>
          </p:txBody>
        </p:sp>
        <p:sp>
          <p:nvSpPr>
            <p:cNvPr id="22" name="이등변 삼각형 21">
              <a:extLst>
                <a:ext uri="{FF2B5EF4-FFF2-40B4-BE49-F238E27FC236}">
                  <a16:creationId xmlns:a16="http://schemas.microsoft.com/office/drawing/2014/main" id="{735B2D25-2478-46A4-915A-F89FA36B34B9}"/>
                </a:ext>
              </a:extLst>
            </p:cNvPr>
            <p:cNvSpPr/>
            <p:nvPr/>
          </p:nvSpPr>
          <p:spPr>
            <a:xfrm rot="10800000">
              <a:off x="1580902" y="2936453"/>
              <a:ext cx="269459" cy="22633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23" name="그룹 22">
            <a:extLst>
              <a:ext uri="{FF2B5EF4-FFF2-40B4-BE49-F238E27FC236}">
                <a16:creationId xmlns:a16="http://schemas.microsoft.com/office/drawing/2014/main" id="{80C5AA7D-6301-485F-BF9A-7047E16C0DDB}"/>
              </a:ext>
            </a:extLst>
          </p:cNvPr>
          <p:cNvGrpSpPr/>
          <p:nvPr/>
        </p:nvGrpSpPr>
        <p:grpSpPr>
          <a:xfrm>
            <a:off x="5105348" y="1768599"/>
            <a:ext cx="962302" cy="688001"/>
            <a:chOff x="1234480" y="2474788"/>
            <a:chExt cx="962302" cy="688001"/>
          </a:xfrm>
        </p:grpSpPr>
        <p:sp>
          <p:nvSpPr>
            <p:cNvPr id="24" name="TextBox 23">
              <a:extLst>
                <a:ext uri="{FF2B5EF4-FFF2-40B4-BE49-F238E27FC236}">
                  <a16:creationId xmlns:a16="http://schemas.microsoft.com/office/drawing/2014/main" id="{CDBFE30F-D9F5-4EC9-B541-092B1AB97643}"/>
                </a:ext>
              </a:extLst>
            </p:cNvPr>
            <p:cNvSpPr txBox="1"/>
            <p:nvPr/>
          </p:nvSpPr>
          <p:spPr>
            <a:xfrm>
              <a:off x="1234480" y="2474788"/>
              <a:ext cx="962302"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srgbClr val="FF5030"/>
                  </a:solidFill>
                  <a:effectLst/>
                  <a:uLnTx/>
                  <a:uFillTx/>
                  <a:latin typeface="Arial"/>
                  <a:cs typeface="Arial" pitchFamily="34" charset="0"/>
                </a:rPr>
                <a:t>71%</a:t>
              </a:r>
              <a:endParaRPr kumimoji="0" lang="ko-KR" altLang="en-US" sz="2400" b="1" i="0" u="none" strike="noStrike" kern="1200" cap="none" spc="0" normalizeH="0" baseline="0" noProof="0">
                <a:ln>
                  <a:noFill/>
                </a:ln>
                <a:solidFill>
                  <a:srgbClr val="FF5030"/>
                </a:solidFill>
                <a:effectLst/>
                <a:uLnTx/>
                <a:uFillTx/>
                <a:latin typeface="Arial"/>
                <a:cs typeface="Arial" pitchFamily="34" charset="0"/>
              </a:endParaRPr>
            </a:p>
          </p:txBody>
        </p:sp>
        <p:sp>
          <p:nvSpPr>
            <p:cNvPr id="25" name="이등변 삼각형 24">
              <a:extLst>
                <a:ext uri="{FF2B5EF4-FFF2-40B4-BE49-F238E27FC236}">
                  <a16:creationId xmlns:a16="http://schemas.microsoft.com/office/drawing/2014/main" id="{C2962EF1-A544-4FB0-8635-D5C07B8599A0}"/>
                </a:ext>
              </a:extLst>
            </p:cNvPr>
            <p:cNvSpPr/>
            <p:nvPr/>
          </p:nvSpPr>
          <p:spPr>
            <a:xfrm rot="10800000">
              <a:off x="1580902" y="2936453"/>
              <a:ext cx="269459" cy="22633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26" name="그룹 25">
            <a:extLst>
              <a:ext uri="{FF2B5EF4-FFF2-40B4-BE49-F238E27FC236}">
                <a16:creationId xmlns:a16="http://schemas.microsoft.com/office/drawing/2014/main" id="{EB61D57D-A3A3-4613-80A5-E4167C6DDFD9}"/>
              </a:ext>
            </a:extLst>
          </p:cNvPr>
          <p:cNvGrpSpPr/>
          <p:nvPr/>
        </p:nvGrpSpPr>
        <p:grpSpPr>
          <a:xfrm>
            <a:off x="6388401" y="3129292"/>
            <a:ext cx="962302" cy="688001"/>
            <a:chOff x="1234480" y="2474788"/>
            <a:chExt cx="962302" cy="688001"/>
          </a:xfrm>
        </p:grpSpPr>
        <p:sp>
          <p:nvSpPr>
            <p:cNvPr id="27" name="TextBox 26">
              <a:extLst>
                <a:ext uri="{FF2B5EF4-FFF2-40B4-BE49-F238E27FC236}">
                  <a16:creationId xmlns:a16="http://schemas.microsoft.com/office/drawing/2014/main" id="{10A5B822-15CC-4F22-AB0F-36074873436A}"/>
                </a:ext>
              </a:extLst>
            </p:cNvPr>
            <p:cNvSpPr txBox="1"/>
            <p:nvPr/>
          </p:nvSpPr>
          <p:spPr>
            <a:xfrm>
              <a:off x="1234480" y="2474788"/>
              <a:ext cx="962302"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srgbClr val="7344AE"/>
                  </a:solidFill>
                  <a:effectLst/>
                  <a:uLnTx/>
                  <a:uFillTx/>
                  <a:latin typeface="Arial"/>
                  <a:cs typeface="Arial" pitchFamily="34" charset="0"/>
                </a:rPr>
                <a:t>36%</a:t>
              </a:r>
              <a:endParaRPr kumimoji="0" lang="ko-KR" altLang="en-US" sz="2400" b="1" i="0" u="none" strike="noStrike" kern="1200" cap="none" spc="0" normalizeH="0" baseline="0" noProof="0">
                <a:ln>
                  <a:noFill/>
                </a:ln>
                <a:solidFill>
                  <a:srgbClr val="7344AE"/>
                </a:solidFill>
                <a:effectLst/>
                <a:uLnTx/>
                <a:uFillTx/>
                <a:latin typeface="Arial"/>
                <a:cs typeface="Arial" pitchFamily="34" charset="0"/>
              </a:endParaRPr>
            </a:p>
          </p:txBody>
        </p:sp>
        <p:sp>
          <p:nvSpPr>
            <p:cNvPr id="28" name="이등변 삼각형 27">
              <a:extLst>
                <a:ext uri="{FF2B5EF4-FFF2-40B4-BE49-F238E27FC236}">
                  <a16:creationId xmlns:a16="http://schemas.microsoft.com/office/drawing/2014/main" id="{8FD0FBD5-AAC9-44D1-9130-F0AD1F364E3D}"/>
                </a:ext>
              </a:extLst>
            </p:cNvPr>
            <p:cNvSpPr/>
            <p:nvPr/>
          </p:nvSpPr>
          <p:spPr>
            <a:xfrm rot="10800000">
              <a:off x="1580902" y="2936453"/>
              <a:ext cx="269459" cy="22633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7344AE"/>
                </a:solidFill>
                <a:effectLst/>
                <a:uLnTx/>
                <a:uFillTx/>
                <a:latin typeface="Arial"/>
                <a:cs typeface="+mn-cs"/>
              </a:endParaRPr>
            </a:p>
          </p:txBody>
        </p:sp>
      </p:grpSp>
      <p:grpSp>
        <p:nvGrpSpPr>
          <p:cNvPr id="29" name="Group 116">
            <a:extLst>
              <a:ext uri="{FF2B5EF4-FFF2-40B4-BE49-F238E27FC236}">
                <a16:creationId xmlns:a16="http://schemas.microsoft.com/office/drawing/2014/main" id="{74E7A5A5-B62B-4528-A4CD-0CA15B856464}"/>
              </a:ext>
            </a:extLst>
          </p:cNvPr>
          <p:cNvGrpSpPr/>
          <p:nvPr/>
        </p:nvGrpSpPr>
        <p:grpSpPr>
          <a:xfrm>
            <a:off x="8098893" y="1818458"/>
            <a:ext cx="3422405" cy="713214"/>
            <a:chOff x="4855498" y="2125421"/>
            <a:chExt cx="3422405" cy="713214"/>
          </a:xfrm>
        </p:grpSpPr>
        <p:sp>
          <p:nvSpPr>
            <p:cNvPr id="30" name="TextBox 29">
              <a:extLst>
                <a:ext uri="{FF2B5EF4-FFF2-40B4-BE49-F238E27FC236}">
                  <a16:creationId xmlns:a16="http://schemas.microsoft.com/office/drawing/2014/main" id="{DA84FED5-8BB8-4571-BEFE-D7963512A396}"/>
                </a:ext>
              </a:extLst>
            </p:cNvPr>
            <p:cNvSpPr txBox="1"/>
            <p:nvPr/>
          </p:nvSpPr>
          <p:spPr>
            <a:xfrm>
              <a:off x="4855498" y="2203993"/>
              <a:ext cx="895344"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srgbClr val="7344AE"/>
                  </a:solidFill>
                  <a:effectLst/>
                  <a:uLnTx/>
                  <a:uFillTx/>
                  <a:latin typeface="Arial"/>
                  <a:cs typeface="Arial" pitchFamily="34" charset="0"/>
                </a:rPr>
                <a:t>50%</a:t>
              </a:r>
              <a:endParaRPr kumimoji="0" lang="ko-KR" altLang="en-US" sz="2400" b="1" i="0" u="none" strike="noStrike" kern="1200" cap="none" spc="0" normalizeH="0" baseline="0" noProof="0">
                <a:ln>
                  <a:noFill/>
                </a:ln>
                <a:solidFill>
                  <a:srgbClr val="7344AE"/>
                </a:solidFill>
                <a:effectLst/>
                <a:uLnTx/>
                <a:uFillTx/>
                <a:latin typeface="Arial"/>
                <a:cs typeface="Arial" pitchFamily="34" charset="0"/>
              </a:endParaRPr>
            </a:p>
          </p:txBody>
        </p:sp>
        <p:grpSp>
          <p:nvGrpSpPr>
            <p:cNvPr id="31" name="Group 113">
              <a:extLst>
                <a:ext uri="{FF2B5EF4-FFF2-40B4-BE49-F238E27FC236}">
                  <a16:creationId xmlns:a16="http://schemas.microsoft.com/office/drawing/2014/main" id="{55610C6A-1BD4-4629-891A-93445A5B622A}"/>
                </a:ext>
              </a:extLst>
            </p:cNvPr>
            <p:cNvGrpSpPr/>
            <p:nvPr/>
          </p:nvGrpSpPr>
          <p:grpSpPr>
            <a:xfrm>
              <a:off x="5769895" y="2125421"/>
              <a:ext cx="2508008" cy="713214"/>
              <a:chOff x="6565695" y="2005884"/>
              <a:chExt cx="2037996" cy="713214"/>
            </a:xfrm>
          </p:grpSpPr>
          <p:sp>
            <p:nvSpPr>
              <p:cNvPr id="32" name="TextBox 31">
                <a:extLst>
                  <a:ext uri="{FF2B5EF4-FFF2-40B4-BE49-F238E27FC236}">
                    <a16:creationId xmlns:a16="http://schemas.microsoft.com/office/drawing/2014/main" id="{F76B89F3-D72A-47C9-B49F-C61CC40B2406}"/>
                  </a:ext>
                </a:extLst>
              </p:cNvPr>
              <p:cNvSpPr txBox="1"/>
              <p:nvPr/>
            </p:nvSpPr>
            <p:spPr>
              <a:xfrm>
                <a:off x="6565695" y="2257433"/>
                <a:ext cx="20379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a:t>
                </a:r>
              </a:p>
            </p:txBody>
          </p:sp>
          <p:sp>
            <p:nvSpPr>
              <p:cNvPr id="33" name="TextBox 32">
                <a:extLst>
                  <a:ext uri="{FF2B5EF4-FFF2-40B4-BE49-F238E27FC236}">
                    <a16:creationId xmlns:a16="http://schemas.microsoft.com/office/drawing/2014/main" id="{1FCB9E53-B63D-4EAA-BE9A-399BCF3D3B14}"/>
                  </a:ext>
                </a:extLst>
              </p:cNvPr>
              <p:cNvSpPr txBox="1"/>
              <p:nvPr/>
            </p:nvSpPr>
            <p:spPr>
              <a:xfrm>
                <a:off x="6565695" y="2005884"/>
                <a:ext cx="20379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grpSp>
        <p:nvGrpSpPr>
          <p:cNvPr id="34" name="Group 117">
            <a:extLst>
              <a:ext uri="{FF2B5EF4-FFF2-40B4-BE49-F238E27FC236}">
                <a16:creationId xmlns:a16="http://schemas.microsoft.com/office/drawing/2014/main" id="{F72641A0-1906-482E-B956-A1D572BE6D32}"/>
              </a:ext>
            </a:extLst>
          </p:cNvPr>
          <p:cNvGrpSpPr/>
          <p:nvPr/>
        </p:nvGrpSpPr>
        <p:grpSpPr>
          <a:xfrm>
            <a:off x="8098893" y="2728022"/>
            <a:ext cx="3422405" cy="713214"/>
            <a:chOff x="4855498" y="2125421"/>
            <a:chExt cx="3422405" cy="713214"/>
          </a:xfrm>
        </p:grpSpPr>
        <p:sp>
          <p:nvSpPr>
            <p:cNvPr id="35" name="TextBox 34">
              <a:extLst>
                <a:ext uri="{FF2B5EF4-FFF2-40B4-BE49-F238E27FC236}">
                  <a16:creationId xmlns:a16="http://schemas.microsoft.com/office/drawing/2014/main" id="{9BE80002-4389-4A7F-B94C-40AC3580B4CB}"/>
                </a:ext>
              </a:extLst>
            </p:cNvPr>
            <p:cNvSpPr txBox="1"/>
            <p:nvPr/>
          </p:nvSpPr>
          <p:spPr>
            <a:xfrm>
              <a:off x="4855498" y="2203993"/>
              <a:ext cx="895344"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FF5030"/>
                  </a:solidFill>
                  <a:effectLst/>
                  <a:uLnTx/>
                  <a:uFillTx/>
                  <a:latin typeface="Arial"/>
                  <a:cs typeface="Arial" pitchFamily="34" charset="0"/>
                </a:rPr>
                <a:t>42%</a:t>
              </a:r>
              <a:endParaRPr kumimoji="0" lang="ko-KR" altLang="en-US" sz="2400" b="1" i="0" u="none" strike="noStrike" kern="1200" cap="none" spc="0" normalizeH="0" baseline="0" noProof="0" dirty="0">
                <a:ln>
                  <a:noFill/>
                </a:ln>
                <a:solidFill>
                  <a:srgbClr val="FF5030"/>
                </a:solidFill>
                <a:effectLst/>
                <a:uLnTx/>
                <a:uFillTx/>
                <a:latin typeface="Arial"/>
                <a:cs typeface="Arial" pitchFamily="34" charset="0"/>
              </a:endParaRPr>
            </a:p>
          </p:txBody>
        </p:sp>
        <p:grpSp>
          <p:nvGrpSpPr>
            <p:cNvPr id="36" name="Group 119">
              <a:extLst>
                <a:ext uri="{FF2B5EF4-FFF2-40B4-BE49-F238E27FC236}">
                  <a16:creationId xmlns:a16="http://schemas.microsoft.com/office/drawing/2014/main" id="{74CF6C46-E3F3-4775-ACC4-423B95A29979}"/>
                </a:ext>
              </a:extLst>
            </p:cNvPr>
            <p:cNvGrpSpPr/>
            <p:nvPr/>
          </p:nvGrpSpPr>
          <p:grpSpPr>
            <a:xfrm>
              <a:off x="5769895" y="2125421"/>
              <a:ext cx="2508008" cy="713214"/>
              <a:chOff x="6565695" y="2005884"/>
              <a:chExt cx="2037996" cy="713214"/>
            </a:xfrm>
          </p:grpSpPr>
          <p:sp>
            <p:nvSpPr>
              <p:cNvPr id="37" name="TextBox 36">
                <a:extLst>
                  <a:ext uri="{FF2B5EF4-FFF2-40B4-BE49-F238E27FC236}">
                    <a16:creationId xmlns:a16="http://schemas.microsoft.com/office/drawing/2014/main" id="{779DBA4B-E292-40B3-A4D0-BE00E9BA5A62}"/>
                  </a:ext>
                </a:extLst>
              </p:cNvPr>
              <p:cNvSpPr txBox="1"/>
              <p:nvPr/>
            </p:nvSpPr>
            <p:spPr>
              <a:xfrm>
                <a:off x="6565695" y="2257433"/>
                <a:ext cx="20379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a:t>
                </a:r>
              </a:p>
            </p:txBody>
          </p:sp>
          <p:sp>
            <p:nvSpPr>
              <p:cNvPr id="38" name="TextBox 37">
                <a:extLst>
                  <a:ext uri="{FF2B5EF4-FFF2-40B4-BE49-F238E27FC236}">
                    <a16:creationId xmlns:a16="http://schemas.microsoft.com/office/drawing/2014/main" id="{7D72E5C9-B2DA-46E3-BA66-10581637B905}"/>
                  </a:ext>
                </a:extLst>
              </p:cNvPr>
              <p:cNvSpPr txBox="1"/>
              <p:nvPr/>
            </p:nvSpPr>
            <p:spPr>
              <a:xfrm>
                <a:off x="6565695" y="2005884"/>
                <a:ext cx="20379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grpSp>
        <p:nvGrpSpPr>
          <p:cNvPr id="39" name="Group 122">
            <a:extLst>
              <a:ext uri="{FF2B5EF4-FFF2-40B4-BE49-F238E27FC236}">
                <a16:creationId xmlns:a16="http://schemas.microsoft.com/office/drawing/2014/main" id="{009BF3FE-AA37-4E40-8E54-064B4163BF6A}"/>
              </a:ext>
            </a:extLst>
          </p:cNvPr>
          <p:cNvGrpSpPr/>
          <p:nvPr/>
        </p:nvGrpSpPr>
        <p:grpSpPr>
          <a:xfrm>
            <a:off x="8098893" y="3637586"/>
            <a:ext cx="3422405" cy="713214"/>
            <a:chOff x="4855498" y="2125421"/>
            <a:chExt cx="3422405" cy="713214"/>
          </a:xfrm>
        </p:grpSpPr>
        <p:sp>
          <p:nvSpPr>
            <p:cNvPr id="40" name="TextBox 39">
              <a:extLst>
                <a:ext uri="{FF2B5EF4-FFF2-40B4-BE49-F238E27FC236}">
                  <a16:creationId xmlns:a16="http://schemas.microsoft.com/office/drawing/2014/main" id="{573BD13C-ABA2-40D4-90F1-385467A26D07}"/>
                </a:ext>
              </a:extLst>
            </p:cNvPr>
            <p:cNvSpPr txBox="1"/>
            <p:nvPr/>
          </p:nvSpPr>
          <p:spPr>
            <a:xfrm>
              <a:off x="4855498" y="2203993"/>
              <a:ext cx="895344"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srgbClr val="7344AE"/>
                  </a:solidFill>
                  <a:effectLst/>
                  <a:uLnTx/>
                  <a:uFillTx/>
                  <a:latin typeface="Arial"/>
                  <a:cs typeface="Arial" pitchFamily="34" charset="0"/>
                </a:rPr>
                <a:t>56%</a:t>
              </a:r>
              <a:endParaRPr kumimoji="0" lang="ko-KR" altLang="en-US" sz="2400" b="1" i="0" u="none" strike="noStrike" kern="1200" cap="none" spc="0" normalizeH="0" baseline="0" noProof="0">
                <a:ln>
                  <a:noFill/>
                </a:ln>
                <a:solidFill>
                  <a:srgbClr val="7344AE"/>
                </a:solidFill>
                <a:effectLst/>
                <a:uLnTx/>
                <a:uFillTx/>
                <a:latin typeface="Arial"/>
                <a:cs typeface="Arial" pitchFamily="34" charset="0"/>
              </a:endParaRPr>
            </a:p>
          </p:txBody>
        </p:sp>
        <p:grpSp>
          <p:nvGrpSpPr>
            <p:cNvPr id="41" name="Group 124">
              <a:extLst>
                <a:ext uri="{FF2B5EF4-FFF2-40B4-BE49-F238E27FC236}">
                  <a16:creationId xmlns:a16="http://schemas.microsoft.com/office/drawing/2014/main" id="{C248101E-BEDC-425C-BA5A-6DD5C00579C9}"/>
                </a:ext>
              </a:extLst>
            </p:cNvPr>
            <p:cNvGrpSpPr/>
            <p:nvPr/>
          </p:nvGrpSpPr>
          <p:grpSpPr>
            <a:xfrm>
              <a:off x="5769895" y="2125421"/>
              <a:ext cx="2508008" cy="713214"/>
              <a:chOff x="6565695" y="2005884"/>
              <a:chExt cx="2037996" cy="713214"/>
            </a:xfrm>
          </p:grpSpPr>
          <p:sp>
            <p:nvSpPr>
              <p:cNvPr id="42" name="TextBox 41">
                <a:extLst>
                  <a:ext uri="{FF2B5EF4-FFF2-40B4-BE49-F238E27FC236}">
                    <a16:creationId xmlns:a16="http://schemas.microsoft.com/office/drawing/2014/main" id="{B5F42270-F499-44AE-A73B-6EE50B15EF92}"/>
                  </a:ext>
                </a:extLst>
              </p:cNvPr>
              <p:cNvSpPr txBox="1"/>
              <p:nvPr/>
            </p:nvSpPr>
            <p:spPr>
              <a:xfrm>
                <a:off x="6565695" y="2257433"/>
                <a:ext cx="20379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a:t>
                </a:r>
              </a:p>
            </p:txBody>
          </p:sp>
          <p:sp>
            <p:nvSpPr>
              <p:cNvPr id="43" name="TextBox 42">
                <a:extLst>
                  <a:ext uri="{FF2B5EF4-FFF2-40B4-BE49-F238E27FC236}">
                    <a16:creationId xmlns:a16="http://schemas.microsoft.com/office/drawing/2014/main" id="{B3D3E3A8-1C95-413C-BA18-1AD1FF628331}"/>
                  </a:ext>
                </a:extLst>
              </p:cNvPr>
              <p:cNvSpPr txBox="1"/>
              <p:nvPr/>
            </p:nvSpPr>
            <p:spPr>
              <a:xfrm>
                <a:off x="6565695" y="2005884"/>
                <a:ext cx="20379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grpSp>
        <p:nvGrpSpPr>
          <p:cNvPr id="44" name="Group 127">
            <a:extLst>
              <a:ext uri="{FF2B5EF4-FFF2-40B4-BE49-F238E27FC236}">
                <a16:creationId xmlns:a16="http://schemas.microsoft.com/office/drawing/2014/main" id="{29443665-B48B-4971-AEA0-D68564442BBD}"/>
              </a:ext>
            </a:extLst>
          </p:cNvPr>
          <p:cNvGrpSpPr/>
          <p:nvPr/>
        </p:nvGrpSpPr>
        <p:grpSpPr>
          <a:xfrm>
            <a:off x="8098893" y="4547150"/>
            <a:ext cx="3422405" cy="713214"/>
            <a:chOff x="4855498" y="2125421"/>
            <a:chExt cx="3422405" cy="713214"/>
          </a:xfrm>
        </p:grpSpPr>
        <p:sp>
          <p:nvSpPr>
            <p:cNvPr id="45" name="TextBox 44">
              <a:extLst>
                <a:ext uri="{FF2B5EF4-FFF2-40B4-BE49-F238E27FC236}">
                  <a16:creationId xmlns:a16="http://schemas.microsoft.com/office/drawing/2014/main" id="{AB609E32-3096-4EDD-810D-FF441DD95FC2}"/>
                </a:ext>
              </a:extLst>
            </p:cNvPr>
            <p:cNvSpPr txBox="1"/>
            <p:nvPr/>
          </p:nvSpPr>
          <p:spPr>
            <a:xfrm>
              <a:off x="4855498" y="2203993"/>
              <a:ext cx="895344"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srgbClr val="FF5030"/>
                  </a:solidFill>
                  <a:effectLst/>
                  <a:uLnTx/>
                  <a:uFillTx/>
                  <a:latin typeface="Arial"/>
                  <a:cs typeface="Arial" pitchFamily="34" charset="0"/>
                </a:rPr>
                <a:t>71%</a:t>
              </a:r>
              <a:endParaRPr kumimoji="0" lang="ko-KR" altLang="en-US" sz="2400" b="1" i="0" u="none" strike="noStrike" kern="1200" cap="none" spc="0" normalizeH="0" baseline="0" noProof="0">
                <a:ln>
                  <a:noFill/>
                </a:ln>
                <a:solidFill>
                  <a:srgbClr val="FF5030"/>
                </a:solidFill>
                <a:effectLst/>
                <a:uLnTx/>
                <a:uFillTx/>
                <a:latin typeface="Arial"/>
                <a:cs typeface="Arial" pitchFamily="34" charset="0"/>
              </a:endParaRPr>
            </a:p>
          </p:txBody>
        </p:sp>
        <p:grpSp>
          <p:nvGrpSpPr>
            <p:cNvPr id="46" name="Group 129">
              <a:extLst>
                <a:ext uri="{FF2B5EF4-FFF2-40B4-BE49-F238E27FC236}">
                  <a16:creationId xmlns:a16="http://schemas.microsoft.com/office/drawing/2014/main" id="{099C5D00-8F4B-4B41-B42A-73AC3B6BB69A}"/>
                </a:ext>
              </a:extLst>
            </p:cNvPr>
            <p:cNvGrpSpPr/>
            <p:nvPr/>
          </p:nvGrpSpPr>
          <p:grpSpPr>
            <a:xfrm>
              <a:off x="5769895" y="2125421"/>
              <a:ext cx="2508008" cy="713214"/>
              <a:chOff x="6565695" y="2005884"/>
              <a:chExt cx="2037996" cy="713214"/>
            </a:xfrm>
          </p:grpSpPr>
          <p:sp>
            <p:nvSpPr>
              <p:cNvPr id="47" name="TextBox 46">
                <a:extLst>
                  <a:ext uri="{FF2B5EF4-FFF2-40B4-BE49-F238E27FC236}">
                    <a16:creationId xmlns:a16="http://schemas.microsoft.com/office/drawing/2014/main" id="{9BF26450-EA3C-4453-BCF4-D83D5028B6EC}"/>
                  </a:ext>
                </a:extLst>
              </p:cNvPr>
              <p:cNvSpPr txBox="1"/>
              <p:nvPr/>
            </p:nvSpPr>
            <p:spPr>
              <a:xfrm>
                <a:off x="6565695" y="2257433"/>
                <a:ext cx="20379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a:t>
                </a:r>
              </a:p>
            </p:txBody>
          </p:sp>
          <p:sp>
            <p:nvSpPr>
              <p:cNvPr id="48" name="TextBox 47">
                <a:extLst>
                  <a:ext uri="{FF2B5EF4-FFF2-40B4-BE49-F238E27FC236}">
                    <a16:creationId xmlns:a16="http://schemas.microsoft.com/office/drawing/2014/main" id="{4CDAA23F-A183-4AC0-9C2A-3DF30D50499D}"/>
                  </a:ext>
                </a:extLst>
              </p:cNvPr>
              <p:cNvSpPr txBox="1"/>
              <p:nvPr/>
            </p:nvSpPr>
            <p:spPr>
              <a:xfrm>
                <a:off x="6565695" y="2005884"/>
                <a:ext cx="20379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grpSp>
        <p:nvGrpSpPr>
          <p:cNvPr id="49" name="Group 127">
            <a:extLst>
              <a:ext uri="{FF2B5EF4-FFF2-40B4-BE49-F238E27FC236}">
                <a16:creationId xmlns:a16="http://schemas.microsoft.com/office/drawing/2014/main" id="{36C1BAB9-CF72-4035-8321-6B63A464FDF0}"/>
              </a:ext>
            </a:extLst>
          </p:cNvPr>
          <p:cNvGrpSpPr/>
          <p:nvPr/>
        </p:nvGrpSpPr>
        <p:grpSpPr>
          <a:xfrm>
            <a:off x="8098893" y="5456714"/>
            <a:ext cx="3422405" cy="713214"/>
            <a:chOff x="4855498" y="2125421"/>
            <a:chExt cx="3422405" cy="713214"/>
          </a:xfrm>
        </p:grpSpPr>
        <p:sp>
          <p:nvSpPr>
            <p:cNvPr id="50" name="TextBox 49">
              <a:extLst>
                <a:ext uri="{FF2B5EF4-FFF2-40B4-BE49-F238E27FC236}">
                  <a16:creationId xmlns:a16="http://schemas.microsoft.com/office/drawing/2014/main" id="{9B43B62B-D92E-45B7-BE63-6C4F6DB53213}"/>
                </a:ext>
              </a:extLst>
            </p:cNvPr>
            <p:cNvSpPr txBox="1"/>
            <p:nvPr/>
          </p:nvSpPr>
          <p:spPr>
            <a:xfrm>
              <a:off x="4855498" y="2203993"/>
              <a:ext cx="895344"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srgbClr val="7344AE"/>
                  </a:solidFill>
                  <a:effectLst/>
                  <a:uLnTx/>
                  <a:uFillTx/>
                  <a:latin typeface="Arial"/>
                  <a:cs typeface="Arial" pitchFamily="34" charset="0"/>
                </a:rPr>
                <a:t>36%</a:t>
              </a:r>
              <a:endParaRPr kumimoji="0" lang="ko-KR" altLang="en-US" sz="2400" b="1" i="0" u="none" strike="noStrike" kern="1200" cap="none" spc="0" normalizeH="0" baseline="0" noProof="0">
                <a:ln>
                  <a:noFill/>
                </a:ln>
                <a:solidFill>
                  <a:srgbClr val="7344AE"/>
                </a:solidFill>
                <a:effectLst/>
                <a:uLnTx/>
                <a:uFillTx/>
                <a:latin typeface="Arial"/>
                <a:cs typeface="Arial" pitchFamily="34" charset="0"/>
              </a:endParaRPr>
            </a:p>
          </p:txBody>
        </p:sp>
        <p:grpSp>
          <p:nvGrpSpPr>
            <p:cNvPr id="51" name="Group 129">
              <a:extLst>
                <a:ext uri="{FF2B5EF4-FFF2-40B4-BE49-F238E27FC236}">
                  <a16:creationId xmlns:a16="http://schemas.microsoft.com/office/drawing/2014/main" id="{5E884357-7F69-4AED-B631-1C8A5A4AF1F2}"/>
                </a:ext>
              </a:extLst>
            </p:cNvPr>
            <p:cNvGrpSpPr/>
            <p:nvPr/>
          </p:nvGrpSpPr>
          <p:grpSpPr>
            <a:xfrm>
              <a:off x="5769895" y="2125421"/>
              <a:ext cx="2508008" cy="713214"/>
              <a:chOff x="6565695" y="2005884"/>
              <a:chExt cx="2037996" cy="713214"/>
            </a:xfrm>
          </p:grpSpPr>
          <p:sp>
            <p:nvSpPr>
              <p:cNvPr id="52" name="TextBox 51">
                <a:extLst>
                  <a:ext uri="{FF2B5EF4-FFF2-40B4-BE49-F238E27FC236}">
                    <a16:creationId xmlns:a16="http://schemas.microsoft.com/office/drawing/2014/main" id="{E733AC0C-505D-4BA4-93A9-B1896D903394}"/>
                  </a:ext>
                </a:extLst>
              </p:cNvPr>
              <p:cNvSpPr txBox="1"/>
              <p:nvPr/>
            </p:nvSpPr>
            <p:spPr>
              <a:xfrm>
                <a:off x="6565695" y="2257433"/>
                <a:ext cx="20379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a:t>
                </a:r>
              </a:p>
            </p:txBody>
          </p:sp>
          <p:sp>
            <p:nvSpPr>
              <p:cNvPr id="53" name="TextBox 52">
                <a:extLst>
                  <a:ext uri="{FF2B5EF4-FFF2-40B4-BE49-F238E27FC236}">
                    <a16:creationId xmlns:a16="http://schemas.microsoft.com/office/drawing/2014/main" id="{AF0D96C0-6EC7-4C2B-867D-DCFB055856F4}"/>
                  </a:ext>
                </a:extLst>
              </p:cNvPr>
              <p:cNvSpPr txBox="1"/>
              <p:nvPr/>
            </p:nvSpPr>
            <p:spPr>
              <a:xfrm>
                <a:off x="6565695" y="2005884"/>
                <a:ext cx="20379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graphicFrame>
        <p:nvGraphicFramePr>
          <p:cNvPr id="54" name="차트 53">
            <a:extLst>
              <a:ext uri="{FF2B5EF4-FFF2-40B4-BE49-F238E27FC236}">
                <a16:creationId xmlns:a16="http://schemas.microsoft.com/office/drawing/2014/main" id="{80246B5C-FB82-4D49-BF10-4D637D416297}"/>
              </a:ext>
            </a:extLst>
          </p:cNvPr>
          <p:cNvGraphicFramePr/>
          <p:nvPr/>
        </p:nvGraphicFramePr>
        <p:xfrm>
          <a:off x="737354" y="1330858"/>
          <a:ext cx="7112000" cy="445430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05488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FF0739D-11CC-4F18-8593-74D97A6C89C8}"/>
              </a:ext>
            </a:extLst>
          </p:cNvPr>
          <p:cNvSpPr txBox="1"/>
          <p:nvPr/>
        </p:nvSpPr>
        <p:spPr>
          <a:xfrm>
            <a:off x="648882" y="2579366"/>
            <a:ext cx="5406842" cy="64633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1800" b="0" i="0" u="none" strike="noStrike" kern="1200" cap="none" spc="0" normalizeH="0" baseline="0" noProof="0">
                <a:ln>
                  <a:noFill/>
                </a:ln>
                <a:solidFill>
                  <a:prstClr val="white"/>
                </a:solidFill>
                <a:effectLst/>
                <a:uLnTx/>
                <a:uFillTx/>
                <a:latin typeface="Arial"/>
                <a:cs typeface="Arial" pitchFamily="34" charset="0"/>
              </a:rPr>
              <a:t>ALLPPT Layout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1800" b="0" i="0" u="none" strike="noStrike" kern="1200" cap="none" spc="0" normalizeH="0" baseline="0" noProof="0">
                <a:ln>
                  <a:noFill/>
                </a:ln>
                <a:solidFill>
                  <a:prstClr val="white"/>
                </a:solidFill>
                <a:effectLst/>
                <a:uLnTx/>
                <a:uFillTx/>
                <a:latin typeface="Arial"/>
                <a:cs typeface="Arial" pitchFamily="34" charset="0"/>
              </a:rPr>
              <a:t>Clean Text Slide for your Presentation</a:t>
            </a:r>
            <a:endParaRPr kumimoji="0" lang="ko-KR" altLang="en-US" sz="1800" b="0" i="0" u="none" strike="noStrike" kern="1200" cap="none" spc="0" normalizeH="0" baseline="0" noProof="0">
              <a:ln>
                <a:noFill/>
              </a:ln>
              <a:solidFill>
                <a:prstClr val="white"/>
              </a:solidFill>
              <a:effectLst/>
              <a:uLnTx/>
              <a:uFillTx/>
              <a:latin typeface="Arial"/>
              <a:cs typeface="Arial" pitchFamily="34" charset="0"/>
            </a:endParaRPr>
          </a:p>
        </p:txBody>
      </p:sp>
      <p:sp>
        <p:nvSpPr>
          <p:cNvPr id="11" name="TextBox 10">
            <a:extLst>
              <a:ext uri="{FF2B5EF4-FFF2-40B4-BE49-F238E27FC236}">
                <a16:creationId xmlns:a16="http://schemas.microsoft.com/office/drawing/2014/main" id="{8C315ACF-1521-4620-8634-403EE8F47C51}"/>
              </a:ext>
            </a:extLst>
          </p:cNvPr>
          <p:cNvSpPr txBox="1"/>
          <p:nvPr/>
        </p:nvSpPr>
        <p:spPr>
          <a:xfrm>
            <a:off x="648882" y="401459"/>
            <a:ext cx="5406842" cy="2031325"/>
          </a:xfrm>
          <a:prstGeom prst="rect">
            <a:avLst/>
          </a:prstGeom>
          <a:noFill/>
        </p:spPr>
        <p:txBody>
          <a:bodyPr wrap="square" lIns="36000" tIns="0" rIns="3600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0" i="0" u="none" strike="noStrike" kern="1200" cap="none" spc="0" normalizeH="0" baseline="0" noProof="0">
                <a:ln>
                  <a:noFill/>
                </a:ln>
                <a:solidFill>
                  <a:prstClr val="white"/>
                </a:solidFill>
                <a:effectLst/>
                <a:uLnTx/>
                <a:uFillTx/>
                <a:latin typeface="Arial"/>
                <a:cs typeface="+mn-cs"/>
              </a:rPr>
              <a:t>We Create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0" i="0" u="none" strike="noStrike" kern="1200" cap="none" spc="0" normalizeH="0" baseline="0" noProof="0">
                <a:ln>
                  <a:noFill/>
                </a:ln>
                <a:solidFill>
                  <a:prstClr val="white"/>
                </a:solidFill>
                <a:effectLst/>
                <a:uLnTx/>
                <a:uFillTx/>
                <a:latin typeface="Arial"/>
                <a:cs typeface="+mn-cs"/>
              </a:rPr>
              <a:t>Quality Professional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0" i="0" u="none" strike="noStrike" kern="1200" cap="none" spc="0" normalizeH="0" baseline="0" noProof="0">
                <a:ln>
                  <a:noFill/>
                </a:ln>
                <a:solidFill>
                  <a:prstClr val="white"/>
                </a:solidFill>
                <a:effectLst/>
                <a:uLnTx/>
                <a:uFillTx/>
                <a:latin typeface="Arial"/>
                <a:cs typeface="+mn-cs"/>
              </a:rPr>
              <a:t>PPT Presentation</a:t>
            </a:r>
            <a:endParaRPr kumimoji="0" lang="ko-KR" altLang="en-US" sz="4400" b="0" i="0" u="none" strike="noStrike" kern="1200" cap="none" spc="0" normalizeH="0" baseline="0" noProof="0">
              <a:ln>
                <a:noFill/>
              </a:ln>
              <a:solidFill>
                <a:prstClr val="white"/>
              </a:solidFill>
              <a:effectLst/>
              <a:uLnTx/>
              <a:uFillTx/>
              <a:latin typeface="Arial"/>
              <a:cs typeface="+mn-cs"/>
            </a:endParaRPr>
          </a:p>
        </p:txBody>
      </p:sp>
      <p:sp>
        <p:nvSpPr>
          <p:cNvPr id="12" name="TextBox 11">
            <a:extLst>
              <a:ext uri="{FF2B5EF4-FFF2-40B4-BE49-F238E27FC236}">
                <a16:creationId xmlns:a16="http://schemas.microsoft.com/office/drawing/2014/main" id="{176505C9-841A-4DD3-814B-BAD2A6975CE1}"/>
              </a:ext>
            </a:extLst>
          </p:cNvPr>
          <p:cNvSpPr txBox="1"/>
          <p:nvPr/>
        </p:nvSpPr>
        <p:spPr>
          <a:xfrm>
            <a:off x="648881" y="3239738"/>
            <a:ext cx="5406841" cy="6669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1800" b="0" i="0" u="none" strike="noStrike" kern="1200" cap="none" spc="0" normalizeH="0" baseline="0" noProof="0">
                <a:ln>
                  <a:noFill/>
                </a:ln>
                <a:solidFill>
                  <a:prstClr val="white"/>
                </a:solidFill>
                <a:effectLst/>
                <a:uLnTx/>
                <a:uFillTx/>
                <a:latin typeface="Arial"/>
                <a:cs typeface="Arial" pitchFamily="34" charset="0"/>
              </a:rPr>
              <a:t>L</a:t>
            </a:r>
            <a:r>
              <a:rPr kumimoji="0" lang="en-US" altLang="ko-KR" sz="1800" b="0" i="0" u="none" strike="noStrike" kern="1200" cap="none" spc="0" normalizeH="0" baseline="0" noProof="0">
                <a:ln>
                  <a:noFill/>
                </a:ln>
                <a:solidFill>
                  <a:prstClr val="white"/>
                </a:solidFill>
                <a:effectLst/>
                <a:uLnTx/>
                <a:uFillTx/>
                <a:latin typeface="Arial"/>
                <a:cs typeface="Arial" pitchFamily="34" charset="0"/>
              </a:rPr>
              <a:t>OREM IPSUM DOLOR SIT AMET, CU USU AGAM INTEGRE IMPEDIT.</a:t>
            </a:r>
            <a:endParaRPr kumimoji="0" lang="ko-KR" altLang="en-US" sz="1800" b="0" i="0" u="none" strike="noStrike" kern="1200" cap="none" spc="0" normalizeH="0" baseline="0" noProof="0">
              <a:ln>
                <a:noFill/>
              </a:ln>
              <a:solidFill>
                <a:prstClr val="white"/>
              </a:solidFill>
              <a:effectLst/>
              <a:uLnTx/>
              <a:uFillTx/>
              <a:latin typeface="Arial"/>
              <a:cs typeface="Arial" pitchFamily="34" charset="0"/>
            </a:endParaRPr>
          </a:p>
        </p:txBody>
      </p:sp>
      <p:grpSp>
        <p:nvGrpSpPr>
          <p:cNvPr id="13" name="Group 5">
            <a:extLst>
              <a:ext uri="{FF2B5EF4-FFF2-40B4-BE49-F238E27FC236}">
                <a16:creationId xmlns:a16="http://schemas.microsoft.com/office/drawing/2014/main" id="{7118F011-ECF9-4D2D-A009-A604CBF3EC95}"/>
              </a:ext>
            </a:extLst>
          </p:cNvPr>
          <p:cNvGrpSpPr/>
          <p:nvPr/>
        </p:nvGrpSpPr>
        <p:grpSpPr>
          <a:xfrm>
            <a:off x="648881" y="4431197"/>
            <a:ext cx="3344096" cy="2038544"/>
            <a:chOff x="43539" y="4396365"/>
            <a:chExt cx="3344096" cy="2038544"/>
          </a:xfrm>
        </p:grpSpPr>
        <p:sp>
          <p:nvSpPr>
            <p:cNvPr id="14" name="Text Placeholder 12">
              <a:extLst>
                <a:ext uri="{FF2B5EF4-FFF2-40B4-BE49-F238E27FC236}">
                  <a16:creationId xmlns:a16="http://schemas.microsoft.com/office/drawing/2014/main" id="{96F5C06E-5610-4373-8863-FF7F93FB7F67}"/>
                </a:ext>
              </a:extLst>
            </p:cNvPr>
            <p:cNvSpPr txBox="1">
              <a:spLocks/>
            </p:cNvSpPr>
            <p:nvPr userDrawn="1"/>
          </p:nvSpPr>
          <p:spPr>
            <a:xfrm>
              <a:off x="2095958" y="4396365"/>
              <a:ext cx="1291677" cy="914121"/>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sz="7200" b="1" i="0" u="none" strike="noStrike" kern="1200" cap="none" spc="0" normalizeH="0" baseline="0" noProof="0">
                  <a:ln>
                    <a:noFill/>
                  </a:ln>
                  <a:solidFill>
                    <a:srgbClr val="7344AE">
                      <a:lumMod val="20000"/>
                      <a:lumOff val="80000"/>
                    </a:srgbClr>
                  </a:solidFill>
                  <a:effectLst/>
                  <a:uLnTx/>
                  <a:uFillTx/>
                  <a:latin typeface="Arial"/>
                  <a:cs typeface="+mn-cs"/>
                </a:rPr>
                <a:t>01</a:t>
              </a:r>
            </a:p>
          </p:txBody>
        </p:sp>
        <p:sp>
          <p:nvSpPr>
            <p:cNvPr id="16" name="직사각형 11">
              <a:extLst>
                <a:ext uri="{FF2B5EF4-FFF2-40B4-BE49-F238E27FC236}">
                  <a16:creationId xmlns:a16="http://schemas.microsoft.com/office/drawing/2014/main" id="{E94D7304-A355-4304-9FA9-5C5314DB1EE1}"/>
                </a:ext>
              </a:extLst>
            </p:cNvPr>
            <p:cNvSpPr/>
            <p:nvPr userDrawn="1"/>
          </p:nvSpPr>
          <p:spPr>
            <a:xfrm>
              <a:off x="43539" y="4861031"/>
              <a:ext cx="2751910"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a:ln>
                    <a:noFill/>
                  </a:ln>
                  <a:solidFill>
                    <a:srgbClr val="7344AE"/>
                  </a:solidFill>
                  <a:effectLst/>
                  <a:uLnTx/>
                  <a:uFillTx/>
                  <a:latin typeface="Arial"/>
                  <a:cs typeface="+mn-cs"/>
                </a:rPr>
                <a:t>YOUR CONTENTS </a:t>
              </a:r>
              <a:endParaRPr kumimoji="0" lang="ko-KR" altLang="en-US" sz="1800" b="1" i="0" u="none" strike="noStrike" kern="1200" cap="none" spc="0" normalizeH="0" baseline="0" noProof="0">
                <a:ln>
                  <a:noFill/>
                </a:ln>
                <a:solidFill>
                  <a:srgbClr val="7344AE"/>
                </a:solidFill>
                <a:effectLst/>
                <a:uLnTx/>
                <a:uFillTx/>
                <a:latin typeface="Arial"/>
                <a:cs typeface="+mn-cs"/>
              </a:endParaRPr>
            </a:p>
          </p:txBody>
        </p:sp>
        <p:sp>
          <p:nvSpPr>
            <p:cNvPr id="17" name="직사각형 13">
              <a:extLst>
                <a:ext uri="{FF2B5EF4-FFF2-40B4-BE49-F238E27FC236}">
                  <a16:creationId xmlns:a16="http://schemas.microsoft.com/office/drawing/2014/main" id="{C7E272C5-A6FF-41C1-845E-36AE6FF5E43F}"/>
                </a:ext>
              </a:extLst>
            </p:cNvPr>
            <p:cNvSpPr/>
            <p:nvPr userDrawn="1"/>
          </p:nvSpPr>
          <p:spPr>
            <a:xfrm>
              <a:off x="43539" y="5234580"/>
              <a:ext cx="2751910" cy="120032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You can simply impress your audience and add a unique zing and appeal to your Reports and Presentations with our Templates.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Get a modern PowerPoint  Presentation that is beautifully designed.</a:t>
              </a:r>
              <a:endPar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grpSp>
        <p:nvGrpSpPr>
          <p:cNvPr id="18" name="Group 9">
            <a:extLst>
              <a:ext uri="{FF2B5EF4-FFF2-40B4-BE49-F238E27FC236}">
                <a16:creationId xmlns:a16="http://schemas.microsoft.com/office/drawing/2014/main" id="{DF8F5A54-B36C-4CE7-B986-23E2FF6158DD}"/>
              </a:ext>
            </a:extLst>
          </p:cNvPr>
          <p:cNvGrpSpPr/>
          <p:nvPr/>
        </p:nvGrpSpPr>
        <p:grpSpPr>
          <a:xfrm>
            <a:off x="4358228" y="4431197"/>
            <a:ext cx="3344096" cy="2038544"/>
            <a:chOff x="43539" y="4396365"/>
            <a:chExt cx="3344096" cy="2038544"/>
          </a:xfrm>
        </p:grpSpPr>
        <p:sp>
          <p:nvSpPr>
            <p:cNvPr id="19" name="Text Placeholder 12">
              <a:extLst>
                <a:ext uri="{FF2B5EF4-FFF2-40B4-BE49-F238E27FC236}">
                  <a16:creationId xmlns:a16="http://schemas.microsoft.com/office/drawing/2014/main" id="{8EF7059F-5544-4133-9339-148117A08F6E}"/>
                </a:ext>
              </a:extLst>
            </p:cNvPr>
            <p:cNvSpPr txBox="1">
              <a:spLocks/>
            </p:cNvSpPr>
            <p:nvPr userDrawn="1"/>
          </p:nvSpPr>
          <p:spPr>
            <a:xfrm>
              <a:off x="2095958" y="4396365"/>
              <a:ext cx="1291677" cy="914121"/>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sz="7200" b="1" i="0" u="none" strike="noStrike" kern="1200" cap="none" spc="0" normalizeH="0" baseline="0" noProof="0">
                  <a:ln>
                    <a:noFill/>
                  </a:ln>
                  <a:solidFill>
                    <a:srgbClr val="FF5030">
                      <a:lumMod val="20000"/>
                      <a:lumOff val="80000"/>
                    </a:srgbClr>
                  </a:solidFill>
                  <a:effectLst/>
                  <a:uLnTx/>
                  <a:uFillTx/>
                  <a:latin typeface="Arial"/>
                  <a:cs typeface="+mn-cs"/>
                </a:rPr>
                <a:t>02</a:t>
              </a:r>
            </a:p>
          </p:txBody>
        </p:sp>
        <p:sp>
          <p:nvSpPr>
            <p:cNvPr id="20" name="직사각형 19">
              <a:extLst>
                <a:ext uri="{FF2B5EF4-FFF2-40B4-BE49-F238E27FC236}">
                  <a16:creationId xmlns:a16="http://schemas.microsoft.com/office/drawing/2014/main" id="{683727A4-FF25-4E1E-AA5D-D252AFDEB8DC}"/>
                </a:ext>
              </a:extLst>
            </p:cNvPr>
            <p:cNvSpPr/>
            <p:nvPr userDrawn="1"/>
          </p:nvSpPr>
          <p:spPr>
            <a:xfrm>
              <a:off x="43539" y="4861031"/>
              <a:ext cx="2751910"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a:ln>
                    <a:noFill/>
                  </a:ln>
                  <a:solidFill>
                    <a:srgbClr val="FF5030"/>
                  </a:solidFill>
                  <a:effectLst/>
                  <a:uLnTx/>
                  <a:uFillTx/>
                  <a:latin typeface="Arial"/>
                  <a:cs typeface="+mn-cs"/>
                </a:rPr>
                <a:t>YOUR CONTENTS </a:t>
              </a:r>
              <a:endParaRPr kumimoji="0" lang="ko-KR" altLang="en-US" sz="1800" b="1" i="0" u="none" strike="noStrike" kern="1200" cap="none" spc="0" normalizeH="0" baseline="0" noProof="0">
                <a:ln>
                  <a:noFill/>
                </a:ln>
                <a:solidFill>
                  <a:srgbClr val="FF5030"/>
                </a:solidFill>
                <a:effectLst/>
                <a:uLnTx/>
                <a:uFillTx/>
                <a:latin typeface="Arial"/>
                <a:cs typeface="+mn-cs"/>
              </a:endParaRPr>
            </a:p>
          </p:txBody>
        </p:sp>
        <p:sp>
          <p:nvSpPr>
            <p:cNvPr id="21" name="직사각형 13">
              <a:extLst>
                <a:ext uri="{FF2B5EF4-FFF2-40B4-BE49-F238E27FC236}">
                  <a16:creationId xmlns:a16="http://schemas.microsoft.com/office/drawing/2014/main" id="{0DC90505-0C0E-4D6C-83F2-A63AF3BC5E48}"/>
                </a:ext>
              </a:extLst>
            </p:cNvPr>
            <p:cNvSpPr/>
            <p:nvPr userDrawn="1"/>
          </p:nvSpPr>
          <p:spPr>
            <a:xfrm>
              <a:off x="43539" y="5234580"/>
              <a:ext cx="2751910" cy="120032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You can simply impress your audience and add a unique zing and appeal to your Reports and Presentations with our Templates.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Get a modern PowerPoint  Presentation that is beautifully designed.</a:t>
              </a:r>
              <a:endPar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grpSp>
        <p:nvGrpSpPr>
          <p:cNvPr id="22" name="Group 13">
            <a:extLst>
              <a:ext uri="{FF2B5EF4-FFF2-40B4-BE49-F238E27FC236}">
                <a16:creationId xmlns:a16="http://schemas.microsoft.com/office/drawing/2014/main" id="{42F73AB4-5BDE-4DA0-A1FD-EF2A8E506B70}"/>
              </a:ext>
            </a:extLst>
          </p:cNvPr>
          <p:cNvGrpSpPr/>
          <p:nvPr/>
        </p:nvGrpSpPr>
        <p:grpSpPr>
          <a:xfrm>
            <a:off x="8067574" y="4431197"/>
            <a:ext cx="3344096" cy="2038544"/>
            <a:chOff x="43539" y="4396365"/>
            <a:chExt cx="3344096" cy="2038544"/>
          </a:xfrm>
        </p:grpSpPr>
        <p:sp>
          <p:nvSpPr>
            <p:cNvPr id="23" name="Text Placeholder 12">
              <a:extLst>
                <a:ext uri="{FF2B5EF4-FFF2-40B4-BE49-F238E27FC236}">
                  <a16:creationId xmlns:a16="http://schemas.microsoft.com/office/drawing/2014/main" id="{2C158C4E-D319-4166-9594-768EDC2DA321}"/>
                </a:ext>
              </a:extLst>
            </p:cNvPr>
            <p:cNvSpPr txBox="1">
              <a:spLocks/>
            </p:cNvSpPr>
            <p:nvPr userDrawn="1"/>
          </p:nvSpPr>
          <p:spPr>
            <a:xfrm>
              <a:off x="2095958" y="4396365"/>
              <a:ext cx="1291677" cy="914121"/>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sz="7200" b="1" i="0" u="none" strike="noStrike" kern="1200" cap="none" spc="0" normalizeH="0" baseline="0" noProof="0">
                  <a:ln>
                    <a:noFill/>
                  </a:ln>
                  <a:solidFill>
                    <a:srgbClr val="7344AE">
                      <a:lumMod val="20000"/>
                      <a:lumOff val="80000"/>
                    </a:srgbClr>
                  </a:solidFill>
                  <a:effectLst/>
                  <a:uLnTx/>
                  <a:uFillTx/>
                  <a:latin typeface="Arial"/>
                  <a:cs typeface="+mn-cs"/>
                </a:rPr>
                <a:t>03</a:t>
              </a:r>
            </a:p>
          </p:txBody>
        </p:sp>
        <p:sp>
          <p:nvSpPr>
            <p:cNvPr id="24" name="직사각형 11">
              <a:extLst>
                <a:ext uri="{FF2B5EF4-FFF2-40B4-BE49-F238E27FC236}">
                  <a16:creationId xmlns:a16="http://schemas.microsoft.com/office/drawing/2014/main" id="{A5DF3A87-CDE5-49FA-8CAF-D47AB07563D5}"/>
                </a:ext>
              </a:extLst>
            </p:cNvPr>
            <p:cNvSpPr/>
            <p:nvPr userDrawn="1"/>
          </p:nvSpPr>
          <p:spPr>
            <a:xfrm>
              <a:off x="43539" y="4861031"/>
              <a:ext cx="2751910"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a:ln>
                    <a:noFill/>
                  </a:ln>
                  <a:solidFill>
                    <a:srgbClr val="7344AE"/>
                  </a:solidFill>
                  <a:effectLst/>
                  <a:uLnTx/>
                  <a:uFillTx/>
                  <a:latin typeface="Arial"/>
                  <a:cs typeface="+mn-cs"/>
                </a:rPr>
                <a:t>YOUR CONTENTS </a:t>
              </a:r>
              <a:endParaRPr kumimoji="0" lang="ko-KR" altLang="en-US" sz="1800" b="1" i="0" u="none" strike="noStrike" kern="1200" cap="none" spc="0" normalizeH="0" baseline="0" noProof="0">
                <a:ln>
                  <a:noFill/>
                </a:ln>
                <a:solidFill>
                  <a:srgbClr val="7344AE"/>
                </a:solidFill>
                <a:effectLst/>
                <a:uLnTx/>
                <a:uFillTx/>
                <a:latin typeface="Arial"/>
                <a:cs typeface="+mn-cs"/>
              </a:endParaRPr>
            </a:p>
          </p:txBody>
        </p:sp>
        <p:sp>
          <p:nvSpPr>
            <p:cNvPr id="25" name="직사각형 13">
              <a:extLst>
                <a:ext uri="{FF2B5EF4-FFF2-40B4-BE49-F238E27FC236}">
                  <a16:creationId xmlns:a16="http://schemas.microsoft.com/office/drawing/2014/main" id="{983A1E32-E0E0-4650-B990-4F6343FD8AAB}"/>
                </a:ext>
              </a:extLst>
            </p:cNvPr>
            <p:cNvSpPr/>
            <p:nvPr userDrawn="1"/>
          </p:nvSpPr>
          <p:spPr>
            <a:xfrm>
              <a:off x="43539" y="5234580"/>
              <a:ext cx="2751910" cy="120032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You can simply impress your audience and add a unique zing and appeal to your Reports and Presentations with our Templates.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Get a modern PowerPoint  Presentation that is beautifully designed.</a:t>
              </a:r>
              <a:endPar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sp>
        <p:nvSpPr>
          <p:cNvPr id="3" name="그림 개체 틀 2">
            <a:extLst>
              <a:ext uri="{FF2B5EF4-FFF2-40B4-BE49-F238E27FC236}">
                <a16:creationId xmlns:a16="http://schemas.microsoft.com/office/drawing/2014/main" id="{F3BE06B8-3070-4EFF-9FDB-97B505E5ABD7}"/>
              </a:ext>
            </a:extLst>
          </p:cNvPr>
          <p:cNvSpPr>
            <a:spLocks noGrp="1"/>
          </p:cNvSpPr>
          <p:nvPr>
            <p:ph type="pic" sz="quarter" idx="11"/>
          </p:nvPr>
        </p:nvSpPr>
        <p:spPr/>
      </p:sp>
    </p:spTree>
    <p:extLst>
      <p:ext uri="{BB962C8B-B14F-4D97-AF65-F5344CB8AC3E}">
        <p14:creationId xmlns:p14="http://schemas.microsoft.com/office/powerpoint/2010/main" val="247358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ppt_w/2"/>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ppt_w</p:attrName>
                                        </p:attrNameLst>
                                      </p:cBhvr>
                                      <p:tavLst>
                                        <p:tav tm="0">
                                          <p:val>
                                            <p:fltVal val="0"/>
                                          </p:val>
                                        </p:tav>
                                        <p:tav tm="100000">
                                          <p:val>
                                            <p:strVal val="#ppt_w"/>
                                          </p:val>
                                        </p:tav>
                                      </p:tavLst>
                                    </p:anim>
                                    <p:anim calcmode="lin" valueType="num">
                                      <p:cBhvr>
                                        <p:cTn id="10" dur="5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a:t>Infographic Style</a:t>
            </a:r>
          </a:p>
        </p:txBody>
      </p:sp>
      <p:grpSp>
        <p:nvGrpSpPr>
          <p:cNvPr id="50" name="Group 12">
            <a:extLst>
              <a:ext uri="{FF2B5EF4-FFF2-40B4-BE49-F238E27FC236}">
                <a16:creationId xmlns:a16="http://schemas.microsoft.com/office/drawing/2014/main" id="{0985A4CB-D9EC-4208-AA61-B832FDC14D6E}"/>
              </a:ext>
            </a:extLst>
          </p:cNvPr>
          <p:cNvGrpSpPr/>
          <p:nvPr/>
        </p:nvGrpSpPr>
        <p:grpSpPr>
          <a:xfrm>
            <a:off x="6829343" y="1731542"/>
            <a:ext cx="3420000" cy="923330"/>
            <a:chOff x="2551706" y="4283314"/>
            <a:chExt cx="1403938" cy="923330"/>
          </a:xfrm>
        </p:grpSpPr>
        <p:sp>
          <p:nvSpPr>
            <p:cNvPr id="51" name="TextBox 50">
              <a:extLst>
                <a:ext uri="{FF2B5EF4-FFF2-40B4-BE49-F238E27FC236}">
                  <a16:creationId xmlns:a16="http://schemas.microsoft.com/office/drawing/2014/main" id="{57B17E62-B78E-4DF8-A959-F50607DECCC2}"/>
                </a:ext>
              </a:extLst>
            </p:cNvPr>
            <p:cNvSpPr txBox="1"/>
            <p:nvPr/>
          </p:nvSpPr>
          <p:spPr>
            <a:xfrm>
              <a:off x="2551706" y="4560313"/>
              <a:ext cx="14039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ea typeface="FZShuTi" pitchFamily="2" charset="-122"/>
                  <a:cs typeface="Arial" pitchFamily="34" charset="0"/>
                </a:rPr>
                <a:t>Easy to change colors, photos.</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52" name="TextBox 51">
              <a:extLst>
                <a:ext uri="{FF2B5EF4-FFF2-40B4-BE49-F238E27FC236}">
                  <a16:creationId xmlns:a16="http://schemas.microsoft.com/office/drawing/2014/main" id="{4474C737-90CB-4533-BFA1-0DC793AF28B0}"/>
                </a:ext>
              </a:extLst>
            </p:cNvPr>
            <p:cNvSpPr txBox="1"/>
            <p:nvPr/>
          </p:nvSpPr>
          <p:spPr>
            <a:xfrm>
              <a:off x="2551706" y="4283314"/>
              <a:ext cx="140393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nvGrpSpPr>
          <p:cNvPr id="53" name="Group 15">
            <a:extLst>
              <a:ext uri="{FF2B5EF4-FFF2-40B4-BE49-F238E27FC236}">
                <a16:creationId xmlns:a16="http://schemas.microsoft.com/office/drawing/2014/main" id="{23EFC76B-EAA8-4708-84B9-34BDAD52918B}"/>
              </a:ext>
            </a:extLst>
          </p:cNvPr>
          <p:cNvGrpSpPr/>
          <p:nvPr/>
        </p:nvGrpSpPr>
        <p:grpSpPr>
          <a:xfrm>
            <a:off x="7643644" y="2678634"/>
            <a:ext cx="3420000" cy="923330"/>
            <a:chOff x="2551706" y="4283314"/>
            <a:chExt cx="1403938" cy="923330"/>
          </a:xfrm>
        </p:grpSpPr>
        <p:sp>
          <p:nvSpPr>
            <p:cNvPr id="54" name="TextBox 53">
              <a:extLst>
                <a:ext uri="{FF2B5EF4-FFF2-40B4-BE49-F238E27FC236}">
                  <a16:creationId xmlns:a16="http://schemas.microsoft.com/office/drawing/2014/main" id="{A618C264-26FF-401C-AC49-704B64D0DBD0}"/>
                </a:ext>
              </a:extLst>
            </p:cNvPr>
            <p:cNvSpPr txBox="1"/>
            <p:nvPr/>
          </p:nvSpPr>
          <p:spPr>
            <a:xfrm>
              <a:off x="2551706" y="4560313"/>
              <a:ext cx="14039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ea typeface="FZShuTi" pitchFamily="2" charset="-122"/>
                  <a:cs typeface="Arial" pitchFamily="34" charset="0"/>
                </a:rPr>
                <a:t>Easy to change colors, photos.</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55" name="TextBox 54">
              <a:extLst>
                <a:ext uri="{FF2B5EF4-FFF2-40B4-BE49-F238E27FC236}">
                  <a16:creationId xmlns:a16="http://schemas.microsoft.com/office/drawing/2014/main" id="{056D5AD8-C17C-4F02-817D-395E8D672946}"/>
                </a:ext>
              </a:extLst>
            </p:cNvPr>
            <p:cNvSpPr txBox="1"/>
            <p:nvPr/>
          </p:nvSpPr>
          <p:spPr>
            <a:xfrm>
              <a:off x="2551706" y="4283314"/>
              <a:ext cx="140393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nvGrpSpPr>
          <p:cNvPr id="56" name="Group 18">
            <a:extLst>
              <a:ext uri="{FF2B5EF4-FFF2-40B4-BE49-F238E27FC236}">
                <a16:creationId xmlns:a16="http://schemas.microsoft.com/office/drawing/2014/main" id="{53387237-F2CF-4563-82C3-17CC625B9538}"/>
              </a:ext>
            </a:extLst>
          </p:cNvPr>
          <p:cNvGrpSpPr/>
          <p:nvPr/>
        </p:nvGrpSpPr>
        <p:grpSpPr>
          <a:xfrm>
            <a:off x="7701762" y="4331916"/>
            <a:ext cx="3420000" cy="923330"/>
            <a:chOff x="2551706" y="4283314"/>
            <a:chExt cx="1403938" cy="923330"/>
          </a:xfrm>
        </p:grpSpPr>
        <p:sp>
          <p:nvSpPr>
            <p:cNvPr id="57" name="TextBox 56">
              <a:extLst>
                <a:ext uri="{FF2B5EF4-FFF2-40B4-BE49-F238E27FC236}">
                  <a16:creationId xmlns:a16="http://schemas.microsoft.com/office/drawing/2014/main" id="{07967ACD-322A-4558-97C4-985830DF7236}"/>
                </a:ext>
              </a:extLst>
            </p:cNvPr>
            <p:cNvSpPr txBox="1"/>
            <p:nvPr/>
          </p:nvSpPr>
          <p:spPr>
            <a:xfrm>
              <a:off x="2551706" y="4560313"/>
              <a:ext cx="14039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ea typeface="FZShuTi" pitchFamily="2" charset="-122"/>
                  <a:cs typeface="Arial" pitchFamily="34" charset="0"/>
                </a:rPr>
                <a:t>Easy to change colors, photos.</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58" name="TextBox 57">
              <a:extLst>
                <a:ext uri="{FF2B5EF4-FFF2-40B4-BE49-F238E27FC236}">
                  <a16:creationId xmlns:a16="http://schemas.microsoft.com/office/drawing/2014/main" id="{4FA539C3-9D13-43D1-9995-0A8F0EEB98EE}"/>
                </a:ext>
              </a:extLst>
            </p:cNvPr>
            <p:cNvSpPr txBox="1"/>
            <p:nvPr/>
          </p:nvSpPr>
          <p:spPr>
            <a:xfrm>
              <a:off x="2551706" y="4283314"/>
              <a:ext cx="140393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nvGrpSpPr>
          <p:cNvPr id="59" name="Group 21">
            <a:extLst>
              <a:ext uri="{FF2B5EF4-FFF2-40B4-BE49-F238E27FC236}">
                <a16:creationId xmlns:a16="http://schemas.microsoft.com/office/drawing/2014/main" id="{DC972ABC-58B6-4C9F-B37C-D7AE0C07764F}"/>
              </a:ext>
            </a:extLst>
          </p:cNvPr>
          <p:cNvGrpSpPr/>
          <p:nvPr/>
        </p:nvGrpSpPr>
        <p:grpSpPr>
          <a:xfrm>
            <a:off x="852854" y="2678634"/>
            <a:ext cx="3420000" cy="923330"/>
            <a:chOff x="2551706" y="4283314"/>
            <a:chExt cx="1403938" cy="923330"/>
          </a:xfrm>
        </p:grpSpPr>
        <p:sp>
          <p:nvSpPr>
            <p:cNvPr id="60" name="TextBox 59">
              <a:extLst>
                <a:ext uri="{FF2B5EF4-FFF2-40B4-BE49-F238E27FC236}">
                  <a16:creationId xmlns:a16="http://schemas.microsoft.com/office/drawing/2014/main" id="{FBEECA17-58EC-4F2E-A66C-5063271B5B23}"/>
                </a:ext>
              </a:extLst>
            </p:cNvPr>
            <p:cNvSpPr txBox="1"/>
            <p:nvPr/>
          </p:nvSpPr>
          <p:spPr>
            <a:xfrm>
              <a:off x="2551706" y="4560313"/>
              <a:ext cx="1403938"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ea typeface="FZShuTi" pitchFamily="2" charset="-122"/>
                  <a:cs typeface="Arial" pitchFamily="34" charset="0"/>
                </a:rPr>
                <a:t>Easy to change colors, photos.</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61" name="TextBox 60">
              <a:extLst>
                <a:ext uri="{FF2B5EF4-FFF2-40B4-BE49-F238E27FC236}">
                  <a16:creationId xmlns:a16="http://schemas.microsoft.com/office/drawing/2014/main" id="{81FBBFAE-8432-4BD9-8D0B-D236B002CF0E}"/>
                </a:ext>
              </a:extLst>
            </p:cNvPr>
            <p:cNvSpPr txBox="1"/>
            <p:nvPr/>
          </p:nvSpPr>
          <p:spPr>
            <a:xfrm>
              <a:off x="2551706" y="4283314"/>
              <a:ext cx="1403938"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nvGrpSpPr>
          <p:cNvPr id="62" name="Group 24">
            <a:extLst>
              <a:ext uri="{FF2B5EF4-FFF2-40B4-BE49-F238E27FC236}">
                <a16:creationId xmlns:a16="http://schemas.microsoft.com/office/drawing/2014/main" id="{E2A9E5B7-1F9A-4A80-B1B3-1EBA4C2FBFBF}"/>
              </a:ext>
            </a:extLst>
          </p:cNvPr>
          <p:cNvGrpSpPr/>
          <p:nvPr/>
        </p:nvGrpSpPr>
        <p:grpSpPr>
          <a:xfrm>
            <a:off x="852854" y="4331916"/>
            <a:ext cx="3420000" cy="923330"/>
            <a:chOff x="2551706" y="4283314"/>
            <a:chExt cx="1403938" cy="923330"/>
          </a:xfrm>
        </p:grpSpPr>
        <p:sp>
          <p:nvSpPr>
            <p:cNvPr id="63" name="TextBox 62">
              <a:extLst>
                <a:ext uri="{FF2B5EF4-FFF2-40B4-BE49-F238E27FC236}">
                  <a16:creationId xmlns:a16="http://schemas.microsoft.com/office/drawing/2014/main" id="{5FEB7032-6D46-495E-8E47-67118CBBFFE8}"/>
                </a:ext>
              </a:extLst>
            </p:cNvPr>
            <p:cNvSpPr txBox="1"/>
            <p:nvPr/>
          </p:nvSpPr>
          <p:spPr>
            <a:xfrm>
              <a:off x="2551706" y="4560313"/>
              <a:ext cx="1403938"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ea typeface="FZShuTi" pitchFamily="2" charset="-122"/>
                  <a:cs typeface="Arial" pitchFamily="34" charset="0"/>
                </a:rPr>
                <a:t> Easy to change colors, photos.</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64" name="TextBox 63">
              <a:extLst>
                <a:ext uri="{FF2B5EF4-FFF2-40B4-BE49-F238E27FC236}">
                  <a16:creationId xmlns:a16="http://schemas.microsoft.com/office/drawing/2014/main" id="{BBC81BD5-85A3-469A-A616-7F7B6A74C6FD}"/>
                </a:ext>
              </a:extLst>
            </p:cNvPr>
            <p:cNvSpPr txBox="1"/>
            <p:nvPr/>
          </p:nvSpPr>
          <p:spPr>
            <a:xfrm>
              <a:off x="2551706" y="4283314"/>
              <a:ext cx="1403938"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nvGrpSpPr>
          <p:cNvPr id="65" name="Group 27">
            <a:extLst>
              <a:ext uri="{FF2B5EF4-FFF2-40B4-BE49-F238E27FC236}">
                <a16:creationId xmlns:a16="http://schemas.microsoft.com/office/drawing/2014/main" id="{88F78298-6336-42B4-BB67-B6FCB4FBC791}"/>
              </a:ext>
            </a:extLst>
          </p:cNvPr>
          <p:cNvGrpSpPr/>
          <p:nvPr/>
        </p:nvGrpSpPr>
        <p:grpSpPr>
          <a:xfrm>
            <a:off x="1862163" y="5172289"/>
            <a:ext cx="3420000" cy="923330"/>
            <a:chOff x="2551706" y="4283314"/>
            <a:chExt cx="1403938" cy="923330"/>
          </a:xfrm>
        </p:grpSpPr>
        <p:sp>
          <p:nvSpPr>
            <p:cNvPr id="66" name="TextBox 65">
              <a:extLst>
                <a:ext uri="{FF2B5EF4-FFF2-40B4-BE49-F238E27FC236}">
                  <a16:creationId xmlns:a16="http://schemas.microsoft.com/office/drawing/2014/main" id="{0D7A38F2-0E15-4DED-9E6A-40F67189CE33}"/>
                </a:ext>
              </a:extLst>
            </p:cNvPr>
            <p:cNvSpPr txBox="1"/>
            <p:nvPr/>
          </p:nvSpPr>
          <p:spPr>
            <a:xfrm>
              <a:off x="2551706" y="4560313"/>
              <a:ext cx="1403938"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ea typeface="FZShuTi" pitchFamily="2" charset="-122"/>
                  <a:cs typeface="Arial" pitchFamily="34" charset="0"/>
                </a:rPr>
                <a:t> Easy to change colors, photos.</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67" name="TextBox 66">
              <a:extLst>
                <a:ext uri="{FF2B5EF4-FFF2-40B4-BE49-F238E27FC236}">
                  <a16:creationId xmlns:a16="http://schemas.microsoft.com/office/drawing/2014/main" id="{AB4452D2-367D-493C-95BD-67B1786FAF9E}"/>
                </a:ext>
              </a:extLst>
            </p:cNvPr>
            <p:cNvSpPr txBox="1"/>
            <p:nvPr/>
          </p:nvSpPr>
          <p:spPr>
            <a:xfrm>
              <a:off x="2551706" y="4283314"/>
              <a:ext cx="1403938"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Your Text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nvGrpSpPr>
          <p:cNvPr id="68" name="그룹 67">
            <a:extLst>
              <a:ext uri="{FF2B5EF4-FFF2-40B4-BE49-F238E27FC236}">
                <a16:creationId xmlns:a16="http://schemas.microsoft.com/office/drawing/2014/main" id="{4FC6E4AB-B728-4E88-B251-1C699B9441D1}"/>
              </a:ext>
            </a:extLst>
          </p:cNvPr>
          <p:cNvGrpSpPr/>
          <p:nvPr/>
        </p:nvGrpSpPr>
        <p:grpSpPr>
          <a:xfrm>
            <a:off x="4607268" y="2304041"/>
            <a:ext cx="2977467" cy="3310535"/>
            <a:chOff x="4733387" y="2304040"/>
            <a:chExt cx="2734502" cy="3040391"/>
          </a:xfrm>
        </p:grpSpPr>
        <p:sp>
          <p:nvSpPr>
            <p:cNvPr id="69" name="Oval 30">
              <a:extLst>
                <a:ext uri="{FF2B5EF4-FFF2-40B4-BE49-F238E27FC236}">
                  <a16:creationId xmlns:a16="http://schemas.microsoft.com/office/drawing/2014/main" id="{5345FEDF-7212-443A-9E46-9483EAEA199B}"/>
                </a:ext>
              </a:extLst>
            </p:cNvPr>
            <p:cNvSpPr/>
            <p:nvPr/>
          </p:nvSpPr>
          <p:spPr>
            <a:xfrm>
              <a:off x="4733387" y="2443864"/>
              <a:ext cx="2734502" cy="2734502"/>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70" name="Oval 31">
              <a:extLst>
                <a:ext uri="{FF2B5EF4-FFF2-40B4-BE49-F238E27FC236}">
                  <a16:creationId xmlns:a16="http://schemas.microsoft.com/office/drawing/2014/main" id="{026E5872-5E68-45B2-9E63-2FBA5878C700}"/>
                </a:ext>
              </a:extLst>
            </p:cNvPr>
            <p:cNvSpPr/>
            <p:nvPr/>
          </p:nvSpPr>
          <p:spPr>
            <a:xfrm>
              <a:off x="5948939" y="2304040"/>
              <a:ext cx="279648" cy="279648"/>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71" name="Oval 32">
              <a:extLst>
                <a:ext uri="{FF2B5EF4-FFF2-40B4-BE49-F238E27FC236}">
                  <a16:creationId xmlns:a16="http://schemas.microsoft.com/office/drawing/2014/main" id="{AE021FF8-0B5F-465C-AAAF-AD67E6F28A52}"/>
                </a:ext>
              </a:extLst>
            </p:cNvPr>
            <p:cNvSpPr/>
            <p:nvPr/>
          </p:nvSpPr>
          <p:spPr>
            <a:xfrm>
              <a:off x="5966487" y="5064783"/>
              <a:ext cx="279648" cy="27964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72" name="Oval 33">
              <a:extLst>
                <a:ext uri="{FF2B5EF4-FFF2-40B4-BE49-F238E27FC236}">
                  <a16:creationId xmlns:a16="http://schemas.microsoft.com/office/drawing/2014/main" id="{228256B7-3214-41EA-ACF3-DDE9C16CA2A1}"/>
                </a:ext>
              </a:extLst>
            </p:cNvPr>
            <p:cNvSpPr/>
            <p:nvPr/>
          </p:nvSpPr>
          <p:spPr>
            <a:xfrm>
              <a:off x="7092436" y="4450608"/>
              <a:ext cx="279648" cy="279648"/>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73" name="Oval 34">
              <a:extLst>
                <a:ext uri="{FF2B5EF4-FFF2-40B4-BE49-F238E27FC236}">
                  <a16:creationId xmlns:a16="http://schemas.microsoft.com/office/drawing/2014/main" id="{ED730F51-F944-44D1-A355-DDD4B3C4AA1F}"/>
                </a:ext>
              </a:extLst>
            </p:cNvPr>
            <p:cNvSpPr/>
            <p:nvPr/>
          </p:nvSpPr>
          <p:spPr>
            <a:xfrm>
              <a:off x="7092436" y="2936819"/>
              <a:ext cx="279648" cy="279648"/>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74" name="Oval 35">
              <a:extLst>
                <a:ext uri="{FF2B5EF4-FFF2-40B4-BE49-F238E27FC236}">
                  <a16:creationId xmlns:a16="http://schemas.microsoft.com/office/drawing/2014/main" id="{C7A27347-F859-4121-8DC1-46C925CD1D41}"/>
                </a:ext>
              </a:extLst>
            </p:cNvPr>
            <p:cNvSpPr/>
            <p:nvPr/>
          </p:nvSpPr>
          <p:spPr>
            <a:xfrm>
              <a:off x="4799856" y="4450608"/>
              <a:ext cx="279648" cy="279648"/>
            </a:xfrm>
            <a:prstGeom prst="ellipse">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75" name="Oval 36">
              <a:extLst>
                <a:ext uri="{FF2B5EF4-FFF2-40B4-BE49-F238E27FC236}">
                  <a16:creationId xmlns:a16="http://schemas.microsoft.com/office/drawing/2014/main" id="{2F897428-29C0-467D-B5A6-B9B5B493C8A0}"/>
                </a:ext>
              </a:extLst>
            </p:cNvPr>
            <p:cNvSpPr/>
            <p:nvPr/>
          </p:nvSpPr>
          <p:spPr>
            <a:xfrm>
              <a:off x="4799856" y="2936819"/>
              <a:ext cx="279648" cy="279648"/>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sp>
        <p:nvSpPr>
          <p:cNvPr id="167" name="자유형: 도형 166">
            <a:extLst>
              <a:ext uri="{FF2B5EF4-FFF2-40B4-BE49-F238E27FC236}">
                <a16:creationId xmlns:a16="http://schemas.microsoft.com/office/drawing/2014/main" id="{48B64121-2D80-416A-81A1-9130A19A79D1}"/>
              </a:ext>
            </a:extLst>
          </p:cNvPr>
          <p:cNvSpPr/>
          <p:nvPr/>
        </p:nvSpPr>
        <p:spPr>
          <a:xfrm rot="21505076" flipH="1">
            <a:off x="5227461" y="3009499"/>
            <a:ext cx="1747053" cy="1966406"/>
          </a:xfrm>
          <a:custGeom>
            <a:avLst/>
            <a:gdLst>
              <a:gd name="connsiteX0" fmla="*/ 673235 w 1747053"/>
              <a:gd name="connsiteY0" fmla="*/ 1838142 h 1966406"/>
              <a:gd name="connsiteX1" fmla="*/ 897129 w 1747053"/>
              <a:gd name="connsiteY1" fmla="*/ 1966404 h 1966406"/>
              <a:gd name="connsiteX2" fmla="*/ 1119966 w 1747053"/>
              <a:gd name="connsiteY2" fmla="*/ 1836313 h 1966406"/>
              <a:gd name="connsiteX3" fmla="*/ 657600 w 1747053"/>
              <a:gd name="connsiteY3" fmla="*/ 1698763 h 1966406"/>
              <a:gd name="connsiteX4" fmla="*/ 617775 w 1747053"/>
              <a:gd name="connsiteY4" fmla="*/ 1738588 h 1966406"/>
              <a:gd name="connsiteX5" fmla="*/ 617775 w 1747053"/>
              <a:gd name="connsiteY5" fmla="*/ 1756166 h 1966406"/>
              <a:gd name="connsiteX6" fmla="*/ 657600 w 1747053"/>
              <a:gd name="connsiteY6" fmla="*/ 1795991 h 1966406"/>
              <a:gd name="connsiteX7" fmla="*/ 1122368 w 1747053"/>
              <a:gd name="connsiteY7" fmla="*/ 1795991 h 1966406"/>
              <a:gd name="connsiteX8" fmla="*/ 1162194 w 1747053"/>
              <a:gd name="connsiteY8" fmla="*/ 1756165 h 1966406"/>
              <a:gd name="connsiteX9" fmla="*/ 1162194 w 1747053"/>
              <a:gd name="connsiteY9" fmla="*/ 1738588 h 1966406"/>
              <a:gd name="connsiteX10" fmla="*/ 1122369 w 1747053"/>
              <a:gd name="connsiteY10" fmla="*/ 1698763 h 1966406"/>
              <a:gd name="connsiteX11" fmla="*/ 638157 w 1747053"/>
              <a:gd name="connsiteY11" fmla="*/ 1567171 h 1966406"/>
              <a:gd name="connsiteX12" fmla="*/ 598332 w 1747053"/>
              <a:gd name="connsiteY12" fmla="*/ 1606996 h 1966406"/>
              <a:gd name="connsiteX13" fmla="*/ 598332 w 1747053"/>
              <a:gd name="connsiteY13" fmla="*/ 1624575 h 1966406"/>
              <a:gd name="connsiteX14" fmla="*/ 638157 w 1747053"/>
              <a:gd name="connsiteY14" fmla="*/ 1664400 h 1966406"/>
              <a:gd name="connsiteX15" fmla="*/ 1141813 w 1747053"/>
              <a:gd name="connsiteY15" fmla="*/ 1664400 h 1966406"/>
              <a:gd name="connsiteX16" fmla="*/ 1181636 w 1747053"/>
              <a:gd name="connsiteY16" fmla="*/ 1624575 h 1966406"/>
              <a:gd name="connsiteX17" fmla="*/ 1181637 w 1747053"/>
              <a:gd name="connsiteY17" fmla="*/ 1606996 h 1966406"/>
              <a:gd name="connsiteX18" fmla="*/ 1141813 w 1747053"/>
              <a:gd name="connsiteY18" fmla="*/ 1567171 h 1966406"/>
              <a:gd name="connsiteX19" fmla="*/ 1747053 w 1747053"/>
              <a:gd name="connsiteY19" fmla="*/ 641172 h 1966406"/>
              <a:gd name="connsiteX20" fmla="*/ 1553796 w 1747053"/>
              <a:gd name="connsiteY20" fmla="*/ 668228 h 1966406"/>
              <a:gd name="connsiteX21" fmla="*/ 1553796 w 1747053"/>
              <a:gd name="connsiteY21" fmla="*/ 749396 h 1966406"/>
              <a:gd name="connsiteX22" fmla="*/ 1747053 w 1747053"/>
              <a:gd name="connsiteY22" fmla="*/ 776452 h 1966406"/>
              <a:gd name="connsiteX23" fmla="*/ 0 w 1747053"/>
              <a:gd name="connsiteY23" fmla="*/ 641172 h 1966406"/>
              <a:gd name="connsiteX24" fmla="*/ 0 w 1747053"/>
              <a:gd name="connsiteY24" fmla="*/ 776452 h 1966406"/>
              <a:gd name="connsiteX25" fmla="*/ 193258 w 1747053"/>
              <a:gd name="connsiteY25" fmla="*/ 749396 h 1966406"/>
              <a:gd name="connsiteX26" fmla="*/ 193258 w 1747053"/>
              <a:gd name="connsiteY26" fmla="*/ 668228 h 1966406"/>
              <a:gd name="connsiteX27" fmla="*/ 886255 w 1747053"/>
              <a:gd name="connsiteY27" fmla="*/ 368721 h 1966406"/>
              <a:gd name="connsiteX28" fmla="*/ 886255 w 1747053"/>
              <a:gd name="connsiteY28" fmla="*/ 368838 h 1966406"/>
              <a:gd name="connsiteX29" fmla="*/ 887534 w 1747053"/>
              <a:gd name="connsiteY29" fmla="*/ 368740 h 1966406"/>
              <a:gd name="connsiteX30" fmla="*/ 888812 w 1747053"/>
              <a:gd name="connsiteY30" fmla="*/ 368838 h 1966406"/>
              <a:gd name="connsiteX31" fmla="*/ 888812 w 1747053"/>
              <a:gd name="connsiteY31" fmla="*/ 368720 h 1966406"/>
              <a:gd name="connsiteX32" fmla="*/ 1361503 w 1747053"/>
              <a:gd name="connsiteY32" fmla="*/ 842005 h 1966406"/>
              <a:gd name="connsiteX33" fmla="*/ 1135945 w 1747053"/>
              <a:gd name="connsiteY33" fmla="*/ 1273065 h 1966406"/>
              <a:gd name="connsiteX34" fmla="*/ 1075821 w 1747053"/>
              <a:gd name="connsiteY34" fmla="*/ 1393641 h 1966406"/>
              <a:gd name="connsiteX35" fmla="*/ 1063257 w 1747053"/>
              <a:gd name="connsiteY35" fmla="*/ 1444957 h 1966406"/>
              <a:gd name="connsiteX36" fmla="*/ 1061391 w 1747053"/>
              <a:gd name="connsiteY36" fmla="*/ 1454767 h 1966406"/>
              <a:gd name="connsiteX37" fmla="*/ 722229 w 1747053"/>
              <a:gd name="connsiteY37" fmla="*/ 1454766 h 1966406"/>
              <a:gd name="connsiteX38" fmla="*/ 720580 w 1747053"/>
              <a:gd name="connsiteY38" fmla="*/ 1446098 h 1966406"/>
              <a:gd name="connsiteX39" fmla="*/ 699246 w 1747053"/>
              <a:gd name="connsiteY39" fmla="*/ 1393641 h 1966406"/>
              <a:gd name="connsiteX40" fmla="*/ 639123 w 1747053"/>
              <a:gd name="connsiteY40" fmla="*/ 1273065 h 1966406"/>
              <a:gd name="connsiteX41" fmla="*/ 413565 w 1747053"/>
              <a:gd name="connsiteY41" fmla="*/ 842006 h 1966406"/>
              <a:gd name="connsiteX42" fmla="*/ 886255 w 1747053"/>
              <a:gd name="connsiteY42" fmla="*/ 368721 h 1966406"/>
              <a:gd name="connsiteX43" fmla="*/ 886446 w 1747053"/>
              <a:gd name="connsiteY43" fmla="*/ 251235 h 1966406"/>
              <a:gd name="connsiteX44" fmla="*/ 306862 w 1747053"/>
              <a:gd name="connsiteY44" fmla="*/ 830818 h 1966406"/>
              <a:gd name="connsiteX45" fmla="*/ 583207 w 1747053"/>
              <a:gd name="connsiteY45" fmla="*/ 1358789 h 1966406"/>
              <a:gd name="connsiteX46" fmla="*/ 611251 w 1747053"/>
              <a:gd name="connsiteY46" fmla="*/ 1476949 h 1966406"/>
              <a:gd name="connsiteX47" fmla="*/ 685420 w 1747053"/>
              <a:gd name="connsiteY47" fmla="*/ 1532421 h 1966406"/>
              <a:gd name="connsiteX48" fmla="*/ 887534 w 1747053"/>
              <a:gd name="connsiteY48" fmla="*/ 1531698 h 1966406"/>
              <a:gd name="connsiteX49" fmla="*/ 1089649 w 1747053"/>
              <a:gd name="connsiteY49" fmla="*/ 1532421 h 1966406"/>
              <a:gd name="connsiteX50" fmla="*/ 1163816 w 1747053"/>
              <a:gd name="connsiteY50" fmla="*/ 1476949 h 1966406"/>
              <a:gd name="connsiteX51" fmla="*/ 1191859 w 1747053"/>
              <a:gd name="connsiteY51" fmla="*/ 1358789 h 1966406"/>
              <a:gd name="connsiteX52" fmla="*/ 1468205 w 1747053"/>
              <a:gd name="connsiteY52" fmla="*/ 830818 h 1966406"/>
              <a:gd name="connsiteX53" fmla="*/ 888622 w 1747053"/>
              <a:gd name="connsiteY53" fmla="*/ 251235 h 1966406"/>
              <a:gd name="connsiteX54" fmla="*/ 887534 w 1747053"/>
              <a:gd name="connsiteY54" fmla="*/ 251319 h 1966406"/>
              <a:gd name="connsiteX55" fmla="*/ 1381013 w 1747053"/>
              <a:gd name="connsiteY55" fmla="*/ 133735 h 1966406"/>
              <a:gd name="connsiteX56" fmla="*/ 1277515 w 1747053"/>
              <a:gd name="connsiteY56" fmla="*/ 299169 h 1966406"/>
              <a:gd name="connsiteX57" fmla="*/ 1339693 w 1747053"/>
              <a:gd name="connsiteY57" fmla="*/ 351345 h 1966406"/>
              <a:gd name="connsiteX58" fmla="*/ 1484643 w 1747053"/>
              <a:gd name="connsiteY58" fmla="*/ 220691 h 1966406"/>
              <a:gd name="connsiteX59" fmla="*/ 356446 w 1747053"/>
              <a:gd name="connsiteY59" fmla="*/ 133735 h 1966406"/>
              <a:gd name="connsiteX60" fmla="*/ 252814 w 1747053"/>
              <a:gd name="connsiteY60" fmla="*/ 220691 h 1966406"/>
              <a:gd name="connsiteX61" fmla="*/ 397764 w 1747053"/>
              <a:gd name="connsiteY61" fmla="*/ 351345 h 1966406"/>
              <a:gd name="connsiteX62" fmla="*/ 459943 w 1747053"/>
              <a:gd name="connsiteY62" fmla="*/ 299170 h 1966406"/>
              <a:gd name="connsiteX63" fmla="*/ 819894 w 1747053"/>
              <a:gd name="connsiteY63" fmla="*/ 0 h 1966406"/>
              <a:gd name="connsiteX64" fmla="*/ 846949 w 1747053"/>
              <a:gd name="connsiteY64" fmla="*/ 193258 h 1966406"/>
              <a:gd name="connsiteX65" fmla="*/ 928117 w 1747053"/>
              <a:gd name="connsiteY65" fmla="*/ 193258 h 1966406"/>
              <a:gd name="connsiteX66" fmla="*/ 955174 w 1747053"/>
              <a:gd name="connsiteY66" fmla="*/ 0 h 196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747053" h="1966406">
                <a:moveTo>
                  <a:pt x="673235" y="1838142"/>
                </a:moveTo>
                <a:cubicBezTo>
                  <a:pt x="719548" y="1917871"/>
                  <a:pt x="804927" y="1966781"/>
                  <a:pt x="897129" y="1966404"/>
                </a:cubicBezTo>
                <a:cubicBezTo>
                  <a:pt x="989332" y="1966026"/>
                  <a:pt x="1074308" y="1916417"/>
                  <a:pt x="1119966" y="1836313"/>
                </a:cubicBezTo>
                <a:close/>
                <a:moveTo>
                  <a:pt x="657600" y="1698763"/>
                </a:moveTo>
                <a:cubicBezTo>
                  <a:pt x="635605" y="1698762"/>
                  <a:pt x="617775" y="1716593"/>
                  <a:pt x="617775" y="1738588"/>
                </a:cubicBezTo>
                <a:lnTo>
                  <a:pt x="617775" y="1756166"/>
                </a:lnTo>
                <a:cubicBezTo>
                  <a:pt x="617775" y="1778161"/>
                  <a:pt x="635605" y="1795991"/>
                  <a:pt x="657600" y="1795991"/>
                </a:cubicBezTo>
                <a:lnTo>
                  <a:pt x="1122368" y="1795991"/>
                </a:lnTo>
                <a:cubicBezTo>
                  <a:pt x="1144363" y="1795991"/>
                  <a:pt x="1162194" y="1778160"/>
                  <a:pt x="1162194" y="1756165"/>
                </a:cubicBezTo>
                <a:lnTo>
                  <a:pt x="1162194" y="1738588"/>
                </a:lnTo>
                <a:cubicBezTo>
                  <a:pt x="1162194" y="1716593"/>
                  <a:pt x="1144363" y="1698762"/>
                  <a:pt x="1122369" y="1698763"/>
                </a:cubicBezTo>
                <a:close/>
                <a:moveTo>
                  <a:pt x="638157" y="1567171"/>
                </a:moveTo>
                <a:cubicBezTo>
                  <a:pt x="616160" y="1567171"/>
                  <a:pt x="598331" y="1585001"/>
                  <a:pt x="598332" y="1606996"/>
                </a:cubicBezTo>
                <a:lnTo>
                  <a:pt x="598332" y="1624575"/>
                </a:lnTo>
                <a:cubicBezTo>
                  <a:pt x="598332" y="1646569"/>
                  <a:pt x="616161" y="1664400"/>
                  <a:pt x="638157" y="1664400"/>
                </a:cubicBezTo>
                <a:lnTo>
                  <a:pt x="1141813" y="1664400"/>
                </a:lnTo>
                <a:cubicBezTo>
                  <a:pt x="1163807" y="1664400"/>
                  <a:pt x="1181637" y="1646569"/>
                  <a:pt x="1181636" y="1624575"/>
                </a:cubicBezTo>
                <a:lnTo>
                  <a:pt x="1181637" y="1606996"/>
                </a:lnTo>
                <a:cubicBezTo>
                  <a:pt x="1181637" y="1585001"/>
                  <a:pt x="1163807" y="1567171"/>
                  <a:pt x="1141813" y="1567171"/>
                </a:cubicBezTo>
                <a:close/>
                <a:moveTo>
                  <a:pt x="1747053" y="641172"/>
                </a:moveTo>
                <a:lnTo>
                  <a:pt x="1553796" y="668228"/>
                </a:lnTo>
                <a:lnTo>
                  <a:pt x="1553796" y="749396"/>
                </a:lnTo>
                <a:lnTo>
                  <a:pt x="1747053" y="776452"/>
                </a:lnTo>
                <a:close/>
                <a:moveTo>
                  <a:pt x="0" y="641172"/>
                </a:moveTo>
                <a:lnTo>
                  <a:pt x="0" y="776452"/>
                </a:lnTo>
                <a:lnTo>
                  <a:pt x="193258" y="749396"/>
                </a:lnTo>
                <a:lnTo>
                  <a:pt x="193258" y="668228"/>
                </a:lnTo>
                <a:close/>
                <a:moveTo>
                  <a:pt x="886255" y="368721"/>
                </a:moveTo>
                <a:lnTo>
                  <a:pt x="886255" y="368838"/>
                </a:lnTo>
                <a:lnTo>
                  <a:pt x="887534" y="368740"/>
                </a:lnTo>
                <a:lnTo>
                  <a:pt x="888812" y="368838"/>
                </a:lnTo>
                <a:lnTo>
                  <a:pt x="888812" y="368720"/>
                </a:lnTo>
                <a:cubicBezTo>
                  <a:pt x="1149930" y="369027"/>
                  <a:pt x="1361503" y="580809"/>
                  <a:pt x="1361503" y="842005"/>
                </a:cubicBezTo>
                <a:cubicBezTo>
                  <a:pt x="1361503" y="1018826"/>
                  <a:pt x="1235306" y="1193338"/>
                  <a:pt x="1135945" y="1273065"/>
                </a:cubicBezTo>
                <a:cubicBezTo>
                  <a:pt x="1090640" y="1325481"/>
                  <a:pt x="1094232" y="1326554"/>
                  <a:pt x="1075821" y="1393641"/>
                </a:cubicBezTo>
                <a:cubicBezTo>
                  <a:pt x="1070308" y="1429000"/>
                  <a:pt x="1077335" y="1440437"/>
                  <a:pt x="1063257" y="1444957"/>
                </a:cubicBezTo>
                <a:lnTo>
                  <a:pt x="1061391" y="1454767"/>
                </a:lnTo>
                <a:lnTo>
                  <a:pt x="722229" y="1454766"/>
                </a:lnTo>
                <a:lnTo>
                  <a:pt x="720580" y="1446098"/>
                </a:lnTo>
                <a:cubicBezTo>
                  <a:pt x="695111" y="1443526"/>
                  <a:pt x="705657" y="1434757"/>
                  <a:pt x="699246" y="1393641"/>
                </a:cubicBezTo>
                <a:cubicBezTo>
                  <a:pt x="680835" y="1326555"/>
                  <a:pt x="684427" y="1325481"/>
                  <a:pt x="639123" y="1273065"/>
                </a:cubicBezTo>
                <a:cubicBezTo>
                  <a:pt x="539760" y="1193338"/>
                  <a:pt x="413565" y="1018826"/>
                  <a:pt x="413565" y="842006"/>
                </a:cubicBezTo>
                <a:cubicBezTo>
                  <a:pt x="413565" y="580809"/>
                  <a:pt x="625138" y="369027"/>
                  <a:pt x="886255" y="368721"/>
                </a:cubicBezTo>
                <a:close/>
                <a:moveTo>
                  <a:pt x="886446" y="251235"/>
                </a:moveTo>
                <a:cubicBezTo>
                  <a:pt x="566351" y="251235"/>
                  <a:pt x="306862" y="510723"/>
                  <a:pt x="306862" y="830818"/>
                </a:cubicBezTo>
                <a:cubicBezTo>
                  <a:pt x="306863" y="1047428"/>
                  <a:pt x="461521" y="1261208"/>
                  <a:pt x="583207" y="1358789"/>
                </a:cubicBezTo>
                <a:cubicBezTo>
                  <a:pt x="619460" y="1400555"/>
                  <a:pt x="603461" y="1422502"/>
                  <a:pt x="611251" y="1476949"/>
                </a:cubicBezTo>
                <a:cubicBezTo>
                  <a:pt x="631505" y="1518981"/>
                  <a:pt x="649621" y="1532421"/>
                  <a:pt x="685420" y="1532421"/>
                </a:cubicBezTo>
                <a:lnTo>
                  <a:pt x="887534" y="1531698"/>
                </a:lnTo>
                <a:lnTo>
                  <a:pt x="1089649" y="1532421"/>
                </a:lnTo>
                <a:cubicBezTo>
                  <a:pt x="1125447" y="1532421"/>
                  <a:pt x="1143563" y="1518981"/>
                  <a:pt x="1163816" y="1476949"/>
                </a:cubicBezTo>
                <a:cubicBezTo>
                  <a:pt x="1171606" y="1422502"/>
                  <a:pt x="1155607" y="1400555"/>
                  <a:pt x="1191859" y="1358789"/>
                </a:cubicBezTo>
                <a:cubicBezTo>
                  <a:pt x="1313546" y="1261208"/>
                  <a:pt x="1468205" y="1047428"/>
                  <a:pt x="1468205" y="830818"/>
                </a:cubicBezTo>
                <a:cubicBezTo>
                  <a:pt x="1468205" y="510723"/>
                  <a:pt x="1208716" y="251235"/>
                  <a:pt x="888622" y="251235"/>
                </a:cubicBezTo>
                <a:lnTo>
                  <a:pt x="887534" y="251319"/>
                </a:lnTo>
                <a:close/>
                <a:moveTo>
                  <a:pt x="1381013" y="133735"/>
                </a:moveTo>
                <a:lnTo>
                  <a:pt x="1277515" y="299169"/>
                </a:lnTo>
                <a:lnTo>
                  <a:pt x="1339693" y="351345"/>
                </a:lnTo>
                <a:lnTo>
                  <a:pt x="1484643" y="220691"/>
                </a:lnTo>
                <a:close/>
                <a:moveTo>
                  <a:pt x="356446" y="133735"/>
                </a:moveTo>
                <a:lnTo>
                  <a:pt x="252814" y="220691"/>
                </a:lnTo>
                <a:lnTo>
                  <a:pt x="397764" y="351345"/>
                </a:lnTo>
                <a:lnTo>
                  <a:pt x="459943" y="299170"/>
                </a:lnTo>
                <a:close/>
                <a:moveTo>
                  <a:pt x="819894" y="0"/>
                </a:moveTo>
                <a:lnTo>
                  <a:pt x="846949" y="193258"/>
                </a:lnTo>
                <a:lnTo>
                  <a:pt x="928117" y="193258"/>
                </a:lnTo>
                <a:lnTo>
                  <a:pt x="955174"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nvGrpSpPr>
          <p:cNvPr id="145" name="그룹 8">
            <a:extLst>
              <a:ext uri="{FF2B5EF4-FFF2-40B4-BE49-F238E27FC236}">
                <a16:creationId xmlns:a16="http://schemas.microsoft.com/office/drawing/2014/main" id="{6A11DD72-7A7B-45BE-A01C-E180BB81FA0B}"/>
              </a:ext>
            </a:extLst>
          </p:cNvPr>
          <p:cNvGrpSpPr/>
          <p:nvPr/>
        </p:nvGrpSpPr>
        <p:grpSpPr>
          <a:xfrm rot="18948086" flipH="1">
            <a:off x="5759975" y="3459193"/>
            <a:ext cx="818298" cy="906467"/>
            <a:chOff x="1561176" y="2495176"/>
            <a:chExt cx="1063915" cy="1178548"/>
          </a:xfrm>
        </p:grpSpPr>
        <p:sp>
          <p:nvSpPr>
            <p:cNvPr id="146" name="Freeform 23">
              <a:extLst>
                <a:ext uri="{FF2B5EF4-FFF2-40B4-BE49-F238E27FC236}">
                  <a16:creationId xmlns:a16="http://schemas.microsoft.com/office/drawing/2014/main" id="{9A4B8DFF-F63C-496F-824A-07BB19E515A1}"/>
                </a:ext>
              </a:extLst>
            </p:cNvPr>
            <p:cNvSpPr/>
            <p:nvPr/>
          </p:nvSpPr>
          <p:spPr>
            <a:xfrm rot="19043010">
              <a:off x="2359636" y="3192185"/>
              <a:ext cx="105125" cy="481539"/>
            </a:xfrm>
            <a:custGeom>
              <a:avLst/>
              <a:gdLst>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Lst>
              <a:ahLst/>
              <a:cxnLst>
                <a:cxn ang="0">
                  <a:pos x="connsiteX0" y="connsiteY0"/>
                </a:cxn>
                <a:cxn ang="0">
                  <a:pos x="connsiteX1" y="connsiteY1"/>
                </a:cxn>
                <a:cxn ang="0">
                  <a:pos x="connsiteX2" y="connsiteY2"/>
                </a:cxn>
                <a:cxn ang="0">
                  <a:pos x="connsiteX3" y="connsiteY3"/>
                </a:cxn>
              </a:cxnLst>
              <a:rect l="l" t="t" r="r" b="b"/>
              <a:pathLst>
                <a:path w="118110" h="541020">
                  <a:moveTo>
                    <a:pt x="0" y="0"/>
                  </a:moveTo>
                  <a:cubicBezTo>
                    <a:pt x="123190" y="153670"/>
                    <a:pt x="116840" y="356870"/>
                    <a:pt x="118110" y="541020"/>
                  </a:cubicBezTo>
                  <a:lnTo>
                    <a:pt x="118110" y="541020"/>
                  </a:lnTo>
                  <a:lnTo>
                    <a:pt x="118110" y="541020"/>
                  </a:lnTo>
                </a:path>
              </a:pathLst>
            </a:custGeom>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cs typeface="+mn-cs"/>
              </a:endParaRPr>
            </a:p>
          </p:txBody>
        </p:sp>
        <p:sp>
          <p:nvSpPr>
            <p:cNvPr id="147" name="Freeform 24">
              <a:extLst>
                <a:ext uri="{FF2B5EF4-FFF2-40B4-BE49-F238E27FC236}">
                  <a16:creationId xmlns:a16="http://schemas.microsoft.com/office/drawing/2014/main" id="{4B044F6A-EA1D-4CDC-813B-8A8CB48C9B0B}"/>
                </a:ext>
              </a:extLst>
            </p:cNvPr>
            <p:cNvSpPr/>
            <p:nvPr/>
          </p:nvSpPr>
          <p:spPr>
            <a:xfrm rot="19043010" flipH="1">
              <a:off x="2519966" y="3044667"/>
              <a:ext cx="105125" cy="481539"/>
            </a:xfrm>
            <a:custGeom>
              <a:avLst/>
              <a:gdLst>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Lst>
              <a:ahLst/>
              <a:cxnLst>
                <a:cxn ang="0">
                  <a:pos x="connsiteX0" y="connsiteY0"/>
                </a:cxn>
                <a:cxn ang="0">
                  <a:pos x="connsiteX1" y="connsiteY1"/>
                </a:cxn>
                <a:cxn ang="0">
                  <a:pos x="connsiteX2" y="connsiteY2"/>
                </a:cxn>
                <a:cxn ang="0">
                  <a:pos x="connsiteX3" y="connsiteY3"/>
                </a:cxn>
              </a:cxnLst>
              <a:rect l="l" t="t" r="r" b="b"/>
              <a:pathLst>
                <a:path w="118110" h="541020">
                  <a:moveTo>
                    <a:pt x="0" y="0"/>
                  </a:moveTo>
                  <a:cubicBezTo>
                    <a:pt x="123190" y="153670"/>
                    <a:pt x="116840" y="356870"/>
                    <a:pt x="118110" y="541020"/>
                  </a:cubicBezTo>
                  <a:lnTo>
                    <a:pt x="118110" y="541020"/>
                  </a:lnTo>
                  <a:lnTo>
                    <a:pt x="118110" y="541020"/>
                  </a:lnTo>
                </a:path>
              </a:pathLst>
            </a:custGeom>
            <a:noFill/>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cs typeface="+mn-cs"/>
              </a:endParaRPr>
            </a:p>
          </p:txBody>
        </p:sp>
        <p:grpSp>
          <p:nvGrpSpPr>
            <p:cNvPr id="148" name="그룹 7">
              <a:extLst>
                <a:ext uri="{FF2B5EF4-FFF2-40B4-BE49-F238E27FC236}">
                  <a16:creationId xmlns:a16="http://schemas.microsoft.com/office/drawing/2014/main" id="{0A1ABEBC-C167-44DA-879E-D6C20F8489C2}"/>
                </a:ext>
              </a:extLst>
            </p:cNvPr>
            <p:cNvGrpSpPr/>
            <p:nvPr/>
          </p:nvGrpSpPr>
          <p:grpSpPr>
            <a:xfrm rot="19020000">
              <a:off x="1561176" y="2495176"/>
              <a:ext cx="1058138" cy="791152"/>
              <a:chOff x="3323392" y="61421"/>
              <a:chExt cx="4436326" cy="3316965"/>
            </a:xfrm>
          </p:grpSpPr>
          <p:sp>
            <p:nvSpPr>
              <p:cNvPr id="149" name="자유형: 도형 3">
                <a:extLst>
                  <a:ext uri="{FF2B5EF4-FFF2-40B4-BE49-F238E27FC236}">
                    <a16:creationId xmlns:a16="http://schemas.microsoft.com/office/drawing/2014/main" id="{E9355CF2-0A23-4B5B-BB5E-BAEF65E8772C}"/>
                  </a:ext>
                </a:extLst>
              </p:cNvPr>
              <p:cNvSpPr/>
              <p:nvPr/>
            </p:nvSpPr>
            <p:spPr>
              <a:xfrm>
                <a:off x="5565729" y="61421"/>
                <a:ext cx="2193989" cy="3316965"/>
              </a:xfrm>
              <a:custGeom>
                <a:avLst/>
                <a:gdLst>
                  <a:gd name="connsiteX0" fmla="*/ 467139 w 2385391"/>
                  <a:gd name="connsiteY0" fmla="*/ 0 h 3518453"/>
                  <a:gd name="connsiteX1" fmla="*/ 1023731 w 2385391"/>
                  <a:gd name="connsiteY1" fmla="*/ 357809 h 3518453"/>
                  <a:gd name="connsiteX2" fmla="*/ 1630018 w 2385391"/>
                  <a:gd name="connsiteY2" fmla="*/ 268357 h 3518453"/>
                  <a:gd name="connsiteX3" fmla="*/ 1789044 w 2385391"/>
                  <a:gd name="connsiteY3" fmla="*/ 715618 h 3518453"/>
                  <a:gd name="connsiteX4" fmla="*/ 2216426 w 2385391"/>
                  <a:gd name="connsiteY4" fmla="*/ 1063487 h 3518453"/>
                  <a:gd name="connsiteX5" fmla="*/ 2037522 w 2385391"/>
                  <a:gd name="connsiteY5" fmla="*/ 1639957 h 3518453"/>
                  <a:gd name="connsiteX6" fmla="*/ 2385391 w 2385391"/>
                  <a:gd name="connsiteY6" fmla="*/ 2057400 h 3518453"/>
                  <a:gd name="connsiteX7" fmla="*/ 1938131 w 2385391"/>
                  <a:gd name="connsiteY7" fmla="*/ 2643809 h 3518453"/>
                  <a:gd name="connsiteX8" fmla="*/ 1719470 w 2385391"/>
                  <a:gd name="connsiteY8" fmla="*/ 3299792 h 3518453"/>
                  <a:gd name="connsiteX9" fmla="*/ 1033670 w 2385391"/>
                  <a:gd name="connsiteY9" fmla="*/ 3349487 h 3518453"/>
                  <a:gd name="connsiteX10" fmla="*/ 357809 w 2385391"/>
                  <a:gd name="connsiteY10" fmla="*/ 3518453 h 3518453"/>
                  <a:gd name="connsiteX11" fmla="*/ 0 w 2385391"/>
                  <a:gd name="connsiteY11" fmla="*/ 2733261 h 3518453"/>
                  <a:gd name="connsiteX12" fmla="*/ 9939 w 2385391"/>
                  <a:gd name="connsiteY12" fmla="*/ 536713 h 3518453"/>
                  <a:gd name="connsiteX13" fmla="*/ 467139 w 2385391"/>
                  <a:gd name="connsiteY13" fmla="*/ 0 h 3518453"/>
                  <a:gd name="connsiteX0" fmla="*/ 467139 w 2385391"/>
                  <a:gd name="connsiteY0" fmla="*/ 0 h 3518453"/>
                  <a:gd name="connsiteX1" fmla="*/ 1023731 w 2385391"/>
                  <a:gd name="connsiteY1" fmla="*/ 357809 h 3518453"/>
                  <a:gd name="connsiteX2" fmla="*/ 1630018 w 2385391"/>
                  <a:gd name="connsiteY2" fmla="*/ 268357 h 3518453"/>
                  <a:gd name="connsiteX3" fmla="*/ 1789044 w 2385391"/>
                  <a:gd name="connsiteY3" fmla="*/ 715618 h 3518453"/>
                  <a:gd name="connsiteX4" fmla="*/ 2216426 w 2385391"/>
                  <a:gd name="connsiteY4" fmla="*/ 1063487 h 3518453"/>
                  <a:gd name="connsiteX5" fmla="*/ 2037522 w 2385391"/>
                  <a:gd name="connsiteY5" fmla="*/ 1639957 h 3518453"/>
                  <a:gd name="connsiteX6" fmla="*/ 2385391 w 2385391"/>
                  <a:gd name="connsiteY6" fmla="*/ 2057400 h 3518453"/>
                  <a:gd name="connsiteX7" fmla="*/ 1938131 w 2385391"/>
                  <a:gd name="connsiteY7" fmla="*/ 2643809 h 3518453"/>
                  <a:gd name="connsiteX8" fmla="*/ 1719470 w 2385391"/>
                  <a:gd name="connsiteY8" fmla="*/ 3299792 h 3518453"/>
                  <a:gd name="connsiteX9" fmla="*/ 1033670 w 2385391"/>
                  <a:gd name="connsiteY9" fmla="*/ 3349487 h 3518453"/>
                  <a:gd name="connsiteX10" fmla="*/ 357809 w 2385391"/>
                  <a:gd name="connsiteY10" fmla="*/ 3518453 h 3518453"/>
                  <a:gd name="connsiteX11" fmla="*/ 0 w 2385391"/>
                  <a:gd name="connsiteY11" fmla="*/ 2733261 h 3518453"/>
                  <a:gd name="connsiteX12" fmla="*/ 9939 w 2385391"/>
                  <a:gd name="connsiteY12" fmla="*/ 536713 h 3518453"/>
                  <a:gd name="connsiteX13" fmla="*/ 467139 w 2385391"/>
                  <a:gd name="connsiteY13" fmla="*/ 0 h 3518453"/>
                  <a:gd name="connsiteX0" fmla="*/ 467139 w 2385391"/>
                  <a:gd name="connsiteY0" fmla="*/ 2004 h 3520457"/>
                  <a:gd name="connsiteX1" fmla="*/ 1023731 w 2385391"/>
                  <a:gd name="connsiteY1" fmla="*/ 359813 h 3520457"/>
                  <a:gd name="connsiteX2" fmla="*/ 1630018 w 2385391"/>
                  <a:gd name="connsiteY2" fmla="*/ 270361 h 3520457"/>
                  <a:gd name="connsiteX3" fmla="*/ 1789044 w 2385391"/>
                  <a:gd name="connsiteY3" fmla="*/ 717622 h 3520457"/>
                  <a:gd name="connsiteX4" fmla="*/ 2216426 w 2385391"/>
                  <a:gd name="connsiteY4" fmla="*/ 1065491 h 3520457"/>
                  <a:gd name="connsiteX5" fmla="*/ 2037522 w 2385391"/>
                  <a:gd name="connsiteY5" fmla="*/ 1641961 h 3520457"/>
                  <a:gd name="connsiteX6" fmla="*/ 2385391 w 2385391"/>
                  <a:gd name="connsiteY6" fmla="*/ 2059404 h 3520457"/>
                  <a:gd name="connsiteX7" fmla="*/ 1938131 w 2385391"/>
                  <a:gd name="connsiteY7" fmla="*/ 2645813 h 3520457"/>
                  <a:gd name="connsiteX8" fmla="*/ 1719470 w 2385391"/>
                  <a:gd name="connsiteY8" fmla="*/ 3301796 h 3520457"/>
                  <a:gd name="connsiteX9" fmla="*/ 1033670 w 2385391"/>
                  <a:gd name="connsiteY9" fmla="*/ 3351491 h 3520457"/>
                  <a:gd name="connsiteX10" fmla="*/ 357809 w 2385391"/>
                  <a:gd name="connsiteY10" fmla="*/ 3520457 h 3520457"/>
                  <a:gd name="connsiteX11" fmla="*/ 0 w 2385391"/>
                  <a:gd name="connsiteY11" fmla="*/ 2735265 h 3520457"/>
                  <a:gd name="connsiteX12" fmla="*/ 9939 w 2385391"/>
                  <a:gd name="connsiteY12" fmla="*/ 538717 h 3520457"/>
                  <a:gd name="connsiteX13" fmla="*/ 467139 w 2385391"/>
                  <a:gd name="connsiteY13" fmla="*/ 2004 h 3520457"/>
                  <a:gd name="connsiteX0" fmla="*/ 467139 w 2385391"/>
                  <a:gd name="connsiteY0" fmla="*/ 2004 h 3520457"/>
                  <a:gd name="connsiteX1" fmla="*/ 1023731 w 2385391"/>
                  <a:gd name="connsiteY1" fmla="*/ 359813 h 3520457"/>
                  <a:gd name="connsiteX2" fmla="*/ 1630018 w 2385391"/>
                  <a:gd name="connsiteY2" fmla="*/ 270361 h 3520457"/>
                  <a:gd name="connsiteX3" fmla="*/ 1789044 w 2385391"/>
                  <a:gd name="connsiteY3" fmla="*/ 717622 h 3520457"/>
                  <a:gd name="connsiteX4" fmla="*/ 2216426 w 2385391"/>
                  <a:gd name="connsiteY4" fmla="*/ 1065491 h 3520457"/>
                  <a:gd name="connsiteX5" fmla="*/ 2037522 w 2385391"/>
                  <a:gd name="connsiteY5" fmla="*/ 1641961 h 3520457"/>
                  <a:gd name="connsiteX6" fmla="*/ 2385391 w 2385391"/>
                  <a:gd name="connsiteY6" fmla="*/ 2059404 h 3520457"/>
                  <a:gd name="connsiteX7" fmla="*/ 1938131 w 2385391"/>
                  <a:gd name="connsiteY7" fmla="*/ 2645813 h 3520457"/>
                  <a:gd name="connsiteX8" fmla="*/ 1719470 w 2385391"/>
                  <a:gd name="connsiteY8" fmla="*/ 3301796 h 3520457"/>
                  <a:gd name="connsiteX9" fmla="*/ 1033670 w 2385391"/>
                  <a:gd name="connsiteY9" fmla="*/ 3351491 h 3520457"/>
                  <a:gd name="connsiteX10" fmla="*/ 357809 w 2385391"/>
                  <a:gd name="connsiteY10" fmla="*/ 3520457 h 3520457"/>
                  <a:gd name="connsiteX11" fmla="*/ 0 w 2385391"/>
                  <a:gd name="connsiteY11" fmla="*/ 2735265 h 3520457"/>
                  <a:gd name="connsiteX12" fmla="*/ 9939 w 2385391"/>
                  <a:gd name="connsiteY12" fmla="*/ 538717 h 3520457"/>
                  <a:gd name="connsiteX13" fmla="*/ 467139 w 2385391"/>
                  <a:gd name="connsiteY13" fmla="*/ 2004 h 3520457"/>
                  <a:gd name="connsiteX0" fmla="*/ 467139 w 2385391"/>
                  <a:gd name="connsiteY0" fmla="*/ 1983 h 3520436"/>
                  <a:gd name="connsiteX1" fmla="*/ 991074 w 2385391"/>
                  <a:gd name="connsiteY1" fmla="*/ 363058 h 3520436"/>
                  <a:gd name="connsiteX2" fmla="*/ 1630018 w 2385391"/>
                  <a:gd name="connsiteY2" fmla="*/ 270340 h 3520436"/>
                  <a:gd name="connsiteX3" fmla="*/ 1789044 w 2385391"/>
                  <a:gd name="connsiteY3" fmla="*/ 717601 h 3520436"/>
                  <a:gd name="connsiteX4" fmla="*/ 2216426 w 2385391"/>
                  <a:gd name="connsiteY4" fmla="*/ 1065470 h 3520436"/>
                  <a:gd name="connsiteX5" fmla="*/ 2037522 w 2385391"/>
                  <a:gd name="connsiteY5" fmla="*/ 1641940 h 3520436"/>
                  <a:gd name="connsiteX6" fmla="*/ 2385391 w 2385391"/>
                  <a:gd name="connsiteY6" fmla="*/ 2059383 h 3520436"/>
                  <a:gd name="connsiteX7" fmla="*/ 1938131 w 2385391"/>
                  <a:gd name="connsiteY7" fmla="*/ 2645792 h 3520436"/>
                  <a:gd name="connsiteX8" fmla="*/ 1719470 w 2385391"/>
                  <a:gd name="connsiteY8" fmla="*/ 3301775 h 3520436"/>
                  <a:gd name="connsiteX9" fmla="*/ 1033670 w 2385391"/>
                  <a:gd name="connsiteY9" fmla="*/ 3351470 h 3520436"/>
                  <a:gd name="connsiteX10" fmla="*/ 357809 w 2385391"/>
                  <a:gd name="connsiteY10" fmla="*/ 3520436 h 3520436"/>
                  <a:gd name="connsiteX11" fmla="*/ 0 w 2385391"/>
                  <a:gd name="connsiteY11" fmla="*/ 2735244 h 3520436"/>
                  <a:gd name="connsiteX12" fmla="*/ 9939 w 2385391"/>
                  <a:gd name="connsiteY12" fmla="*/ 538696 h 3520436"/>
                  <a:gd name="connsiteX13" fmla="*/ 467139 w 2385391"/>
                  <a:gd name="connsiteY13" fmla="*/ 1983 h 3520436"/>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21194 w 2385391"/>
                  <a:gd name="connsiteY5" fmla="*/ 1656441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21194 w 2385391"/>
                  <a:gd name="connsiteY5" fmla="*/ 1656441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95068 w 2385391"/>
                  <a:gd name="connsiteY5" fmla="*/ 1640113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52734"/>
                  <a:gd name="connsiteY0" fmla="*/ 3421 h 3521874"/>
                  <a:gd name="connsiteX1" fmla="*/ 991074 w 2352734"/>
                  <a:gd name="connsiteY1" fmla="*/ 364496 h 3521874"/>
                  <a:gd name="connsiteX2" fmla="*/ 1597361 w 2352734"/>
                  <a:gd name="connsiteY2" fmla="*/ 304435 h 3521874"/>
                  <a:gd name="connsiteX3" fmla="*/ 1762919 w 2352734"/>
                  <a:gd name="connsiteY3" fmla="*/ 741899 h 3521874"/>
                  <a:gd name="connsiteX4" fmla="*/ 2190300 w 2352734"/>
                  <a:gd name="connsiteY4" fmla="*/ 1096300 h 3521874"/>
                  <a:gd name="connsiteX5" fmla="*/ 1982005 w 2352734"/>
                  <a:gd name="connsiteY5" fmla="*/ 1627050 h 3521874"/>
                  <a:gd name="connsiteX6" fmla="*/ 2352734 w 2352734"/>
                  <a:gd name="connsiteY6" fmla="*/ 2080415 h 3521874"/>
                  <a:gd name="connsiteX7" fmla="*/ 1938131 w 2352734"/>
                  <a:gd name="connsiteY7" fmla="*/ 2647230 h 3521874"/>
                  <a:gd name="connsiteX8" fmla="*/ 1719470 w 2352734"/>
                  <a:gd name="connsiteY8" fmla="*/ 3303213 h 3521874"/>
                  <a:gd name="connsiteX9" fmla="*/ 1033670 w 2352734"/>
                  <a:gd name="connsiteY9" fmla="*/ 3352908 h 3521874"/>
                  <a:gd name="connsiteX10" fmla="*/ 357809 w 2352734"/>
                  <a:gd name="connsiteY10" fmla="*/ 3521874 h 3521874"/>
                  <a:gd name="connsiteX11" fmla="*/ 0 w 2352734"/>
                  <a:gd name="connsiteY11" fmla="*/ 2736682 h 3521874"/>
                  <a:gd name="connsiteX12" fmla="*/ 9939 w 2352734"/>
                  <a:gd name="connsiteY12" fmla="*/ 540134 h 3521874"/>
                  <a:gd name="connsiteX13" fmla="*/ 467139 w 2352734"/>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27050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15271 w 2352860"/>
                  <a:gd name="connsiteY7" fmla="*/ 2614573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15271 w 2352860"/>
                  <a:gd name="connsiteY7" fmla="*/ 2614573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21104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08041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08041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734"/>
                  <a:gd name="connsiteY0" fmla="*/ 3421 h 3521874"/>
                  <a:gd name="connsiteX1" fmla="*/ 991074 w 2352734"/>
                  <a:gd name="connsiteY1" fmla="*/ 364496 h 3521874"/>
                  <a:gd name="connsiteX2" fmla="*/ 1597361 w 2352734"/>
                  <a:gd name="connsiteY2" fmla="*/ 304435 h 3521874"/>
                  <a:gd name="connsiteX3" fmla="*/ 1762919 w 2352734"/>
                  <a:gd name="connsiteY3" fmla="*/ 741899 h 3521874"/>
                  <a:gd name="connsiteX4" fmla="*/ 2190300 w 2352734"/>
                  <a:gd name="connsiteY4" fmla="*/ 1096300 h 3521874"/>
                  <a:gd name="connsiteX5" fmla="*/ 1982005 w 2352734"/>
                  <a:gd name="connsiteY5" fmla="*/ 1640112 h 3521874"/>
                  <a:gd name="connsiteX6" fmla="*/ 2352734 w 2352734"/>
                  <a:gd name="connsiteY6" fmla="*/ 2080415 h 3521874"/>
                  <a:gd name="connsiteX7" fmla="*/ 1882614 w 2352734"/>
                  <a:gd name="connsiteY7" fmla="*/ 2608041 h 3521874"/>
                  <a:gd name="connsiteX8" fmla="*/ 1719470 w 2352734"/>
                  <a:gd name="connsiteY8" fmla="*/ 3303213 h 3521874"/>
                  <a:gd name="connsiteX9" fmla="*/ 1033670 w 2352734"/>
                  <a:gd name="connsiteY9" fmla="*/ 3352908 h 3521874"/>
                  <a:gd name="connsiteX10" fmla="*/ 357809 w 2352734"/>
                  <a:gd name="connsiteY10" fmla="*/ 3521874 h 3521874"/>
                  <a:gd name="connsiteX11" fmla="*/ 0 w 2352734"/>
                  <a:gd name="connsiteY11" fmla="*/ 2736682 h 3521874"/>
                  <a:gd name="connsiteX12" fmla="*/ 9939 w 2352734"/>
                  <a:gd name="connsiteY12" fmla="*/ 540134 h 3521874"/>
                  <a:gd name="connsiteX13" fmla="*/ 467139 w 2352734"/>
                  <a:gd name="connsiteY13" fmla="*/ 3421 h 3521874"/>
                  <a:gd name="connsiteX0" fmla="*/ 467139 w 2352760"/>
                  <a:gd name="connsiteY0" fmla="*/ 3421 h 3521874"/>
                  <a:gd name="connsiteX1" fmla="*/ 991074 w 2352760"/>
                  <a:gd name="connsiteY1" fmla="*/ 364496 h 3521874"/>
                  <a:gd name="connsiteX2" fmla="*/ 1597361 w 2352760"/>
                  <a:gd name="connsiteY2" fmla="*/ 304435 h 3521874"/>
                  <a:gd name="connsiteX3" fmla="*/ 1762919 w 2352760"/>
                  <a:gd name="connsiteY3" fmla="*/ 741899 h 3521874"/>
                  <a:gd name="connsiteX4" fmla="*/ 2190300 w 2352760"/>
                  <a:gd name="connsiteY4" fmla="*/ 1096300 h 3521874"/>
                  <a:gd name="connsiteX5" fmla="*/ 1982005 w 2352760"/>
                  <a:gd name="connsiteY5" fmla="*/ 1640112 h 3521874"/>
                  <a:gd name="connsiteX6" fmla="*/ 2352734 w 2352760"/>
                  <a:gd name="connsiteY6" fmla="*/ 2080415 h 3521874"/>
                  <a:gd name="connsiteX7" fmla="*/ 1882614 w 2352760"/>
                  <a:gd name="connsiteY7" fmla="*/ 2608041 h 3521874"/>
                  <a:gd name="connsiteX8" fmla="*/ 1719470 w 2352760"/>
                  <a:gd name="connsiteY8" fmla="*/ 3303213 h 3521874"/>
                  <a:gd name="connsiteX9" fmla="*/ 1033670 w 2352760"/>
                  <a:gd name="connsiteY9" fmla="*/ 3352908 h 3521874"/>
                  <a:gd name="connsiteX10" fmla="*/ 357809 w 2352760"/>
                  <a:gd name="connsiteY10" fmla="*/ 3521874 h 3521874"/>
                  <a:gd name="connsiteX11" fmla="*/ 0 w 2352760"/>
                  <a:gd name="connsiteY11" fmla="*/ 2736682 h 3521874"/>
                  <a:gd name="connsiteX12" fmla="*/ 9939 w 2352760"/>
                  <a:gd name="connsiteY12" fmla="*/ 540134 h 3521874"/>
                  <a:gd name="connsiteX13" fmla="*/ 467139 w 2352760"/>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82614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90079 w 2349495"/>
                  <a:gd name="connsiteY8" fmla="*/ 3264025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90079 w 2349495"/>
                  <a:gd name="connsiteY8" fmla="*/ 3264025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484067"/>
                  <a:gd name="connsiteX1" fmla="*/ 991074 w 2349495"/>
                  <a:gd name="connsiteY1" fmla="*/ 364496 h 3484067"/>
                  <a:gd name="connsiteX2" fmla="*/ 1597361 w 2349495"/>
                  <a:gd name="connsiteY2" fmla="*/ 304435 h 3484067"/>
                  <a:gd name="connsiteX3" fmla="*/ 1762919 w 2349495"/>
                  <a:gd name="connsiteY3" fmla="*/ 741899 h 3484067"/>
                  <a:gd name="connsiteX4" fmla="*/ 2190300 w 2349495"/>
                  <a:gd name="connsiteY4" fmla="*/ 1096300 h 3484067"/>
                  <a:gd name="connsiteX5" fmla="*/ 1982005 w 2349495"/>
                  <a:gd name="connsiteY5" fmla="*/ 1640112 h 3484067"/>
                  <a:gd name="connsiteX6" fmla="*/ 2349468 w 2349495"/>
                  <a:gd name="connsiteY6" fmla="*/ 2100010 h 3484067"/>
                  <a:gd name="connsiteX7" fmla="*/ 1869551 w 2349495"/>
                  <a:gd name="connsiteY7" fmla="*/ 2608041 h 3484067"/>
                  <a:gd name="connsiteX8" fmla="*/ 1686813 w 2349495"/>
                  <a:gd name="connsiteY8" fmla="*/ 3254228 h 3484067"/>
                  <a:gd name="connsiteX9" fmla="*/ 1108782 w 2349495"/>
                  <a:gd name="connsiteY9" fmla="*/ 3333313 h 3484067"/>
                  <a:gd name="connsiteX10" fmla="*/ 364340 w 2349495"/>
                  <a:gd name="connsiteY10" fmla="*/ 3469622 h 3484067"/>
                  <a:gd name="connsiteX11" fmla="*/ 0 w 2349495"/>
                  <a:gd name="connsiteY11" fmla="*/ 2736682 h 3484067"/>
                  <a:gd name="connsiteX12" fmla="*/ 9939 w 2349495"/>
                  <a:gd name="connsiteY12" fmla="*/ 540134 h 3484067"/>
                  <a:gd name="connsiteX13" fmla="*/ 467139 w 2349495"/>
                  <a:gd name="connsiteY13" fmla="*/ 3421 h 3484067"/>
                  <a:gd name="connsiteX0" fmla="*/ 467139 w 2349495"/>
                  <a:gd name="connsiteY0" fmla="*/ 3421 h 3480224"/>
                  <a:gd name="connsiteX1" fmla="*/ 991074 w 2349495"/>
                  <a:gd name="connsiteY1" fmla="*/ 364496 h 3480224"/>
                  <a:gd name="connsiteX2" fmla="*/ 1597361 w 2349495"/>
                  <a:gd name="connsiteY2" fmla="*/ 304435 h 3480224"/>
                  <a:gd name="connsiteX3" fmla="*/ 1762919 w 2349495"/>
                  <a:gd name="connsiteY3" fmla="*/ 741899 h 3480224"/>
                  <a:gd name="connsiteX4" fmla="*/ 2190300 w 2349495"/>
                  <a:gd name="connsiteY4" fmla="*/ 1096300 h 3480224"/>
                  <a:gd name="connsiteX5" fmla="*/ 1982005 w 2349495"/>
                  <a:gd name="connsiteY5" fmla="*/ 1640112 h 3480224"/>
                  <a:gd name="connsiteX6" fmla="*/ 2349468 w 2349495"/>
                  <a:gd name="connsiteY6" fmla="*/ 2100010 h 3480224"/>
                  <a:gd name="connsiteX7" fmla="*/ 1869551 w 2349495"/>
                  <a:gd name="connsiteY7" fmla="*/ 2608041 h 3480224"/>
                  <a:gd name="connsiteX8" fmla="*/ 1686813 w 2349495"/>
                  <a:gd name="connsiteY8" fmla="*/ 3254228 h 3480224"/>
                  <a:gd name="connsiteX9" fmla="*/ 1108782 w 2349495"/>
                  <a:gd name="connsiteY9" fmla="*/ 3333313 h 3480224"/>
                  <a:gd name="connsiteX10" fmla="*/ 370871 w 2349495"/>
                  <a:gd name="connsiteY10" fmla="*/ 3459825 h 3480224"/>
                  <a:gd name="connsiteX11" fmla="*/ 0 w 2349495"/>
                  <a:gd name="connsiteY11" fmla="*/ 2736682 h 3480224"/>
                  <a:gd name="connsiteX12" fmla="*/ 9939 w 2349495"/>
                  <a:gd name="connsiteY12" fmla="*/ 540134 h 3480224"/>
                  <a:gd name="connsiteX13" fmla="*/ 467139 w 2349495"/>
                  <a:gd name="connsiteY13" fmla="*/ 3421 h 3480224"/>
                  <a:gd name="connsiteX0" fmla="*/ 467139 w 2349495"/>
                  <a:gd name="connsiteY0" fmla="*/ 3421 h 3552207"/>
                  <a:gd name="connsiteX1" fmla="*/ 991074 w 2349495"/>
                  <a:gd name="connsiteY1" fmla="*/ 364496 h 3552207"/>
                  <a:gd name="connsiteX2" fmla="*/ 1597361 w 2349495"/>
                  <a:gd name="connsiteY2" fmla="*/ 304435 h 3552207"/>
                  <a:gd name="connsiteX3" fmla="*/ 1762919 w 2349495"/>
                  <a:gd name="connsiteY3" fmla="*/ 741899 h 3552207"/>
                  <a:gd name="connsiteX4" fmla="*/ 2190300 w 2349495"/>
                  <a:gd name="connsiteY4" fmla="*/ 1096300 h 3552207"/>
                  <a:gd name="connsiteX5" fmla="*/ 1982005 w 2349495"/>
                  <a:gd name="connsiteY5" fmla="*/ 1640112 h 3552207"/>
                  <a:gd name="connsiteX6" fmla="*/ 2349468 w 2349495"/>
                  <a:gd name="connsiteY6" fmla="*/ 2100010 h 3552207"/>
                  <a:gd name="connsiteX7" fmla="*/ 1869551 w 2349495"/>
                  <a:gd name="connsiteY7" fmla="*/ 2608041 h 3552207"/>
                  <a:gd name="connsiteX8" fmla="*/ 1686813 w 2349495"/>
                  <a:gd name="connsiteY8" fmla="*/ 3254228 h 3552207"/>
                  <a:gd name="connsiteX9" fmla="*/ 1108782 w 2349495"/>
                  <a:gd name="connsiteY9" fmla="*/ 3333313 h 3552207"/>
                  <a:gd name="connsiteX10" fmla="*/ 370871 w 2349495"/>
                  <a:gd name="connsiteY10" fmla="*/ 3459825 h 3552207"/>
                  <a:gd name="connsiteX11" fmla="*/ 0 w 2349495"/>
                  <a:gd name="connsiteY11" fmla="*/ 2736682 h 3552207"/>
                  <a:gd name="connsiteX12" fmla="*/ 9939 w 2349495"/>
                  <a:gd name="connsiteY12" fmla="*/ 540134 h 3552207"/>
                  <a:gd name="connsiteX13" fmla="*/ 467139 w 2349495"/>
                  <a:gd name="connsiteY13" fmla="*/ 3421 h 3552207"/>
                  <a:gd name="connsiteX0" fmla="*/ 467139 w 2349495"/>
                  <a:gd name="connsiteY0" fmla="*/ 3421 h 3552207"/>
                  <a:gd name="connsiteX1" fmla="*/ 991074 w 2349495"/>
                  <a:gd name="connsiteY1" fmla="*/ 364496 h 3552207"/>
                  <a:gd name="connsiteX2" fmla="*/ 1597361 w 2349495"/>
                  <a:gd name="connsiteY2" fmla="*/ 304435 h 3552207"/>
                  <a:gd name="connsiteX3" fmla="*/ 1762919 w 2349495"/>
                  <a:gd name="connsiteY3" fmla="*/ 741899 h 3552207"/>
                  <a:gd name="connsiteX4" fmla="*/ 2190300 w 2349495"/>
                  <a:gd name="connsiteY4" fmla="*/ 1096300 h 3552207"/>
                  <a:gd name="connsiteX5" fmla="*/ 1982005 w 2349495"/>
                  <a:gd name="connsiteY5" fmla="*/ 1640112 h 3552207"/>
                  <a:gd name="connsiteX6" fmla="*/ 2349468 w 2349495"/>
                  <a:gd name="connsiteY6" fmla="*/ 2100010 h 3552207"/>
                  <a:gd name="connsiteX7" fmla="*/ 1869551 w 2349495"/>
                  <a:gd name="connsiteY7" fmla="*/ 2608041 h 3552207"/>
                  <a:gd name="connsiteX8" fmla="*/ 1686813 w 2349495"/>
                  <a:gd name="connsiteY8" fmla="*/ 3254228 h 3552207"/>
                  <a:gd name="connsiteX9" fmla="*/ 1108782 w 2349495"/>
                  <a:gd name="connsiteY9" fmla="*/ 3333313 h 3552207"/>
                  <a:gd name="connsiteX10" fmla="*/ 370871 w 2349495"/>
                  <a:gd name="connsiteY10" fmla="*/ 3459825 h 3552207"/>
                  <a:gd name="connsiteX11" fmla="*/ 0 w 2349495"/>
                  <a:gd name="connsiteY11" fmla="*/ 2736682 h 3552207"/>
                  <a:gd name="connsiteX12" fmla="*/ 9939 w 2349495"/>
                  <a:gd name="connsiteY12" fmla="*/ 540134 h 3552207"/>
                  <a:gd name="connsiteX13" fmla="*/ 467139 w 2349495"/>
                  <a:gd name="connsiteY13" fmla="*/ 3421 h 3552207"/>
                  <a:gd name="connsiteX0" fmla="*/ 467233 w 2349589"/>
                  <a:gd name="connsiteY0" fmla="*/ 3421 h 3552207"/>
                  <a:gd name="connsiteX1" fmla="*/ 991168 w 2349589"/>
                  <a:gd name="connsiteY1" fmla="*/ 364496 h 3552207"/>
                  <a:gd name="connsiteX2" fmla="*/ 1597455 w 2349589"/>
                  <a:gd name="connsiteY2" fmla="*/ 304435 h 3552207"/>
                  <a:gd name="connsiteX3" fmla="*/ 1763013 w 2349589"/>
                  <a:gd name="connsiteY3" fmla="*/ 741899 h 3552207"/>
                  <a:gd name="connsiteX4" fmla="*/ 2190394 w 2349589"/>
                  <a:gd name="connsiteY4" fmla="*/ 1096300 h 3552207"/>
                  <a:gd name="connsiteX5" fmla="*/ 1982099 w 2349589"/>
                  <a:gd name="connsiteY5" fmla="*/ 1640112 h 3552207"/>
                  <a:gd name="connsiteX6" fmla="*/ 2349562 w 2349589"/>
                  <a:gd name="connsiteY6" fmla="*/ 2100010 h 3552207"/>
                  <a:gd name="connsiteX7" fmla="*/ 1869645 w 2349589"/>
                  <a:gd name="connsiteY7" fmla="*/ 2608041 h 3552207"/>
                  <a:gd name="connsiteX8" fmla="*/ 1686907 w 2349589"/>
                  <a:gd name="connsiteY8" fmla="*/ 3254228 h 3552207"/>
                  <a:gd name="connsiteX9" fmla="*/ 1108876 w 2349589"/>
                  <a:gd name="connsiteY9" fmla="*/ 3333313 h 3552207"/>
                  <a:gd name="connsiteX10" fmla="*/ 370965 w 2349589"/>
                  <a:gd name="connsiteY10" fmla="*/ 3459825 h 3552207"/>
                  <a:gd name="connsiteX11" fmla="*/ 94 w 2349589"/>
                  <a:gd name="connsiteY11" fmla="*/ 2736682 h 3552207"/>
                  <a:gd name="connsiteX12" fmla="*/ 10033 w 2349589"/>
                  <a:gd name="connsiteY12" fmla="*/ 540134 h 3552207"/>
                  <a:gd name="connsiteX13" fmla="*/ 467233 w 2349589"/>
                  <a:gd name="connsiteY13" fmla="*/ 3421 h 3552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9589" h="3552207">
                    <a:moveTo>
                      <a:pt x="467233" y="3421"/>
                    </a:moveTo>
                    <a:cubicBezTo>
                      <a:pt x="734407" y="-24266"/>
                      <a:pt x="981985" y="117864"/>
                      <a:pt x="991168" y="364496"/>
                    </a:cubicBezTo>
                    <a:cubicBezTo>
                      <a:pt x="1194352" y="121319"/>
                      <a:pt x="1498773" y="227572"/>
                      <a:pt x="1597455" y="304435"/>
                    </a:cubicBezTo>
                    <a:cubicBezTo>
                      <a:pt x="1689652" y="352285"/>
                      <a:pt x="1788382" y="579749"/>
                      <a:pt x="1763013" y="741899"/>
                    </a:cubicBezTo>
                    <a:cubicBezTo>
                      <a:pt x="1943573" y="782744"/>
                      <a:pt x="2133931" y="882371"/>
                      <a:pt x="2190394" y="1096300"/>
                    </a:cubicBezTo>
                    <a:cubicBezTo>
                      <a:pt x="2247236" y="1330910"/>
                      <a:pt x="2127731" y="1529599"/>
                      <a:pt x="1982099" y="1640112"/>
                    </a:cubicBezTo>
                    <a:cubicBezTo>
                      <a:pt x="2152484" y="1693262"/>
                      <a:pt x="2352260" y="1890106"/>
                      <a:pt x="2349562" y="2100010"/>
                    </a:cubicBezTo>
                    <a:cubicBezTo>
                      <a:pt x="2319129" y="2527345"/>
                      <a:pt x="2047035" y="2618311"/>
                      <a:pt x="1869645" y="2608041"/>
                    </a:cubicBezTo>
                    <a:cubicBezTo>
                      <a:pt x="1950246" y="2898548"/>
                      <a:pt x="1812046" y="3097616"/>
                      <a:pt x="1686907" y="3254228"/>
                    </a:cubicBezTo>
                    <a:cubicBezTo>
                      <a:pt x="1508381" y="3391624"/>
                      <a:pt x="1336387" y="3401657"/>
                      <a:pt x="1108876" y="3333313"/>
                    </a:cubicBezTo>
                    <a:cubicBezTo>
                      <a:pt x="969586" y="3611704"/>
                      <a:pt x="680072" y="3589648"/>
                      <a:pt x="370965" y="3459825"/>
                    </a:cubicBezTo>
                    <a:cubicBezTo>
                      <a:pt x="103649" y="3346140"/>
                      <a:pt x="-3644" y="3069170"/>
                      <a:pt x="94" y="2736682"/>
                    </a:cubicBezTo>
                    <a:lnTo>
                      <a:pt x="10033" y="540134"/>
                    </a:lnTo>
                    <a:cubicBezTo>
                      <a:pt x="2413" y="246930"/>
                      <a:pt x="200533" y="45165"/>
                      <a:pt x="467233" y="342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nvGrpSpPr>
              <p:cNvPr id="150" name="그룹 42">
                <a:extLst>
                  <a:ext uri="{FF2B5EF4-FFF2-40B4-BE49-F238E27FC236}">
                    <a16:creationId xmlns:a16="http://schemas.microsoft.com/office/drawing/2014/main" id="{4C57EFF1-90CB-4367-B775-123BF70D53BA}"/>
                  </a:ext>
                </a:extLst>
              </p:cNvPr>
              <p:cNvGrpSpPr/>
              <p:nvPr/>
            </p:nvGrpSpPr>
            <p:grpSpPr>
              <a:xfrm>
                <a:off x="5560358" y="66818"/>
                <a:ext cx="2194998" cy="3306170"/>
                <a:chOff x="6150565" y="3254095"/>
                <a:chExt cx="979312" cy="1475068"/>
              </a:xfrm>
            </p:grpSpPr>
            <p:sp>
              <p:nvSpPr>
                <p:cNvPr id="158" name="자유형: 도형 43">
                  <a:extLst>
                    <a:ext uri="{FF2B5EF4-FFF2-40B4-BE49-F238E27FC236}">
                      <a16:creationId xmlns:a16="http://schemas.microsoft.com/office/drawing/2014/main" id="{D3CF5B9A-7023-4F72-94D7-1E0B57D0C269}"/>
                    </a:ext>
                  </a:extLst>
                </p:cNvPr>
                <p:cNvSpPr/>
                <p:nvPr/>
              </p:nvSpPr>
              <p:spPr>
                <a:xfrm>
                  <a:off x="6154072" y="3254095"/>
                  <a:ext cx="734589" cy="517434"/>
                </a:xfrm>
                <a:custGeom>
                  <a:avLst/>
                  <a:gdLst>
                    <a:gd name="connsiteX0" fmla="*/ 182319 w 931229"/>
                    <a:gd name="connsiteY0" fmla="*/ 476834 h 617079"/>
                    <a:gd name="connsiteX1" fmla="*/ 423541 w 931229"/>
                    <a:gd name="connsiteY1" fmla="*/ 339394 h 617079"/>
                    <a:gd name="connsiteX2" fmla="*/ 516103 w 931229"/>
                    <a:gd name="connsiteY2" fmla="*/ 617079 h 617079"/>
                    <a:gd name="connsiteX3" fmla="*/ 0 w 931229"/>
                    <a:gd name="connsiteY3" fmla="*/ 448785 h 617079"/>
                    <a:gd name="connsiteX4" fmla="*/ 274881 w 931229"/>
                    <a:gd name="connsiteY4" fmla="*/ 0 h 617079"/>
                    <a:gd name="connsiteX5" fmla="*/ 504883 w 931229"/>
                    <a:gd name="connsiteY5" fmla="*/ 235612 h 617079"/>
                    <a:gd name="connsiteX6" fmla="*/ 765740 w 931229"/>
                    <a:gd name="connsiteY6" fmla="*/ 159879 h 617079"/>
                    <a:gd name="connsiteX7" fmla="*/ 931229 w 931229"/>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68"/>
                    <a:gd name="connsiteY0" fmla="*/ 476834 h 617079"/>
                    <a:gd name="connsiteX1" fmla="*/ 423541 w 931968"/>
                    <a:gd name="connsiteY1" fmla="*/ 339394 h 617079"/>
                    <a:gd name="connsiteX2" fmla="*/ 516103 w 931968"/>
                    <a:gd name="connsiteY2" fmla="*/ 617079 h 617079"/>
                    <a:gd name="connsiteX3" fmla="*/ 0 w 931968"/>
                    <a:gd name="connsiteY3" fmla="*/ 448785 h 617079"/>
                    <a:gd name="connsiteX4" fmla="*/ 274881 w 931968"/>
                    <a:gd name="connsiteY4" fmla="*/ 0 h 617079"/>
                    <a:gd name="connsiteX5" fmla="*/ 504883 w 931968"/>
                    <a:gd name="connsiteY5" fmla="*/ 235612 h 617079"/>
                    <a:gd name="connsiteX6" fmla="*/ 765740 w 931968"/>
                    <a:gd name="connsiteY6" fmla="*/ 159879 h 617079"/>
                    <a:gd name="connsiteX7" fmla="*/ 931229 w 93196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4161"/>
                    <a:gd name="connsiteY0" fmla="*/ 476834 h 617079"/>
                    <a:gd name="connsiteX1" fmla="*/ 423541 w 934161"/>
                    <a:gd name="connsiteY1" fmla="*/ 339394 h 617079"/>
                    <a:gd name="connsiteX2" fmla="*/ 516103 w 934161"/>
                    <a:gd name="connsiteY2" fmla="*/ 617079 h 617079"/>
                    <a:gd name="connsiteX3" fmla="*/ 0 w 934161"/>
                    <a:gd name="connsiteY3" fmla="*/ 448785 h 617079"/>
                    <a:gd name="connsiteX4" fmla="*/ 274881 w 934161"/>
                    <a:gd name="connsiteY4" fmla="*/ 0 h 617079"/>
                    <a:gd name="connsiteX5" fmla="*/ 477341 w 934161"/>
                    <a:gd name="connsiteY5" fmla="*/ 243874 h 617079"/>
                    <a:gd name="connsiteX6" fmla="*/ 787773 w 934161"/>
                    <a:gd name="connsiteY6" fmla="*/ 162633 h 617079"/>
                    <a:gd name="connsiteX7" fmla="*/ 931229 w 934161"/>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5016"/>
                    <a:gd name="connsiteY0" fmla="*/ 476834 h 617079"/>
                    <a:gd name="connsiteX1" fmla="*/ 423541 w 935016"/>
                    <a:gd name="connsiteY1" fmla="*/ 339394 h 617079"/>
                    <a:gd name="connsiteX2" fmla="*/ 516103 w 935016"/>
                    <a:gd name="connsiteY2" fmla="*/ 617079 h 617079"/>
                    <a:gd name="connsiteX3" fmla="*/ 0 w 935016"/>
                    <a:gd name="connsiteY3" fmla="*/ 448785 h 617079"/>
                    <a:gd name="connsiteX4" fmla="*/ 274881 w 935016"/>
                    <a:gd name="connsiteY4" fmla="*/ 0 h 617079"/>
                    <a:gd name="connsiteX5" fmla="*/ 477341 w 935016"/>
                    <a:gd name="connsiteY5" fmla="*/ 243874 h 617079"/>
                    <a:gd name="connsiteX6" fmla="*/ 782265 w 935016"/>
                    <a:gd name="connsiteY6" fmla="*/ 143353 h 617079"/>
                    <a:gd name="connsiteX7" fmla="*/ 931229 w 935016"/>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77341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60286 w 910740"/>
                    <a:gd name="connsiteY0" fmla="*/ 478537 h 618782"/>
                    <a:gd name="connsiteX1" fmla="*/ 401508 w 910740"/>
                    <a:gd name="connsiteY1" fmla="*/ 341097 h 618782"/>
                    <a:gd name="connsiteX2" fmla="*/ 494070 w 910740"/>
                    <a:gd name="connsiteY2" fmla="*/ 618782 h 618782"/>
                    <a:gd name="connsiteX3" fmla="*/ 0 w 910740"/>
                    <a:gd name="connsiteY3" fmla="*/ 450488 h 618782"/>
                    <a:gd name="connsiteX4" fmla="*/ 217043 w 910740"/>
                    <a:gd name="connsiteY4" fmla="*/ 1703 h 618782"/>
                    <a:gd name="connsiteX5" fmla="*/ 469079 w 910740"/>
                    <a:gd name="connsiteY5" fmla="*/ 245577 h 618782"/>
                    <a:gd name="connsiteX6" fmla="*/ 760232 w 910740"/>
                    <a:gd name="connsiteY6" fmla="*/ 145056 h 618782"/>
                    <a:gd name="connsiteX7" fmla="*/ 909196 w 910740"/>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07765"/>
                    <a:gd name="connsiteX1" fmla="*/ 446317 w 955549"/>
                    <a:gd name="connsiteY1" fmla="*/ 341097 h 607765"/>
                    <a:gd name="connsiteX2" fmla="*/ 527862 w 955549"/>
                    <a:gd name="connsiteY2" fmla="*/ 607765 h 607765"/>
                    <a:gd name="connsiteX3" fmla="*/ 44809 w 955549"/>
                    <a:gd name="connsiteY3" fmla="*/ 450488 h 607765"/>
                    <a:gd name="connsiteX4" fmla="*/ 261852 w 955549"/>
                    <a:gd name="connsiteY4" fmla="*/ 1703 h 607765"/>
                    <a:gd name="connsiteX5" fmla="*/ 513888 w 955549"/>
                    <a:gd name="connsiteY5" fmla="*/ 245577 h 607765"/>
                    <a:gd name="connsiteX6" fmla="*/ 805041 w 955549"/>
                    <a:gd name="connsiteY6" fmla="*/ 145056 h 607765"/>
                    <a:gd name="connsiteX7" fmla="*/ 954005 w 955549"/>
                    <a:gd name="connsiteY7" fmla="*/ 405609 h 60776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8696 w 962625"/>
                    <a:gd name="connsiteY0" fmla="*/ 500570 h 673975"/>
                    <a:gd name="connsiteX1" fmla="*/ 403816 w 962625"/>
                    <a:gd name="connsiteY1" fmla="*/ 327327 h 673975"/>
                    <a:gd name="connsiteX2" fmla="*/ 485362 w 962625"/>
                    <a:gd name="connsiteY2" fmla="*/ 610520 h 673975"/>
                    <a:gd name="connsiteX3" fmla="*/ 43623 w 962625"/>
                    <a:gd name="connsiteY3" fmla="*/ 480784 h 673975"/>
                    <a:gd name="connsiteX4" fmla="*/ 268928 w 962625"/>
                    <a:gd name="connsiteY4" fmla="*/ 1703 h 673975"/>
                    <a:gd name="connsiteX5" fmla="*/ 520964 w 962625"/>
                    <a:gd name="connsiteY5" fmla="*/ 245577 h 673975"/>
                    <a:gd name="connsiteX6" fmla="*/ 812117 w 962625"/>
                    <a:gd name="connsiteY6" fmla="*/ 145056 h 673975"/>
                    <a:gd name="connsiteX7" fmla="*/ 961081 w 962625"/>
                    <a:gd name="connsiteY7" fmla="*/ 405609 h 673975"/>
                    <a:gd name="connsiteX0" fmla="*/ 238218 w 972147"/>
                    <a:gd name="connsiteY0" fmla="*/ 500570 h 681004"/>
                    <a:gd name="connsiteX1" fmla="*/ 413338 w 972147"/>
                    <a:gd name="connsiteY1" fmla="*/ 327327 h 681004"/>
                    <a:gd name="connsiteX2" fmla="*/ 494884 w 972147"/>
                    <a:gd name="connsiteY2" fmla="*/ 610520 h 681004"/>
                    <a:gd name="connsiteX3" fmla="*/ 42128 w 972147"/>
                    <a:gd name="connsiteY3" fmla="*/ 505572 h 681004"/>
                    <a:gd name="connsiteX4" fmla="*/ 278450 w 972147"/>
                    <a:gd name="connsiteY4" fmla="*/ 1703 h 681004"/>
                    <a:gd name="connsiteX5" fmla="*/ 530486 w 972147"/>
                    <a:gd name="connsiteY5" fmla="*/ 245577 h 681004"/>
                    <a:gd name="connsiteX6" fmla="*/ 821639 w 972147"/>
                    <a:gd name="connsiteY6" fmla="*/ 145056 h 681004"/>
                    <a:gd name="connsiteX7" fmla="*/ 970603 w 972147"/>
                    <a:gd name="connsiteY7" fmla="*/ 405609 h 681004"/>
                    <a:gd name="connsiteX0" fmla="*/ 238218 w 972147"/>
                    <a:gd name="connsiteY0" fmla="*/ 500570 h 684851"/>
                    <a:gd name="connsiteX1" fmla="*/ 413338 w 972147"/>
                    <a:gd name="connsiteY1" fmla="*/ 327327 h 684851"/>
                    <a:gd name="connsiteX2" fmla="*/ 483867 w 972147"/>
                    <a:gd name="connsiteY2" fmla="*/ 616028 h 684851"/>
                    <a:gd name="connsiteX3" fmla="*/ 42128 w 972147"/>
                    <a:gd name="connsiteY3" fmla="*/ 505572 h 684851"/>
                    <a:gd name="connsiteX4" fmla="*/ 278450 w 972147"/>
                    <a:gd name="connsiteY4" fmla="*/ 1703 h 684851"/>
                    <a:gd name="connsiteX5" fmla="*/ 530486 w 972147"/>
                    <a:gd name="connsiteY5" fmla="*/ 245577 h 684851"/>
                    <a:gd name="connsiteX6" fmla="*/ 821639 w 972147"/>
                    <a:gd name="connsiteY6" fmla="*/ 145056 h 684851"/>
                    <a:gd name="connsiteX7" fmla="*/ 970603 w 972147"/>
                    <a:gd name="connsiteY7" fmla="*/ 405609 h 684851"/>
                    <a:gd name="connsiteX0" fmla="*/ 238218 w 972147"/>
                    <a:gd name="connsiteY0" fmla="*/ 500570 h 678763"/>
                    <a:gd name="connsiteX1" fmla="*/ 413338 w 972147"/>
                    <a:gd name="connsiteY1" fmla="*/ 327327 h 678763"/>
                    <a:gd name="connsiteX2" fmla="*/ 483867 w 972147"/>
                    <a:gd name="connsiteY2" fmla="*/ 616028 h 678763"/>
                    <a:gd name="connsiteX3" fmla="*/ 42128 w 972147"/>
                    <a:gd name="connsiteY3" fmla="*/ 505572 h 678763"/>
                    <a:gd name="connsiteX4" fmla="*/ 278450 w 972147"/>
                    <a:gd name="connsiteY4" fmla="*/ 1703 h 678763"/>
                    <a:gd name="connsiteX5" fmla="*/ 530486 w 972147"/>
                    <a:gd name="connsiteY5" fmla="*/ 245577 h 678763"/>
                    <a:gd name="connsiteX6" fmla="*/ 821639 w 972147"/>
                    <a:gd name="connsiteY6" fmla="*/ 145056 h 678763"/>
                    <a:gd name="connsiteX7" fmla="*/ 970603 w 972147"/>
                    <a:gd name="connsiteY7" fmla="*/ 405609 h 67876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2590 h 680783"/>
                    <a:gd name="connsiteX1" fmla="*/ 413338 w 972147"/>
                    <a:gd name="connsiteY1" fmla="*/ 329347 h 680783"/>
                    <a:gd name="connsiteX2" fmla="*/ 483867 w 972147"/>
                    <a:gd name="connsiteY2" fmla="*/ 618048 h 680783"/>
                    <a:gd name="connsiteX3" fmla="*/ 42128 w 972147"/>
                    <a:gd name="connsiteY3" fmla="*/ 507592 h 680783"/>
                    <a:gd name="connsiteX4" fmla="*/ 278450 w 972147"/>
                    <a:gd name="connsiteY4" fmla="*/ 3723 h 680783"/>
                    <a:gd name="connsiteX5" fmla="*/ 535994 w 972147"/>
                    <a:gd name="connsiteY5" fmla="*/ 211792 h 680783"/>
                    <a:gd name="connsiteX6" fmla="*/ 821639 w 972147"/>
                    <a:gd name="connsiteY6" fmla="*/ 147076 h 680783"/>
                    <a:gd name="connsiteX7" fmla="*/ 970603 w 972147"/>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58028 w 973301"/>
                    <a:gd name="connsiteY5" fmla="*/ 211792 h 680783"/>
                    <a:gd name="connsiteX6" fmla="*/ 857444 w 973301"/>
                    <a:gd name="connsiteY6" fmla="*/ 144322 h 680783"/>
                    <a:gd name="connsiteX7" fmla="*/ 970603 w 973301"/>
                    <a:gd name="connsiteY7" fmla="*/ 407629 h 680783"/>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6290 h 684483"/>
                    <a:gd name="connsiteX1" fmla="*/ 413338 w 973301"/>
                    <a:gd name="connsiteY1" fmla="*/ 333047 h 684483"/>
                    <a:gd name="connsiteX2" fmla="*/ 483867 w 973301"/>
                    <a:gd name="connsiteY2" fmla="*/ 621748 h 684483"/>
                    <a:gd name="connsiteX3" fmla="*/ 42128 w 973301"/>
                    <a:gd name="connsiteY3" fmla="*/ 511292 h 684483"/>
                    <a:gd name="connsiteX4" fmla="*/ 278450 w 973301"/>
                    <a:gd name="connsiteY4" fmla="*/ 7423 h 684483"/>
                    <a:gd name="connsiteX5" fmla="*/ 549765 w 973301"/>
                    <a:gd name="connsiteY5" fmla="*/ 190704 h 684483"/>
                    <a:gd name="connsiteX6" fmla="*/ 857444 w 973301"/>
                    <a:gd name="connsiteY6" fmla="*/ 148022 h 684483"/>
                    <a:gd name="connsiteX7" fmla="*/ 970603 w 973301"/>
                    <a:gd name="connsiteY7" fmla="*/ 411329 h 684483"/>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1535 h 679728"/>
                    <a:gd name="connsiteX1" fmla="*/ 413338 w 973301"/>
                    <a:gd name="connsiteY1" fmla="*/ 328292 h 679728"/>
                    <a:gd name="connsiteX2" fmla="*/ 483867 w 973301"/>
                    <a:gd name="connsiteY2" fmla="*/ 616993 h 679728"/>
                    <a:gd name="connsiteX3" fmla="*/ 42128 w 973301"/>
                    <a:gd name="connsiteY3" fmla="*/ 506537 h 679728"/>
                    <a:gd name="connsiteX4" fmla="*/ 278450 w 973301"/>
                    <a:gd name="connsiteY4" fmla="*/ 2668 h 679728"/>
                    <a:gd name="connsiteX5" fmla="*/ 549765 w 973301"/>
                    <a:gd name="connsiteY5" fmla="*/ 185949 h 679728"/>
                    <a:gd name="connsiteX6" fmla="*/ 857444 w 973301"/>
                    <a:gd name="connsiteY6" fmla="*/ 143267 h 679728"/>
                    <a:gd name="connsiteX7" fmla="*/ 970603 w 973301"/>
                    <a:gd name="connsiteY7" fmla="*/ 406574 h 679728"/>
                    <a:gd name="connsiteX0" fmla="*/ 239713 w 974796"/>
                    <a:gd name="connsiteY0" fmla="*/ 509581 h 687774"/>
                    <a:gd name="connsiteX1" fmla="*/ 414833 w 974796"/>
                    <a:gd name="connsiteY1" fmla="*/ 336338 h 687774"/>
                    <a:gd name="connsiteX2" fmla="*/ 485362 w 974796"/>
                    <a:gd name="connsiteY2" fmla="*/ 625039 h 687774"/>
                    <a:gd name="connsiteX3" fmla="*/ 43623 w 974796"/>
                    <a:gd name="connsiteY3" fmla="*/ 514583 h 687774"/>
                    <a:gd name="connsiteX4" fmla="*/ 268928 w 974796"/>
                    <a:gd name="connsiteY4" fmla="*/ 2452 h 687774"/>
                    <a:gd name="connsiteX5" fmla="*/ 551260 w 974796"/>
                    <a:gd name="connsiteY5" fmla="*/ 193995 h 687774"/>
                    <a:gd name="connsiteX6" fmla="*/ 858939 w 974796"/>
                    <a:gd name="connsiteY6" fmla="*/ 151313 h 687774"/>
                    <a:gd name="connsiteX7" fmla="*/ 972098 w 974796"/>
                    <a:gd name="connsiteY7" fmla="*/ 414620 h 687774"/>
                    <a:gd name="connsiteX0" fmla="*/ 239713 w 974796"/>
                    <a:gd name="connsiteY0" fmla="*/ 508440 h 686633"/>
                    <a:gd name="connsiteX1" fmla="*/ 414833 w 974796"/>
                    <a:gd name="connsiteY1" fmla="*/ 335197 h 686633"/>
                    <a:gd name="connsiteX2" fmla="*/ 485362 w 974796"/>
                    <a:gd name="connsiteY2" fmla="*/ 623898 h 686633"/>
                    <a:gd name="connsiteX3" fmla="*/ 43623 w 974796"/>
                    <a:gd name="connsiteY3" fmla="*/ 513442 h 686633"/>
                    <a:gd name="connsiteX4" fmla="*/ 268928 w 974796"/>
                    <a:gd name="connsiteY4" fmla="*/ 1311 h 686633"/>
                    <a:gd name="connsiteX5" fmla="*/ 551260 w 974796"/>
                    <a:gd name="connsiteY5" fmla="*/ 192854 h 686633"/>
                    <a:gd name="connsiteX6" fmla="*/ 858939 w 974796"/>
                    <a:gd name="connsiteY6" fmla="*/ 150172 h 686633"/>
                    <a:gd name="connsiteX7" fmla="*/ 972098 w 974796"/>
                    <a:gd name="connsiteY7" fmla="*/ 413479 h 68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796" h="686633">
                      <a:moveTo>
                        <a:pt x="239713" y="508440"/>
                      </a:moveTo>
                      <a:cubicBezTo>
                        <a:pt x="220051" y="400199"/>
                        <a:pt x="313311" y="308483"/>
                        <a:pt x="414833" y="335197"/>
                      </a:cubicBezTo>
                      <a:cubicBezTo>
                        <a:pt x="568709" y="355231"/>
                        <a:pt x="571103" y="526747"/>
                        <a:pt x="485362" y="623898"/>
                      </a:cubicBezTo>
                      <a:cubicBezTo>
                        <a:pt x="359231" y="741315"/>
                        <a:pt x="103653" y="687971"/>
                        <a:pt x="43623" y="513442"/>
                      </a:cubicBezTo>
                      <a:cubicBezTo>
                        <a:pt x="-86006" y="165544"/>
                        <a:pt x="98347" y="15949"/>
                        <a:pt x="268928" y="1311"/>
                      </a:cubicBezTo>
                      <a:cubicBezTo>
                        <a:pt x="423631" y="-11041"/>
                        <a:pt x="534267" y="64743"/>
                        <a:pt x="551260" y="192854"/>
                      </a:cubicBezTo>
                      <a:cubicBezTo>
                        <a:pt x="632704" y="84983"/>
                        <a:pt x="783005" y="98296"/>
                        <a:pt x="858939" y="150172"/>
                      </a:cubicBezTo>
                      <a:cubicBezTo>
                        <a:pt x="963678" y="201219"/>
                        <a:pt x="983037" y="310103"/>
                        <a:pt x="972098" y="413479"/>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59" name="자유형: 도형 44">
                  <a:extLst>
                    <a:ext uri="{FF2B5EF4-FFF2-40B4-BE49-F238E27FC236}">
                      <a16:creationId xmlns:a16="http://schemas.microsoft.com/office/drawing/2014/main" id="{508DC5A7-2673-4808-B191-AD0CD155264B}"/>
                    </a:ext>
                  </a:extLst>
                </p:cNvPr>
                <p:cNvSpPr/>
                <p:nvPr/>
              </p:nvSpPr>
              <p:spPr>
                <a:xfrm>
                  <a:off x="6646452" y="3560646"/>
                  <a:ext cx="483425" cy="785841"/>
                </a:xfrm>
                <a:custGeom>
                  <a:avLst/>
                  <a:gdLst>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35314"/>
                    <a:gd name="connsiteX1" fmla="*/ 330979 w 647937"/>
                    <a:gd name="connsiteY1" fmla="*/ 0 h 1035314"/>
                    <a:gd name="connsiteX2" fmla="*/ 560982 w 647937"/>
                    <a:gd name="connsiteY2" fmla="*/ 171099 h 1035314"/>
                    <a:gd name="connsiteX3" fmla="*/ 468420 w 647937"/>
                    <a:gd name="connsiteY3" fmla="*/ 493663 h 1035314"/>
                    <a:gd name="connsiteX4" fmla="*/ 647934 w 647937"/>
                    <a:gd name="connsiteY4" fmla="*/ 793789 h 1035314"/>
                    <a:gd name="connsiteX5" fmla="*/ 465665 w 647937"/>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489"/>
                    <a:gd name="connsiteY0" fmla="*/ 277685 h 1035314"/>
                    <a:gd name="connsiteX1" fmla="*/ 330979 w 642489"/>
                    <a:gd name="connsiteY1" fmla="*/ 0 h 1035314"/>
                    <a:gd name="connsiteX2" fmla="*/ 560982 w 642489"/>
                    <a:gd name="connsiteY2" fmla="*/ 171099 h 1035314"/>
                    <a:gd name="connsiteX3" fmla="*/ 446386 w 642489"/>
                    <a:gd name="connsiteY3" fmla="*/ 490909 h 1035314"/>
                    <a:gd name="connsiteX4" fmla="*/ 642425 w 642489"/>
                    <a:gd name="connsiteY4" fmla="*/ 769001 h 1035314"/>
                    <a:gd name="connsiteX5" fmla="*/ 465665 w 642489"/>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564"/>
                    <a:gd name="connsiteY0" fmla="*/ 277685 h 1035314"/>
                    <a:gd name="connsiteX1" fmla="*/ 330979 w 642564"/>
                    <a:gd name="connsiteY1" fmla="*/ 0 h 1035314"/>
                    <a:gd name="connsiteX2" fmla="*/ 560982 w 642564"/>
                    <a:gd name="connsiteY2" fmla="*/ 171099 h 1035314"/>
                    <a:gd name="connsiteX3" fmla="*/ 446386 w 642564"/>
                    <a:gd name="connsiteY3" fmla="*/ 490909 h 1035314"/>
                    <a:gd name="connsiteX4" fmla="*/ 642425 w 642564"/>
                    <a:gd name="connsiteY4" fmla="*/ 769001 h 1035314"/>
                    <a:gd name="connsiteX5" fmla="*/ 465665 w 642564"/>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80359 h 1037988"/>
                    <a:gd name="connsiteX1" fmla="*/ 330979 w 639815"/>
                    <a:gd name="connsiteY1" fmla="*/ 2674 h 1037988"/>
                    <a:gd name="connsiteX2" fmla="*/ 560982 w 639815"/>
                    <a:gd name="connsiteY2" fmla="*/ 173773 h 1037988"/>
                    <a:gd name="connsiteX3" fmla="*/ 446386 w 639815"/>
                    <a:gd name="connsiteY3" fmla="*/ 493583 h 1037988"/>
                    <a:gd name="connsiteX4" fmla="*/ 639670 w 639815"/>
                    <a:gd name="connsiteY4" fmla="*/ 763412 h 1037988"/>
                    <a:gd name="connsiteX5" fmla="*/ 465665 w 639815"/>
                    <a:gd name="connsiteY5" fmla="*/ 1037988 h 1037988"/>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78763 h 1036392"/>
                    <a:gd name="connsiteX1" fmla="*/ 330979 w 639815"/>
                    <a:gd name="connsiteY1" fmla="*/ 1078 h 1036392"/>
                    <a:gd name="connsiteX2" fmla="*/ 560982 w 639815"/>
                    <a:gd name="connsiteY2" fmla="*/ 172177 h 1036392"/>
                    <a:gd name="connsiteX3" fmla="*/ 446386 w 639815"/>
                    <a:gd name="connsiteY3" fmla="*/ 491987 h 1036392"/>
                    <a:gd name="connsiteX4" fmla="*/ 639670 w 639815"/>
                    <a:gd name="connsiteY4" fmla="*/ 761816 h 1036392"/>
                    <a:gd name="connsiteX5" fmla="*/ 465665 w 639815"/>
                    <a:gd name="connsiteY5" fmla="*/ 1036392 h 1036392"/>
                    <a:gd name="connsiteX0" fmla="*/ 0 w 639815"/>
                    <a:gd name="connsiteY0" fmla="*/ 280192 h 1037821"/>
                    <a:gd name="connsiteX1" fmla="*/ 330979 w 639815"/>
                    <a:gd name="connsiteY1" fmla="*/ 2507 h 1037821"/>
                    <a:gd name="connsiteX2" fmla="*/ 560982 w 639815"/>
                    <a:gd name="connsiteY2" fmla="*/ 173606 h 1037821"/>
                    <a:gd name="connsiteX3" fmla="*/ 446386 w 639815"/>
                    <a:gd name="connsiteY3" fmla="*/ 493416 h 1037821"/>
                    <a:gd name="connsiteX4" fmla="*/ 639670 w 639815"/>
                    <a:gd name="connsiteY4" fmla="*/ 763245 h 1037821"/>
                    <a:gd name="connsiteX5" fmla="*/ 465665 w 639815"/>
                    <a:gd name="connsiteY5" fmla="*/ 1037821 h 1037821"/>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26 w 639841"/>
                    <a:gd name="connsiteY0" fmla="*/ 279103 h 1036732"/>
                    <a:gd name="connsiteX1" fmla="*/ 331005 w 639841"/>
                    <a:gd name="connsiteY1" fmla="*/ 1418 h 1036732"/>
                    <a:gd name="connsiteX2" fmla="*/ 561008 w 639841"/>
                    <a:gd name="connsiteY2" fmla="*/ 172517 h 1036732"/>
                    <a:gd name="connsiteX3" fmla="*/ 446412 w 639841"/>
                    <a:gd name="connsiteY3" fmla="*/ 492327 h 1036732"/>
                    <a:gd name="connsiteX4" fmla="*/ 639696 w 639841"/>
                    <a:gd name="connsiteY4" fmla="*/ 762156 h 1036732"/>
                    <a:gd name="connsiteX5" fmla="*/ 465691 w 639841"/>
                    <a:gd name="connsiteY5" fmla="*/ 1036732 h 1036732"/>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40 w 620576"/>
                    <a:gd name="connsiteY0" fmla="*/ 296331 h 1037435"/>
                    <a:gd name="connsiteX1" fmla="*/ 311740 w 620576"/>
                    <a:gd name="connsiteY1" fmla="*/ 2121 h 1037435"/>
                    <a:gd name="connsiteX2" fmla="*/ 541743 w 620576"/>
                    <a:gd name="connsiteY2" fmla="*/ 173220 h 1037435"/>
                    <a:gd name="connsiteX3" fmla="*/ 427147 w 620576"/>
                    <a:gd name="connsiteY3" fmla="*/ 493030 h 1037435"/>
                    <a:gd name="connsiteX4" fmla="*/ 620431 w 620576"/>
                    <a:gd name="connsiteY4" fmla="*/ 762859 h 1037435"/>
                    <a:gd name="connsiteX5" fmla="*/ 446426 w 620576"/>
                    <a:gd name="connsiteY5" fmla="*/ 1037435 h 1037435"/>
                    <a:gd name="connsiteX0" fmla="*/ 5008 w 625544"/>
                    <a:gd name="connsiteY0" fmla="*/ 297012 h 1038116"/>
                    <a:gd name="connsiteX1" fmla="*/ 316708 w 625544"/>
                    <a:gd name="connsiteY1" fmla="*/ 2802 h 1038116"/>
                    <a:gd name="connsiteX2" fmla="*/ 546711 w 625544"/>
                    <a:gd name="connsiteY2" fmla="*/ 173901 h 1038116"/>
                    <a:gd name="connsiteX3" fmla="*/ 432115 w 625544"/>
                    <a:gd name="connsiteY3" fmla="*/ 493711 h 1038116"/>
                    <a:gd name="connsiteX4" fmla="*/ 625399 w 625544"/>
                    <a:gd name="connsiteY4" fmla="*/ 763540 h 1038116"/>
                    <a:gd name="connsiteX5" fmla="*/ 451394 w 625544"/>
                    <a:gd name="connsiteY5" fmla="*/ 1038116 h 1038116"/>
                    <a:gd name="connsiteX0" fmla="*/ 5008 w 625544"/>
                    <a:gd name="connsiteY0" fmla="*/ 299704 h 1040808"/>
                    <a:gd name="connsiteX1" fmla="*/ 316708 w 625544"/>
                    <a:gd name="connsiteY1" fmla="*/ 2739 h 1040808"/>
                    <a:gd name="connsiteX2" fmla="*/ 546711 w 625544"/>
                    <a:gd name="connsiteY2" fmla="*/ 176593 h 1040808"/>
                    <a:gd name="connsiteX3" fmla="*/ 432115 w 625544"/>
                    <a:gd name="connsiteY3" fmla="*/ 496403 h 1040808"/>
                    <a:gd name="connsiteX4" fmla="*/ 625399 w 625544"/>
                    <a:gd name="connsiteY4" fmla="*/ 766232 h 1040808"/>
                    <a:gd name="connsiteX5" fmla="*/ 451394 w 625544"/>
                    <a:gd name="connsiteY5" fmla="*/ 1040808 h 1040808"/>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5023"/>
                    <a:gd name="connsiteY0" fmla="*/ 298093 h 1039197"/>
                    <a:gd name="connsiteX1" fmla="*/ 315906 w 625023"/>
                    <a:gd name="connsiteY1" fmla="*/ 1128 h 1039197"/>
                    <a:gd name="connsiteX2" fmla="*/ 545909 w 625023"/>
                    <a:gd name="connsiteY2" fmla="*/ 174982 h 1039197"/>
                    <a:gd name="connsiteX3" fmla="*/ 431313 w 625023"/>
                    <a:gd name="connsiteY3" fmla="*/ 494792 h 1039197"/>
                    <a:gd name="connsiteX4" fmla="*/ 624597 w 625023"/>
                    <a:gd name="connsiteY4" fmla="*/ 764621 h 1039197"/>
                    <a:gd name="connsiteX5" fmla="*/ 450592 w 625023"/>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25804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42808"/>
                    <a:gd name="connsiteX1" fmla="*/ 315906 w 641503"/>
                    <a:gd name="connsiteY1" fmla="*/ 1128 h 1042808"/>
                    <a:gd name="connsiteX2" fmla="*/ 545909 w 641503"/>
                    <a:gd name="connsiteY2" fmla="*/ 174982 h 1042808"/>
                    <a:gd name="connsiteX3" fmla="*/ 431313 w 641503"/>
                    <a:gd name="connsiteY3" fmla="*/ 494792 h 1042808"/>
                    <a:gd name="connsiteX4" fmla="*/ 641122 w 641503"/>
                    <a:gd name="connsiteY4" fmla="*/ 764621 h 1042808"/>
                    <a:gd name="connsiteX5" fmla="*/ 384825 w 641503"/>
                    <a:gd name="connsiteY5" fmla="*/ 1042808 h 1042808"/>
                    <a:gd name="connsiteX0" fmla="*/ 4206 w 641503"/>
                    <a:gd name="connsiteY0" fmla="*/ 298093 h 1042808"/>
                    <a:gd name="connsiteX1" fmla="*/ 315906 w 641503"/>
                    <a:gd name="connsiteY1" fmla="*/ 1128 h 1042808"/>
                    <a:gd name="connsiteX2" fmla="*/ 545909 w 641503"/>
                    <a:gd name="connsiteY2" fmla="*/ 174982 h 1042808"/>
                    <a:gd name="connsiteX3" fmla="*/ 431313 w 641503"/>
                    <a:gd name="connsiteY3" fmla="*/ 494792 h 1042808"/>
                    <a:gd name="connsiteX4" fmla="*/ 641122 w 641503"/>
                    <a:gd name="connsiteY4" fmla="*/ 764621 h 1042808"/>
                    <a:gd name="connsiteX5" fmla="*/ 384825 w 641503"/>
                    <a:gd name="connsiteY5" fmla="*/ 1042808 h 104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503" h="1042808">
                      <a:moveTo>
                        <a:pt x="4206" y="298093"/>
                      </a:moveTo>
                      <a:cubicBezTo>
                        <a:pt x="-31441" y="73328"/>
                        <a:pt x="167021" y="-10969"/>
                        <a:pt x="315906" y="1128"/>
                      </a:cubicBezTo>
                      <a:cubicBezTo>
                        <a:pt x="428380" y="8585"/>
                        <a:pt x="527080" y="95916"/>
                        <a:pt x="545909" y="174982"/>
                      </a:cubicBezTo>
                      <a:cubicBezTo>
                        <a:pt x="579319" y="262305"/>
                        <a:pt x="557648" y="418486"/>
                        <a:pt x="431313" y="494792"/>
                      </a:cubicBezTo>
                      <a:cubicBezTo>
                        <a:pt x="576532" y="548013"/>
                        <a:pt x="647384" y="650808"/>
                        <a:pt x="641122" y="764621"/>
                      </a:cubicBezTo>
                      <a:cubicBezTo>
                        <a:pt x="633615" y="919493"/>
                        <a:pt x="535403" y="1017236"/>
                        <a:pt x="384825" y="1042808"/>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60" name="자유형: 도형 45">
                  <a:extLst>
                    <a:ext uri="{FF2B5EF4-FFF2-40B4-BE49-F238E27FC236}">
                      <a16:creationId xmlns:a16="http://schemas.microsoft.com/office/drawing/2014/main" id="{1A0C70E6-B9D7-4A4A-AAF5-B21433743240}"/>
                    </a:ext>
                  </a:extLst>
                </p:cNvPr>
                <p:cNvSpPr/>
                <p:nvPr/>
              </p:nvSpPr>
              <p:spPr>
                <a:xfrm>
                  <a:off x="6153240" y="3948272"/>
                  <a:ext cx="785355" cy="780891"/>
                </a:xfrm>
                <a:custGeom>
                  <a:avLst/>
                  <a:gdLst>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7877 w 1035080"/>
                    <a:gd name="connsiteY0" fmla="*/ 213173 h 925619"/>
                    <a:gd name="connsiteX1" fmla="*/ 535806 w 1035080"/>
                    <a:gd name="connsiteY1" fmla="*/ 0 h 925619"/>
                    <a:gd name="connsiteX2" fmla="*/ 676051 w 1035080"/>
                    <a:gd name="connsiteY2" fmla="*/ 311345 h 925619"/>
                    <a:gd name="connsiteX3" fmla="*/ 1035080 w 1035080"/>
                    <a:gd name="connsiteY3" fmla="*/ 535737 h 925619"/>
                    <a:gd name="connsiteX4" fmla="*/ 603124 w 1035080"/>
                    <a:gd name="connsiteY4" fmla="*/ 925619 h 925619"/>
                    <a:gd name="connsiteX5" fmla="*/ 53565 w 1035080"/>
                    <a:gd name="connsiteY5" fmla="*/ 871971 h 925619"/>
                    <a:gd name="connsiteX6" fmla="*/ 106351 w 1035080"/>
                    <a:gd name="connsiteY6" fmla="*/ 395289 h 925619"/>
                    <a:gd name="connsiteX7" fmla="*/ 443903 w 1035080"/>
                    <a:gd name="connsiteY7" fmla="*/ 599641 h 925619"/>
                    <a:gd name="connsiteX0" fmla="*/ 375671 w 1062874"/>
                    <a:gd name="connsiteY0" fmla="*/ 213173 h 925619"/>
                    <a:gd name="connsiteX1" fmla="*/ 563600 w 1062874"/>
                    <a:gd name="connsiteY1" fmla="*/ 0 h 925619"/>
                    <a:gd name="connsiteX2" fmla="*/ 703845 w 1062874"/>
                    <a:gd name="connsiteY2" fmla="*/ 311345 h 925619"/>
                    <a:gd name="connsiteX3" fmla="*/ 1062874 w 1062874"/>
                    <a:gd name="connsiteY3" fmla="*/ 535737 h 925619"/>
                    <a:gd name="connsiteX4" fmla="*/ 630918 w 1062874"/>
                    <a:gd name="connsiteY4" fmla="*/ 925619 h 925619"/>
                    <a:gd name="connsiteX5" fmla="*/ 81359 w 1062874"/>
                    <a:gd name="connsiteY5" fmla="*/ 871971 h 925619"/>
                    <a:gd name="connsiteX6" fmla="*/ 134145 w 1062874"/>
                    <a:gd name="connsiteY6" fmla="*/ 395289 h 925619"/>
                    <a:gd name="connsiteX7" fmla="*/ 471697 w 1062874"/>
                    <a:gd name="connsiteY7" fmla="*/ 599641 h 92561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30918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06130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9036"/>
                    <a:gd name="connsiteX1" fmla="*/ 563600 w 1062874"/>
                    <a:gd name="connsiteY1" fmla="*/ 0 h 979036"/>
                    <a:gd name="connsiteX2" fmla="*/ 703845 w 1062874"/>
                    <a:gd name="connsiteY2" fmla="*/ 311345 h 979036"/>
                    <a:gd name="connsiteX3" fmla="*/ 1062874 w 1062874"/>
                    <a:gd name="connsiteY3" fmla="*/ 535737 h 979036"/>
                    <a:gd name="connsiteX4" fmla="*/ 597867 w 1062874"/>
                    <a:gd name="connsiteY4" fmla="*/ 942144 h 979036"/>
                    <a:gd name="connsiteX5" fmla="*/ 81359 w 1062874"/>
                    <a:gd name="connsiteY5" fmla="*/ 871971 h 979036"/>
                    <a:gd name="connsiteX6" fmla="*/ 134145 w 1062874"/>
                    <a:gd name="connsiteY6" fmla="*/ 395289 h 979036"/>
                    <a:gd name="connsiteX7" fmla="*/ 471697 w 1062874"/>
                    <a:gd name="connsiteY7" fmla="*/ 599641 h 979036"/>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33999"/>
                    <a:gd name="connsiteX1" fmla="*/ 563600 w 1062874"/>
                    <a:gd name="connsiteY1" fmla="*/ 0 h 1033999"/>
                    <a:gd name="connsiteX2" fmla="*/ 703845 w 1062874"/>
                    <a:gd name="connsiteY2" fmla="*/ 311345 h 1033999"/>
                    <a:gd name="connsiteX3" fmla="*/ 1062874 w 1062874"/>
                    <a:gd name="connsiteY3" fmla="*/ 535737 h 1033999"/>
                    <a:gd name="connsiteX4" fmla="*/ 597867 w 1062874"/>
                    <a:gd name="connsiteY4" fmla="*/ 942144 h 1033999"/>
                    <a:gd name="connsiteX5" fmla="*/ 81359 w 1062874"/>
                    <a:gd name="connsiteY5" fmla="*/ 871971 h 1033999"/>
                    <a:gd name="connsiteX6" fmla="*/ 134145 w 1062874"/>
                    <a:gd name="connsiteY6" fmla="*/ 395289 h 1033999"/>
                    <a:gd name="connsiteX7" fmla="*/ 471697 w 1062874"/>
                    <a:gd name="connsiteY7" fmla="*/ 599641 h 1033999"/>
                    <a:gd name="connsiteX0" fmla="*/ 363975 w 1051178"/>
                    <a:gd name="connsiteY0" fmla="*/ 213173 h 1033999"/>
                    <a:gd name="connsiteX1" fmla="*/ 551904 w 1051178"/>
                    <a:gd name="connsiteY1" fmla="*/ 0 h 1033999"/>
                    <a:gd name="connsiteX2" fmla="*/ 692149 w 1051178"/>
                    <a:gd name="connsiteY2" fmla="*/ 311345 h 1033999"/>
                    <a:gd name="connsiteX3" fmla="*/ 1051178 w 1051178"/>
                    <a:gd name="connsiteY3" fmla="*/ 535737 h 1033999"/>
                    <a:gd name="connsiteX4" fmla="*/ 586171 w 1051178"/>
                    <a:gd name="connsiteY4" fmla="*/ 942144 h 1033999"/>
                    <a:gd name="connsiteX5" fmla="*/ 69663 w 1051178"/>
                    <a:gd name="connsiteY5" fmla="*/ 871971 h 1033999"/>
                    <a:gd name="connsiteX6" fmla="*/ 122449 w 1051178"/>
                    <a:gd name="connsiteY6" fmla="*/ 395289 h 1033999"/>
                    <a:gd name="connsiteX7" fmla="*/ 460001 w 1051178"/>
                    <a:gd name="connsiteY7" fmla="*/ 599641 h 1033999"/>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34653"/>
                    <a:gd name="connsiteY0" fmla="*/ 213173 h 1030327"/>
                    <a:gd name="connsiteX1" fmla="*/ 551904 w 1034653"/>
                    <a:gd name="connsiteY1" fmla="*/ 0 h 1030327"/>
                    <a:gd name="connsiteX2" fmla="*/ 692149 w 1034653"/>
                    <a:gd name="connsiteY2" fmla="*/ 311345 h 1030327"/>
                    <a:gd name="connsiteX3" fmla="*/ 1034653 w 1034653"/>
                    <a:gd name="connsiteY3" fmla="*/ 538491 h 1030327"/>
                    <a:gd name="connsiteX4" fmla="*/ 613713 w 1034653"/>
                    <a:gd name="connsiteY4" fmla="*/ 936636 h 1030327"/>
                    <a:gd name="connsiteX5" fmla="*/ 69663 w 1034653"/>
                    <a:gd name="connsiteY5" fmla="*/ 871971 h 1030327"/>
                    <a:gd name="connsiteX6" fmla="*/ 122449 w 1034653"/>
                    <a:gd name="connsiteY6" fmla="*/ 395289 h 1030327"/>
                    <a:gd name="connsiteX7" fmla="*/ 460001 w 1034653"/>
                    <a:gd name="connsiteY7" fmla="*/ 599641 h 1030327"/>
                    <a:gd name="connsiteX0" fmla="*/ 363975 w 1037690"/>
                    <a:gd name="connsiteY0" fmla="*/ 213173 h 1030327"/>
                    <a:gd name="connsiteX1" fmla="*/ 551904 w 1037690"/>
                    <a:gd name="connsiteY1" fmla="*/ 0 h 1030327"/>
                    <a:gd name="connsiteX2" fmla="*/ 692149 w 1037690"/>
                    <a:gd name="connsiteY2" fmla="*/ 311345 h 1030327"/>
                    <a:gd name="connsiteX3" fmla="*/ 1034653 w 1037690"/>
                    <a:gd name="connsiteY3" fmla="*/ 538491 h 1030327"/>
                    <a:gd name="connsiteX4" fmla="*/ 613713 w 1037690"/>
                    <a:gd name="connsiteY4" fmla="*/ 936636 h 1030327"/>
                    <a:gd name="connsiteX5" fmla="*/ 69663 w 1037690"/>
                    <a:gd name="connsiteY5" fmla="*/ 871971 h 1030327"/>
                    <a:gd name="connsiteX6" fmla="*/ 122449 w 1037690"/>
                    <a:gd name="connsiteY6" fmla="*/ 395289 h 1030327"/>
                    <a:gd name="connsiteX7" fmla="*/ 460001 w 1037690"/>
                    <a:gd name="connsiteY7" fmla="*/ 599641 h 1030327"/>
                    <a:gd name="connsiteX0" fmla="*/ 363975 w 1037917"/>
                    <a:gd name="connsiteY0" fmla="*/ 213173 h 1030327"/>
                    <a:gd name="connsiteX1" fmla="*/ 551904 w 1037917"/>
                    <a:gd name="connsiteY1" fmla="*/ 0 h 1030327"/>
                    <a:gd name="connsiteX2" fmla="*/ 692149 w 1037917"/>
                    <a:gd name="connsiteY2" fmla="*/ 311345 h 1030327"/>
                    <a:gd name="connsiteX3" fmla="*/ 1034653 w 1037917"/>
                    <a:gd name="connsiteY3" fmla="*/ 538491 h 1030327"/>
                    <a:gd name="connsiteX4" fmla="*/ 613713 w 1037917"/>
                    <a:gd name="connsiteY4" fmla="*/ 936636 h 1030327"/>
                    <a:gd name="connsiteX5" fmla="*/ 69663 w 1037917"/>
                    <a:gd name="connsiteY5" fmla="*/ 871971 h 1030327"/>
                    <a:gd name="connsiteX6" fmla="*/ 122449 w 1037917"/>
                    <a:gd name="connsiteY6" fmla="*/ 395289 h 1030327"/>
                    <a:gd name="connsiteX7" fmla="*/ 460001 w 103791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270 h 1030424"/>
                    <a:gd name="connsiteX1" fmla="*/ 551904 w 1041370"/>
                    <a:gd name="connsiteY1" fmla="*/ 97 h 1030424"/>
                    <a:gd name="connsiteX2" fmla="*/ 675624 w 1041370"/>
                    <a:gd name="connsiteY2" fmla="*/ 300425 h 1030424"/>
                    <a:gd name="connsiteX3" fmla="*/ 1034653 w 1041370"/>
                    <a:gd name="connsiteY3" fmla="*/ 538588 h 1030424"/>
                    <a:gd name="connsiteX4" fmla="*/ 613713 w 1041370"/>
                    <a:gd name="connsiteY4" fmla="*/ 936733 h 1030424"/>
                    <a:gd name="connsiteX5" fmla="*/ 69663 w 1041370"/>
                    <a:gd name="connsiteY5" fmla="*/ 872068 h 1030424"/>
                    <a:gd name="connsiteX6" fmla="*/ 122449 w 1041370"/>
                    <a:gd name="connsiteY6" fmla="*/ 395386 h 1030424"/>
                    <a:gd name="connsiteX7" fmla="*/ 460001 w 1041370"/>
                    <a:gd name="connsiteY7" fmla="*/ 599738 h 1030424"/>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266"/>
                    <a:gd name="connsiteY0" fmla="*/ 237961 h 1016230"/>
                    <a:gd name="connsiteX1" fmla="*/ 551904 w 1041266"/>
                    <a:gd name="connsiteY1" fmla="*/ 0 h 1016230"/>
                    <a:gd name="connsiteX2" fmla="*/ 675624 w 1041266"/>
                    <a:gd name="connsiteY2" fmla="*/ 300328 h 1016230"/>
                    <a:gd name="connsiteX3" fmla="*/ 1034653 w 1041266"/>
                    <a:gd name="connsiteY3" fmla="*/ 538491 h 1016230"/>
                    <a:gd name="connsiteX4" fmla="*/ 610959 w 1041266"/>
                    <a:gd name="connsiteY4" fmla="*/ 914602 h 1016230"/>
                    <a:gd name="connsiteX5" fmla="*/ 69663 w 1041266"/>
                    <a:gd name="connsiteY5" fmla="*/ 871971 h 1016230"/>
                    <a:gd name="connsiteX6" fmla="*/ 122449 w 1041266"/>
                    <a:gd name="connsiteY6" fmla="*/ 395289 h 1016230"/>
                    <a:gd name="connsiteX7" fmla="*/ 407671 w 1041266"/>
                    <a:gd name="connsiteY7" fmla="*/ 709810 h 1016230"/>
                    <a:gd name="connsiteX0" fmla="*/ 408043 w 1042386"/>
                    <a:gd name="connsiteY0" fmla="*/ 237961 h 1016230"/>
                    <a:gd name="connsiteX1" fmla="*/ 551904 w 1042386"/>
                    <a:gd name="connsiteY1" fmla="*/ 0 h 1016230"/>
                    <a:gd name="connsiteX2" fmla="*/ 675624 w 1042386"/>
                    <a:gd name="connsiteY2" fmla="*/ 300328 h 1016230"/>
                    <a:gd name="connsiteX3" fmla="*/ 1034653 w 1042386"/>
                    <a:gd name="connsiteY3" fmla="*/ 538491 h 1016230"/>
                    <a:gd name="connsiteX4" fmla="*/ 610959 w 1042386"/>
                    <a:gd name="connsiteY4" fmla="*/ 914602 h 1016230"/>
                    <a:gd name="connsiteX5" fmla="*/ 69663 w 1042386"/>
                    <a:gd name="connsiteY5" fmla="*/ 871971 h 1016230"/>
                    <a:gd name="connsiteX6" fmla="*/ 122449 w 1042386"/>
                    <a:gd name="connsiteY6" fmla="*/ 395289 h 1016230"/>
                    <a:gd name="connsiteX7" fmla="*/ 407671 w 1042386"/>
                    <a:gd name="connsiteY7" fmla="*/ 709810 h 1016230"/>
                    <a:gd name="connsiteX0" fmla="*/ 408043 w 1042386"/>
                    <a:gd name="connsiteY0" fmla="*/ 237961 h 1031503"/>
                    <a:gd name="connsiteX1" fmla="*/ 551904 w 1042386"/>
                    <a:gd name="connsiteY1" fmla="*/ 0 h 1031503"/>
                    <a:gd name="connsiteX2" fmla="*/ 675624 w 1042386"/>
                    <a:gd name="connsiteY2" fmla="*/ 300328 h 1031503"/>
                    <a:gd name="connsiteX3" fmla="*/ 1034653 w 1042386"/>
                    <a:gd name="connsiteY3" fmla="*/ 538491 h 1031503"/>
                    <a:gd name="connsiteX4" fmla="*/ 610959 w 1042386"/>
                    <a:gd name="connsiteY4" fmla="*/ 914602 h 1031503"/>
                    <a:gd name="connsiteX5" fmla="*/ 69663 w 1042386"/>
                    <a:gd name="connsiteY5" fmla="*/ 871971 h 1031503"/>
                    <a:gd name="connsiteX6" fmla="*/ 122449 w 1042386"/>
                    <a:gd name="connsiteY6" fmla="*/ 395289 h 1031503"/>
                    <a:gd name="connsiteX7" fmla="*/ 407671 w 1042386"/>
                    <a:gd name="connsiteY7" fmla="*/ 709810 h 1031503"/>
                    <a:gd name="connsiteX0" fmla="*/ 408043 w 1040983"/>
                    <a:gd name="connsiteY0" fmla="*/ 237961 h 1031503"/>
                    <a:gd name="connsiteX1" fmla="*/ 551904 w 1040983"/>
                    <a:gd name="connsiteY1" fmla="*/ 0 h 1031503"/>
                    <a:gd name="connsiteX2" fmla="*/ 675624 w 1040983"/>
                    <a:gd name="connsiteY2" fmla="*/ 300328 h 1031503"/>
                    <a:gd name="connsiteX3" fmla="*/ 1034653 w 1040983"/>
                    <a:gd name="connsiteY3" fmla="*/ 538491 h 1031503"/>
                    <a:gd name="connsiteX4" fmla="*/ 610959 w 1040983"/>
                    <a:gd name="connsiteY4" fmla="*/ 914602 h 1031503"/>
                    <a:gd name="connsiteX5" fmla="*/ 69663 w 1040983"/>
                    <a:gd name="connsiteY5" fmla="*/ 871971 h 1031503"/>
                    <a:gd name="connsiteX6" fmla="*/ 122449 w 1040983"/>
                    <a:gd name="connsiteY6" fmla="*/ 395289 h 1031503"/>
                    <a:gd name="connsiteX7" fmla="*/ 407671 w 1040983"/>
                    <a:gd name="connsiteY7" fmla="*/ 709810 h 1031503"/>
                    <a:gd name="connsiteX0" fmla="*/ 408043 w 1040983"/>
                    <a:gd name="connsiteY0" fmla="*/ 237961 h 1036239"/>
                    <a:gd name="connsiteX1" fmla="*/ 551904 w 1040983"/>
                    <a:gd name="connsiteY1" fmla="*/ 0 h 1036239"/>
                    <a:gd name="connsiteX2" fmla="*/ 675624 w 1040983"/>
                    <a:gd name="connsiteY2" fmla="*/ 300328 h 1036239"/>
                    <a:gd name="connsiteX3" fmla="*/ 1034653 w 1040983"/>
                    <a:gd name="connsiteY3" fmla="*/ 538491 h 1036239"/>
                    <a:gd name="connsiteX4" fmla="*/ 610959 w 1040983"/>
                    <a:gd name="connsiteY4" fmla="*/ 914602 h 1036239"/>
                    <a:gd name="connsiteX5" fmla="*/ 69663 w 1040983"/>
                    <a:gd name="connsiteY5" fmla="*/ 871971 h 1036239"/>
                    <a:gd name="connsiteX6" fmla="*/ 122449 w 1040983"/>
                    <a:gd name="connsiteY6" fmla="*/ 395289 h 1036239"/>
                    <a:gd name="connsiteX7" fmla="*/ 407671 w 1040983"/>
                    <a:gd name="connsiteY7" fmla="*/ 709810 h 1036239"/>
                    <a:gd name="connsiteX0" fmla="*/ 408043 w 1040106"/>
                    <a:gd name="connsiteY0" fmla="*/ 237961 h 1036239"/>
                    <a:gd name="connsiteX1" fmla="*/ 551904 w 1040106"/>
                    <a:gd name="connsiteY1" fmla="*/ 0 h 1036239"/>
                    <a:gd name="connsiteX2" fmla="*/ 675624 w 1040106"/>
                    <a:gd name="connsiteY2" fmla="*/ 300328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2163"/>
                    <a:gd name="connsiteY0" fmla="*/ 237961 h 1036239"/>
                    <a:gd name="connsiteX1" fmla="*/ 551904 w 1042163"/>
                    <a:gd name="connsiteY1" fmla="*/ 0 h 1036239"/>
                    <a:gd name="connsiteX2" fmla="*/ 694904 w 1042163"/>
                    <a:gd name="connsiteY2" fmla="*/ 308591 h 1036239"/>
                    <a:gd name="connsiteX3" fmla="*/ 1034653 w 1042163"/>
                    <a:gd name="connsiteY3" fmla="*/ 538491 h 1036239"/>
                    <a:gd name="connsiteX4" fmla="*/ 610959 w 1042163"/>
                    <a:gd name="connsiteY4" fmla="*/ 914602 h 1036239"/>
                    <a:gd name="connsiteX5" fmla="*/ 69663 w 1042163"/>
                    <a:gd name="connsiteY5" fmla="*/ 871971 h 1036239"/>
                    <a:gd name="connsiteX6" fmla="*/ 122449 w 1042163"/>
                    <a:gd name="connsiteY6" fmla="*/ 395289 h 1036239"/>
                    <a:gd name="connsiteX7" fmla="*/ 407671 w 1042163"/>
                    <a:gd name="connsiteY7" fmla="*/ 709810 h 10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163" h="1036239">
                      <a:moveTo>
                        <a:pt x="408043" y="237961"/>
                      </a:moveTo>
                      <a:cubicBezTo>
                        <a:pt x="343992" y="128344"/>
                        <a:pt x="425913" y="2202"/>
                        <a:pt x="551904" y="0"/>
                      </a:cubicBezTo>
                      <a:cubicBezTo>
                        <a:pt x="692297" y="9220"/>
                        <a:pt x="799637" y="145134"/>
                        <a:pt x="694904" y="308591"/>
                      </a:cubicBezTo>
                      <a:cubicBezTo>
                        <a:pt x="913733" y="254856"/>
                        <a:pt x="1005866" y="388412"/>
                        <a:pt x="1034653" y="538491"/>
                      </a:cubicBezTo>
                      <a:cubicBezTo>
                        <a:pt x="1080710" y="748323"/>
                        <a:pt x="911934" y="1029765"/>
                        <a:pt x="610959" y="914602"/>
                      </a:cubicBezTo>
                      <a:cubicBezTo>
                        <a:pt x="529678" y="1130828"/>
                        <a:pt x="156451" y="1022057"/>
                        <a:pt x="69663" y="871971"/>
                      </a:cubicBezTo>
                      <a:cubicBezTo>
                        <a:pt x="-4549" y="766325"/>
                        <a:pt x="-59482" y="489919"/>
                        <a:pt x="122449" y="395289"/>
                      </a:cubicBezTo>
                      <a:cubicBezTo>
                        <a:pt x="315758" y="274283"/>
                        <a:pt x="605462" y="514080"/>
                        <a:pt x="407671" y="709810"/>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61" name="자유형: 도형 46">
                  <a:extLst>
                    <a:ext uri="{FF2B5EF4-FFF2-40B4-BE49-F238E27FC236}">
                      <a16:creationId xmlns:a16="http://schemas.microsoft.com/office/drawing/2014/main" id="{1202CF02-F46B-4FAF-8AF6-46CF25499D2A}"/>
                    </a:ext>
                  </a:extLst>
                </p:cNvPr>
                <p:cNvSpPr/>
                <p:nvPr/>
              </p:nvSpPr>
              <p:spPr>
                <a:xfrm>
                  <a:off x="6150565" y="3902140"/>
                  <a:ext cx="223711" cy="335071"/>
                </a:xfrm>
                <a:custGeom>
                  <a:avLst/>
                  <a:gdLst>
                    <a:gd name="connsiteX0" fmla="*/ 0 w 210368"/>
                    <a:gd name="connsiteY0" fmla="*/ 692812 h 692812"/>
                    <a:gd name="connsiteX1" fmla="*/ 145855 w 210368"/>
                    <a:gd name="connsiteY1" fmla="*/ 0 h 692812"/>
                    <a:gd name="connsiteX2" fmla="*/ 210368 w 210368"/>
                    <a:gd name="connsiteY2" fmla="*/ 350614 h 692812"/>
                    <a:gd name="connsiteX0" fmla="*/ 0 w 204758"/>
                    <a:gd name="connsiteY0" fmla="*/ 692812 h 692812"/>
                    <a:gd name="connsiteX1" fmla="*/ 145855 w 204758"/>
                    <a:gd name="connsiteY1" fmla="*/ 0 h 692812"/>
                    <a:gd name="connsiteX2" fmla="*/ 204758 w 204758"/>
                    <a:gd name="connsiteY2" fmla="*/ 350614 h 692812"/>
                    <a:gd name="connsiteX0" fmla="*/ 0 w 259110"/>
                    <a:gd name="connsiteY0" fmla="*/ 692812 h 692812"/>
                    <a:gd name="connsiteX1" fmla="*/ 145855 w 259110"/>
                    <a:gd name="connsiteY1" fmla="*/ 0 h 692812"/>
                    <a:gd name="connsiteX2" fmla="*/ 204758 w 259110"/>
                    <a:gd name="connsiteY2" fmla="*/ 350614 h 692812"/>
                    <a:gd name="connsiteX0" fmla="*/ 0 w 259110"/>
                    <a:gd name="connsiteY0" fmla="*/ 670372 h 670372"/>
                    <a:gd name="connsiteX1" fmla="*/ 145855 w 259110"/>
                    <a:gd name="connsiteY1" fmla="*/ 0 h 670372"/>
                    <a:gd name="connsiteX2" fmla="*/ 204758 w 259110"/>
                    <a:gd name="connsiteY2" fmla="*/ 328174 h 670372"/>
                    <a:gd name="connsiteX0" fmla="*/ 0 w 276458"/>
                    <a:gd name="connsiteY0" fmla="*/ 670372 h 670372"/>
                    <a:gd name="connsiteX1" fmla="*/ 145855 w 276458"/>
                    <a:gd name="connsiteY1" fmla="*/ 0 h 670372"/>
                    <a:gd name="connsiteX2" fmla="*/ 204758 w 276458"/>
                    <a:gd name="connsiteY2" fmla="*/ 328174 h 670372"/>
                    <a:gd name="connsiteX0" fmla="*/ 0 w 276458"/>
                    <a:gd name="connsiteY0" fmla="*/ 670381 h 670381"/>
                    <a:gd name="connsiteX1" fmla="*/ 145855 w 276458"/>
                    <a:gd name="connsiteY1" fmla="*/ 9 h 670381"/>
                    <a:gd name="connsiteX2" fmla="*/ 204758 w 276458"/>
                    <a:gd name="connsiteY2" fmla="*/ 328183 h 670381"/>
                    <a:gd name="connsiteX0" fmla="*/ 17567 w 294025"/>
                    <a:gd name="connsiteY0" fmla="*/ 670381 h 670381"/>
                    <a:gd name="connsiteX1" fmla="*/ 163422 w 294025"/>
                    <a:gd name="connsiteY1" fmla="*/ 9 h 670381"/>
                    <a:gd name="connsiteX2" fmla="*/ 222325 w 294025"/>
                    <a:gd name="connsiteY2" fmla="*/ 328183 h 670381"/>
                    <a:gd name="connsiteX0" fmla="*/ 17567 w 327330"/>
                    <a:gd name="connsiteY0" fmla="*/ 671068 h 671068"/>
                    <a:gd name="connsiteX1" fmla="*/ 163422 w 327330"/>
                    <a:gd name="connsiteY1" fmla="*/ 696 h 671068"/>
                    <a:gd name="connsiteX2" fmla="*/ 222325 w 327330"/>
                    <a:gd name="connsiteY2" fmla="*/ 328870 h 671068"/>
                    <a:gd name="connsiteX0" fmla="*/ 17567 w 321664"/>
                    <a:gd name="connsiteY0" fmla="*/ 671068 h 671068"/>
                    <a:gd name="connsiteX1" fmla="*/ 163422 w 321664"/>
                    <a:gd name="connsiteY1" fmla="*/ 696 h 671068"/>
                    <a:gd name="connsiteX2" fmla="*/ 222325 w 321664"/>
                    <a:gd name="connsiteY2" fmla="*/ 328870 h 671068"/>
                    <a:gd name="connsiteX0" fmla="*/ 18431 w 322528"/>
                    <a:gd name="connsiteY0" fmla="*/ 671068 h 671068"/>
                    <a:gd name="connsiteX1" fmla="*/ 164286 w 322528"/>
                    <a:gd name="connsiteY1" fmla="*/ 696 h 671068"/>
                    <a:gd name="connsiteX2" fmla="*/ 223189 w 322528"/>
                    <a:gd name="connsiteY2" fmla="*/ 328870 h 671068"/>
                    <a:gd name="connsiteX0" fmla="*/ 18431 w 311947"/>
                    <a:gd name="connsiteY0" fmla="*/ 671151 h 671151"/>
                    <a:gd name="connsiteX1" fmla="*/ 164286 w 311947"/>
                    <a:gd name="connsiteY1" fmla="*/ 779 h 671151"/>
                    <a:gd name="connsiteX2" fmla="*/ 203910 w 311947"/>
                    <a:gd name="connsiteY2" fmla="*/ 312427 h 671151"/>
                    <a:gd name="connsiteX0" fmla="*/ 18431 w 319515"/>
                    <a:gd name="connsiteY0" fmla="*/ 670768 h 670768"/>
                    <a:gd name="connsiteX1" fmla="*/ 164286 w 319515"/>
                    <a:gd name="connsiteY1" fmla="*/ 396 h 670768"/>
                    <a:gd name="connsiteX2" fmla="*/ 203910 w 319515"/>
                    <a:gd name="connsiteY2" fmla="*/ 312044 h 670768"/>
                    <a:gd name="connsiteX0" fmla="*/ 16717 w 317801"/>
                    <a:gd name="connsiteY0" fmla="*/ 670768 h 670768"/>
                    <a:gd name="connsiteX1" fmla="*/ 162572 w 317801"/>
                    <a:gd name="connsiteY1" fmla="*/ 396 h 670768"/>
                    <a:gd name="connsiteX2" fmla="*/ 202196 w 317801"/>
                    <a:gd name="connsiteY2" fmla="*/ 312044 h 670768"/>
                    <a:gd name="connsiteX0" fmla="*/ 16717 w 320719"/>
                    <a:gd name="connsiteY0" fmla="*/ 670412 h 670412"/>
                    <a:gd name="connsiteX1" fmla="*/ 162572 w 320719"/>
                    <a:gd name="connsiteY1" fmla="*/ 40 h 670412"/>
                    <a:gd name="connsiteX2" fmla="*/ 202196 w 320719"/>
                    <a:gd name="connsiteY2" fmla="*/ 311688 h 670412"/>
                    <a:gd name="connsiteX0" fmla="*/ 16717 w 314294"/>
                    <a:gd name="connsiteY0" fmla="*/ 670412 h 670412"/>
                    <a:gd name="connsiteX1" fmla="*/ 162572 w 314294"/>
                    <a:gd name="connsiteY1" fmla="*/ 40 h 670412"/>
                    <a:gd name="connsiteX2" fmla="*/ 202196 w 314294"/>
                    <a:gd name="connsiteY2" fmla="*/ 311688 h 670412"/>
                    <a:gd name="connsiteX0" fmla="*/ 20002 w 313692"/>
                    <a:gd name="connsiteY0" fmla="*/ 684181 h 684181"/>
                    <a:gd name="connsiteX1" fmla="*/ 157594 w 313692"/>
                    <a:gd name="connsiteY1" fmla="*/ 38 h 684181"/>
                    <a:gd name="connsiteX2" fmla="*/ 205481 w 313692"/>
                    <a:gd name="connsiteY2" fmla="*/ 325457 h 684181"/>
                    <a:gd name="connsiteX0" fmla="*/ 20002 w 335146"/>
                    <a:gd name="connsiteY0" fmla="*/ 684143 h 684143"/>
                    <a:gd name="connsiteX1" fmla="*/ 157594 w 335146"/>
                    <a:gd name="connsiteY1" fmla="*/ 0 h 684143"/>
                    <a:gd name="connsiteX2" fmla="*/ 205481 w 335146"/>
                    <a:gd name="connsiteY2" fmla="*/ 325419 h 684143"/>
                    <a:gd name="connsiteX0" fmla="*/ 20002 w 322593"/>
                    <a:gd name="connsiteY0" fmla="*/ 684143 h 684143"/>
                    <a:gd name="connsiteX1" fmla="*/ 157594 w 322593"/>
                    <a:gd name="connsiteY1" fmla="*/ 0 h 684143"/>
                    <a:gd name="connsiteX2" fmla="*/ 177939 w 322593"/>
                    <a:gd name="connsiteY2" fmla="*/ 275843 h 684143"/>
                    <a:gd name="connsiteX0" fmla="*/ 20002 w 322593"/>
                    <a:gd name="connsiteY0" fmla="*/ 684143 h 684143"/>
                    <a:gd name="connsiteX1" fmla="*/ 157594 w 322593"/>
                    <a:gd name="connsiteY1" fmla="*/ 0 h 684143"/>
                    <a:gd name="connsiteX2" fmla="*/ 177939 w 322593"/>
                    <a:gd name="connsiteY2" fmla="*/ 275843 h 684143"/>
                    <a:gd name="connsiteX0" fmla="*/ 20002 w 305016"/>
                    <a:gd name="connsiteY0" fmla="*/ 684145 h 684145"/>
                    <a:gd name="connsiteX1" fmla="*/ 157594 w 305016"/>
                    <a:gd name="connsiteY1" fmla="*/ 2 h 684145"/>
                    <a:gd name="connsiteX2" fmla="*/ 177939 w 305016"/>
                    <a:gd name="connsiteY2" fmla="*/ 275845 h 684145"/>
                    <a:gd name="connsiteX0" fmla="*/ 20002 w 305016"/>
                    <a:gd name="connsiteY0" fmla="*/ 684145 h 684145"/>
                    <a:gd name="connsiteX1" fmla="*/ 157594 w 305016"/>
                    <a:gd name="connsiteY1" fmla="*/ 2 h 684145"/>
                    <a:gd name="connsiteX2" fmla="*/ 177939 w 305016"/>
                    <a:gd name="connsiteY2" fmla="*/ 275845 h 684145"/>
                    <a:gd name="connsiteX0" fmla="*/ 11876 w 318923"/>
                    <a:gd name="connsiteY0" fmla="*/ 463808 h 463808"/>
                    <a:gd name="connsiteX1" fmla="*/ 171501 w 318923"/>
                    <a:gd name="connsiteY1" fmla="*/ 2 h 463808"/>
                    <a:gd name="connsiteX2" fmla="*/ 191846 w 318923"/>
                    <a:gd name="connsiteY2" fmla="*/ 275845 h 463808"/>
                    <a:gd name="connsiteX0" fmla="*/ 11876 w 318923"/>
                    <a:gd name="connsiteY0" fmla="*/ 444528 h 444528"/>
                    <a:gd name="connsiteX1" fmla="*/ 171501 w 318923"/>
                    <a:gd name="connsiteY1" fmla="*/ 2 h 444528"/>
                    <a:gd name="connsiteX2" fmla="*/ 191846 w 318923"/>
                    <a:gd name="connsiteY2" fmla="*/ 275845 h 444528"/>
                    <a:gd name="connsiteX0" fmla="*/ 1452 w 308499"/>
                    <a:gd name="connsiteY0" fmla="*/ 444528 h 444528"/>
                    <a:gd name="connsiteX1" fmla="*/ 161077 w 308499"/>
                    <a:gd name="connsiteY1" fmla="*/ 2 h 444528"/>
                    <a:gd name="connsiteX2" fmla="*/ 181422 w 308499"/>
                    <a:gd name="connsiteY2" fmla="*/ 275845 h 444528"/>
                    <a:gd name="connsiteX0" fmla="*/ 1452 w 296864"/>
                    <a:gd name="connsiteY0" fmla="*/ 444638 h 444638"/>
                    <a:gd name="connsiteX1" fmla="*/ 161077 w 296864"/>
                    <a:gd name="connsiteY1" fmla="*/ 112 h 444638"/>
                    <a:gd name="connsiteX2" fmla="*/ 181422 w 296864"/>
                    <a:gd name="connsiteY2" fmla="*/ 275955 h 444638"/>
                  </a:gdLst>
                  <a:ahLst/>
                  <a:cxnLst>
                    <a:cxn ang="0">
                      <a:pos x="connsiteX0" y="connsiteY0"/>
                    </a:cxn>
                    <a:cxn ang="0">
                      <a:pos x="connsiteX1" y="connsiteY1"/>
                    </a:cxn>
                    <a:cxn ang="0">
                      <a:pos x="connsiteX2" y="connsiteY2"/>
                    </a:cxn>
                  </a:cxnLst>
                  <a:rect l="l" t="t" r="r" b="b"/>
                  <a:pathLst>
                    <a:path w="296864" h="444638">
                      <a:moveTo>
                        <a:pt x="1452" y="444638"/>
                      </a:moveTo>
                      <a:cubicBezTo>
                        <a:pt x="-2260" y="204656"/>
                        <a:pt x="-11482" y="8739"/>
                        <a:pt x="161077" y="112"/>
                      </a:cubicBezTo>
                      <a:cubicBezTo>
                        <a:pt x="350238" y="-6281"/>
                        <a:pt x="327228" y="262274"/>
                        <a:pt x="181422" y="275955"/>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cxnSp>
              <p:nvCxnSpPr>
                <p:cNvPr id="162" name="직선 연결선 47">
                  <a:extLst>
                    <a:ext uri="{FF2B5EF4-FFF2-40B4-BE49-F238E27FC236}">
                      <a16:creationId xmlns:a16="http://schemas.microsoft.com/office/drawing/2014/main" id="{35C90B18-4DD6-4957-A079-AD10E540D0B9}"/>
                    </a:ext>
                  </a:extLst>
                </p:cNvPr>
                <p:cNvCxnSpPr>
                  <a:cxnSpLocks/>
                </p:cNvCxnSpPr>
                <p:nvPr/>
              </p:nvCxnSpPr>
              <p:spPr>
                <a:xfrm flipH="1">
                  <a:off x="6152008" y="3476077"/>
                  <a:ext cx="1188" cy="974737"/>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1" name="자유형: 도형 95">
                <a:extLst>
                  <a:ext uri="{FF2B5EF4-FFF2-40B4-BE49-F238E27FC236}">
                    <a16:creationId xmlns:a16="http://schemas.microsoft.com/office/drawing/2014/main" id="{199C483C-DEC0-4EDA-8BF3-5588CB5A8F06}"/>
                  </a:ext>
                </a:extLst>
              </p:cNvPr>
              <p:cNvSpPr/>
              <p:nvPr/>
            </p:nvSpPr>
            <p:spPr>
              <a:xfrm flipH="1">
                <a:off x="3323392" y="61421"/>
                <a:ext cx="2193989" cy="3316965"/>
              </a:xfrm>
              <a:custGeom>
                <a:avLst/>
                <a:gdLst>
                  <a:gd name="connsiteX0" fmla="*/ 467139 w 2385391"/>
                  <a:gd name="connsiteY0" fmla="*/ 0 h 3518453"/>
                  <a:gd name="connsiteX1" fmla="*/ 1023731 w 2385391"/>
                  <a:gd name="connsiteY1" fmla="*/ 357809 h 3518453"/>
                  <a:gd name="connsiteX2" fmla="*/ 1630018 w 2385391"/>
                  <a:gd name="connsiteY2" fmla="*/ 268357 h 3518453"/>
                  <a:gd name="connsiteX3" fmla="*/ 1789044 w 2385391"/>
                  <a:gd name="connsiteY3" fmla="*/ 715618 h 3518453"/>
                  <a:gd name="connsiteX4" fmla="*/ 2216426 w 2385391"/>
                  <a:gd name="connsiteY4" fmla="*/ 1063487 h 3518453"/>
                  <a:gd name="connsiteX5" fmla="*/ 2037522 w 2385391"/>
                  <a:gd name="connsiteY5" fmla="*/ 1639957 h 3518453"/>
                  <a:gd name="connsiteX6" fmla="*/ 2385391 w 2385391"/>
                  <a:gd name="connsiteY6" fmla="*/ 2057400 h 3518453"/>
                  <a:gd name="connsiteX7" fmla="*/ 1938131 w 2385391"/>
                  <a:gd name="connsiteY7" fmla="*/ 2643809 h 3518453"/>
                  <a:gd name="connsiteX8" fmla="*/ 1719470 w 2385391"/>
                  <a:gd name="connsiteY8" fmla="*/ 3299792 h 3518453"/>
                  <a:gd name="connsiteX9" fmla="*/ 1033670 w 2385391"/>
                  <a:gd name="connsiteY9" fmla="*/ 3349487 h 3518453"/>
                  <a:gd name="connsiteX10" fmla="*/ 357809 w 2385391"/>
                  <a:gd name="connsiteY10" fmla="*/ 3518453 h 3518453"/>
                  <a:gd name="connsiteX11" fmla="*/ 0 w 2385391"/>
                  <a:gd name="connsiteY11" fmla="*/ 2733261 h 3518453"/>
                  <a:gd name="connsiteX12" fmla="*/ 9939 w 2385391"/>
                  <a:gd name="connsiteY12" fmla="*/ 536713 h 3518453"/>
                  <a:gd name="connsiteX13" fmla="*/ 467139 w 2385391"/>
                  <a:gd name="connsiteY13" fmla="*/ 0 h 3518453"/>
                  <a:gd name="connsiteX0" fmla="*/ 467139 w 2385391"/>
                  <a:gd name="connsiteY0" fmla="*/ 0 h 3518453"/>
                  <a:gd name="connsiteX1" fmla="*/ 1023731 w 2385391"/>
                  <a:gd name="connsiteY1" fmla="*/ 357809 h 3518453"/>
                  <a:gd name="connsiteX2" fmla="*/ 1630018 w 2385391"/>
                  <a:gd name="connsiteY2" fmla="*/ 268357 h 3518453"/>
                  <a:gd name="connsiteX3" fmla="*/ 1789044 w 2385391"/>
                  <a:gd name="connsiteY3" fmla="*/ 715618 h 3518453"/>
                  <a:gd name="connsiteX4" fmla="*/ 2216426 w 2385391"/>
                  <a:gd name="connsiteY4" fmla="*/ 1063487 h 3518453"/>
                  <a:gd name="connsiteX5" fmla="*/ 2037522 w 2385391"/>
                  <a:gd name="connsiteY5" fmla="*/ 1639957 h 3518453"/>
                  <a:gd name="connsiteX6" fmla="*/ 2385391 w 2385391"/>
                  <a:gd name="connsiteY6" fmla="*/ 2057400 h 3518453"/>
                  <a:gd name="connsiteX7" fmla="*/ 1938131 w 2385391"/>
                  <a:gd name="connsiteY7" fmla="*/ 2643809 h 3518453"/>
                  <a:gd name="connsiteX8" fmla="*/ 1719470 w 2385391"/>
                  <a:gd name="connsiteY8" fmla="*/ 3299792 h 3518453"/>
                  <a:gd name="connsiteX9" fmla="*/ 1033670 w 2385391"/>
                  <a:gd name="connsiteY9" fmla="*/ 3349487 h 3518453"/>
                  <a:gd name="connsiteX10" fmla="*/ 357809 w 2385391"/>
                  <a:gd name="connsiteY10" fmla="*/ 3518453 h 3518453"/>
                  <a:gd name="connsiteX11" fmla="*/ 0 w 2385391"/>
                  <a:gd name="connsiteY11" fmla="*/ 2733261 h 3518453"/>
                  <a:gd name="connsiteX12" fmla="*/ 9939 w 2385391"/>
                  <a:gd name="connsiteY12" fmla="*/ 536713 h 3518453"/>
                  <a:gd name="connsiteX13" fmla="*/ 467139 w 2385391"/>
                  <a:gd name="connsiteY13" fmla="*/ 0 h 3518453"/>
                  <a:gd name="connsiteX0" fmla="*/ 467139 w 2385391"/>
                  <a:gd name="connsiteY0" fmla="*/ 2004 h 3520457"/>
                  <a:gd name="connsiteX1" fmla="*/ 1023731 w 2385391"/>
                  <a:gd name="connsiteY1" fmla="*/ 359813 h 3520457"/>
                  <a:gd name="connsiteX2" fmla="*/ 1630018 w 2385391"/>
                  <a:gd name="connsiteY2" fmla="*/ 270361 h 3520457"/>
                  <a:gd name="connsiteX3" fmla="*/ 1789044 w 2385391"/>
                  <a:gd name="connsiteY3" fmla="*/ 717622 h 3520457"/>
                  <a:gd name="connsiteX4" fmla="*/ 2216426 w 2385391"/>
                  <a:gd name="connsiteY4" fmla="*/ 1065491 h 3520457"/>
                  <a:gd name="connsiteX5" fmla="*/ 2037522 w 2385391"/>
                  <a:gd name="connsiteY5" fmla="*/ 1641961 h 3520457"/>
                  <a:gd name="connsiteX6" fmla="*/ 2385391 w 2385391"/>
                  <a:gd name="connsiteY6" fmla="*/ 2059404 h 3520457"/>
                  <a:gd name="connsiteX7" fmla="*/ 1938131 w 2385391"/>
                  <a:gd name="connsiteY7" fmla="*/ 2645813 h 3520457"/>
                  <a:gd name="connsiteX8" fmla="*/ 1719470 w 2385391"/>
                  <a:gd name="connsiteY8" fmla="*/ 3301796 h 3520457"/>
                  <a:gd name="connsiteX9" fmla="*/ 1033670 w 2385391"/>
                  <a:gd name="connsiteY9" fmla="*/ 3351491 h 3520457"/>
                  <a:gd name="connsiteX10" fmla="*/ 357809 w 2385391"/>
                  <a:gd name="connsiteY10" fmla="*/ 3520457 h 3520457"/>
                  <a:gd name="connsiteX11" fmla="*/ 0 w 2385391"/>
                  <a:gd name="connsiteY11" fmla="*/ 2735265 h 3520457"/>
                  <a:gd name="connsiteX12" fmla="*/ 9939 w 2385391"/>
                  <a:gd name="connsiteY12" fmla="*/ 538717 h 3520457"/>
                  <a:gd name="connsiteX13" fmla="*/ 467139 w 2385391"/>
                  <a:gd name="connsiteY13" fmla="*/ 2004 h 3520457"/>
                  <a:gd name="connsiteX0" fmla="*/ 467139 w 2385391"/>
                  <a:gd name="connsiteY0" fmla="*/ 2004 h 3520457"/>
                  <a:gd name="connsiteX1" fmla="*/ 1023731 w 2385391"/>
                  <a:gd name="connsiteY1" fmla="*/ 359813 h 3520457"/>
                  <a:gd name="connsiteX2" fmla="*/ 1630018 w 2385391"/>
                  <a:gd name="connsiteY2" fmla="*/ 270361 h 3520457"/>
                  <a:gd name="connsiteX3" fmla="*/ 1789044 w 2385391"/>
                  <a:gd name="connsiteY3" fmla="*/ 717622 h 3520457"/>
                  <a:gd name="connsiteX4" fmla="*/ 2216426 w 2385391"/>
                  <a:gd name="connsiteY4" fmla="*/ 1065491 h 3520457"/>
                  <a:gd name="connsiteX5" fmla="*/ 2037522 w 2385391"/>
                  <a:gd name="connsiteY5" fmla="*/ 1641961 h 3520457"/>
                  <a:gd name="connsiteX6" fmla="*/ 2385391 w 2385391"/>
                  <a:gd name="connsiteY6" fmla="*/ 2059404 h 3520457"/>
                  <a:gd name="connsiteX7" fmla="*/ 1938131 w 2385391"/>
                  <a:gd name="connsiteY7" fmla="*/ 2645813 h 3520457"/>
                  <a:gd name="connsiteX8" fmla="*/ 1719470 w 2385391"/>
                  <a:gd name="connsiteY8" fmla="*/ 3301796 h 3520457"/>
                  <a:gd name="connsiteX9" fmla="*/ 1033670 w 2385391"/>
                  <a:gd name="connsiteY9" fmla="*/ 3351491 h 3520457"/>
                  <a:gd name="connsiteX10" fmla="*/ 357809 w 2385391"/>
                  <a:gd name="connsiteY10" fmla="*/ 3520457 h 3520457"/>
                  <a:gd name="connsiteX11" fmla="*/ 0 w 2385391"/>
                  <a:gd name="connsiteY11" fmla="*/ 2735265 h 3520457"/>
                  <a:gd name="connsiteX12" fmla="*/ 9939 w 2385391"/>
                  <a:gd name="connsiteY12" fmla="*/ 538717 h 3520457"/>
                  <a:gd name="connsiteX13" fmla="*/ 467139 w 2385391"/>
                  <a:gd name="connsiteY13" fmla="*/ 2004 h 3520457"/>
                  <a:gd name="connsiteX0" fmla="*/ 467139 w 2385391"/>
                  <a:gd name="connsiteY0" fmla="*/ 1983 h 3520436"/>
                  <a:gd name="connsiteX1" fmla="*/ 991074 w 2385391"/>
                  <a:gd name="connsiteY1" fmla="*/ 363058 h 3520436"/>
                  <a:gd name="connsiteX2" fmla="*/ 1630018 w 2385391"/>
                  <a:gd name="connsiteY2" fmla="*/ 270340 h 3520436"/>
                  <a:gd name="connsiteX3" fmla="*/ 1789044 w 2385391"/>
                  <a:gd name="connsiteY3" fmla="*/ 717601 h 3520436"/>
                  <a:gd name="connsiteX4" fmla="*/ 2216426 w 2385391"/>
                  <a:gd name="connsiteY4" fmla="*/ 1065470 h 3520436"/>
                  <a:gd name="connsiteX5" fmla="*/ 2037522 w 2385391"/>
                  <a:gd name="connsiteY5" fmla="*/ 1641940 h 3520436"/>
                  <a:gd name="connsiteX6" fmla="*/ 2385391 w 2385391"/>
                  <a:gd name="connsiteY6" fmla="*/ 2059383 h 3520436"/>
                  <a:gd name="connsiteX7" fmla="*/ 1938131 w 2385391"/>
                  <a:gd name="connsiteY7" fmla="*/ 2645792 h 3520436"/>
                  <a:gd name="connsiteX8" fmla="*/ 1719470 w 2385391"/>
                  <a:gd name="connsiteY8" fmla="*/ 3301775 h 3520436"/>
                  <a:gd name="connsiteX9" fmla="*/ 1033670 w 2385391"/>
                  <a:gd name="connsiteY9" fmla="*/ 3351470 h 3520436"/>
                  <a:gd name="connsiteX10" fmla="*/ 357809 w 2385391"/>
                  <a:gd name="connsiteY10" fmla="*/ 3520436 h 3520436"/>
                  <a:gd name="connsiteX11" fmla="*/ 0 w 2385391"/>
                  <a:gd name="connsiteY11" fmla="*/ 2735244 h 3520436"/>
                  <a:gd name="connsiteX12" fmla="*/ 9939 w 2385391"/>
                  <a:gd name="connsiteY12" fmla="*/ 538696 h 3520436"/>
                  <a:gd name="connsiteX13" fmla="*/ 467139 w 2385391"/>
                  <a:gd name="connsiteY13" fmla="*/ 1983 h 3520436"/>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21194 w 2385391"/>
                  <a:gd name="connsiteY5" fmla="*/ 1656441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21194 w 2385391"/>
                  <a:gd name="connsiteY5" fmla="*/ 1656441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95068 w 2385391"/>
                  <a:gd name="connsiteY5" fmla="*/ 1640113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52734"/>
                  <a:gd name="connsiteY0" fmla="*/ 3421 h 3521874"/>
                  <a:gd name="connsiteX1" fmla="*/ 991074 w 2352734"/>
                  <a:gd name="connsiteY1" fmla="*/ 364496 h 3521874"/>
                  <a:gd name="connsiteX2" fmla="*/ 1597361 w 2352734"/>
                  <a:gd name="connsiteY2" fmla="*/ 304435 h 3521874"/>
                  <a:gd name="connsiteX3" fmla="*/ 1762919 w 2352734"/>
                  <a:gd name="connsiteY3" fmla="*/ 741899 h 3521874"/>
                  <a:gd name="connsiteX4" fmla="*/ 2190300 w 2352734"/>
                  <a:gd name="connsiteY4" fmla="*/ 1096300 h 3521874"/>
                  <a:gd name="connsiteX5" fmla="*/ 1982005 w 2352734"/>
                  <a:gd name="connsiteY5" fmla="*/ 1627050 h 3521874"/>
                  <a:gd name="connsiteX6" fmla="*/ 2352734 w 2352734"/>
                  <a:gd name="connsiteY6" fmla="*/ 2080415 h 3521874"/>
                  <a:gd name="connsiteX7" fmla="*/ 1938131 w 2352734"/>
                  <a:gd name="connsiteY7" fmla="*/ 2647230 h 3521874"/>
                  <a:gd name="connsiteX8" fmla="*/ 1719470 w 2352734"/>
                  <a:gd name="connsiteY8" fmla="*/ 3303213 h 3521874"/>
                  <a:gd name="connsiteX9" fmla="*/ 1033670 w 2352734"/>
                  <a:gd name="connsiteY9" fmla="*/ 3352908 h 3521874"/>
                  <a:gd name="connsiteX10" fmla="*/ 357809 w 2352734"/>
                  <a:gd name="connsiteY10" fmla="*/ 3521874 h 3521874"/>
                  <a:gd name="connsiteX11" fmla="*/ 0 w 2352734"/>
                  <a:gd name="connsiteY11" fmla="*/ 2736682 h 3521874"/>
                  <a:gd name="connsiteX12" fmla="*/ 9939 w 2352734"/>
                  <a:gd name="connsiteY12" fmla="*/ 540134 h 3521874"/>
                  <a:gd name="connsiteX13" fmla="*/ 467139 w 2352734"/>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27050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15271 w 2352860"/>
                  <a:gd name="connsiteY7" fmla="*/ 2614573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15271 w 2352860"/>
                  <a:gd name="connsiteY7" fmla="*/ 2614573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21104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08041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08041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734"/>
                  <a:gd name="connsiteY0" fmla="*/ 3421 h 3521874"/>
                  <a:gd name="connsiteX1" fmla="*/ 991074 w 2352734"/>
                  <a:gd name="connsiteY1" fmla="*/ 364496 h 3521874"/>
                  <a:gd name="connsiteX2" fmla="*/ 1597361 w 2352734"/>
                  <a:gd name="connsiteY2" fmla="*/ 304435 h 3521874"/>
                  <a:gd name="connsiteX3" fmla="*/ 1762919 w 2352734"/>
                  <a:gd name="connsiteY3" fmla="*/ 741899 h 3521874"/>
                  <a:gd name="connsiteX4" fmla="*/ 2190300 w 2352734"/>
                  <a:gd name="connsiteY4" fmla="*/ 1096300 h 3521874"/>
                  <a:gd name="connsiteX5" fmla="*/ 1982005 w 2352734"/>
                  <a:gd name="connsiteY5" fmla="*/ 1640112 h 3521874"/>
                  <a:gd name="connsiteX6" fmla="*/ 2352734 w 2352734"/>
                  <a:gd name="connsiteY6" fmla="*/ 2080415 h 3521874"/>
                  <a:gd name="connsiteX7" fmla="*/ 1882614 w 2352734"/>
                  <a:gd name="connsiteY7" fmla="*/ 2608041 h 3521874"/>
                  <a:gd name="connsiteX8" fmla="*/ 1719470 w 2352734"/>
                  <a:gd name="connsiteY8" fmla="*/ 3303213 h 3521874"/>
                  <a:gd name="connsiteX9" fmla="*/ 1033670 w 2352734"/>
                  <a:gd name="connsiteY9" fmla="*/ 3352908 h 3521874"/>
                  <a:gd name="connsiteX10" fmla="*/ 357809 w 2352734"/>
                  <a:gd name="connsiteY10" fmla="*/ 3521874 h 3521874"/>
                  <a:gd name="connsiteX11" fmla="*/ 0 w 2352734"/>
                  <a:gd name="connsiteY11" fmla="*/ 2736682 h 3521874"/>
                  <a:gd name="connsiteX12" fmla="*/ 9939 w 2352734"/>
                  <a:gd name="connsiteY12" fmla="*/ 540134 h 3521874"/>
                  <a:gd name="connsiteX13" fmla="*/ 467139 w 2352734"/>
                  <a:gd name="connsiteY13" fmla="*/ 3421 h 3521874"/>
                  <a:gd name="connsiteX0" fmla="*/ 467139 w 2352760"/>
                  <a:gd name="connsiteY0" fmla="*/ 3421 h 3521874"/>
                  <a:gd name="connsiteX1" fmla="*/ 991074 w 2352760"/>
                  <a:gd name="connsiteY1" fmla="*/ 364496 h 3521874"/>
                  <a:gd name="connsiteX2" fmla="*/ 1597361 w 2352760"/>
                  <a:gd name="connsiteY2" fmla="*/ 304435 h 3521874"/>
                  <a:gd name="connsiteX3" fmla="*/ 1762919 w 2352760"/>
                  <a:gd name="connsiteY3" fmla="*/ 741899 h 3521874"/>
                  <a:gd name="connsiteX4" fmla="*/ 2190300 w 2352760"/>
                  <a:gd name="connsiteY4" fmla="*/ 1096300 h 3521874"/>
                  <a:gd name="connsiteX5" fmla="*/ 1982005 w 2352760"/>
                  <a:gd name="connsiteY5" fmla="*/ 1640112 h 3521874"/>
                  <a:gd name="connsiteX6" fmla="*/ 2352734 w 2352760"/>
                  <a:gd name="connsiteY6" fmla="*/ 2080415 h 3521874"/>
                  <a:gd name="connsiteX7" fmla="*/ 1882614 w 2352760"/>
                  <a:gd name="connsiteY7" fmla="*/ 2608041 h 3521874"/>
                  <a:gd name="connsiteX8" fmla="*/ 1719470 w 2352760"/>
                  <a:gd name="connsiteY8" fmla="*/ 3303213 h 3521874"/>
                  <a:gd name="connsiteX9" fmla="*/ 1033670 w 2352760"/>
                  <a:gd name="connsiteY9" fmla="*/ 3352908 h 3521874"/>
                  <a:gd name="connsiteX10" fmla="*/ 357809 w 2352760"/>
                  <a:gd name="connsiteY10" fmla="*/ 3521874 h 3521874"/>
                  <a:gd name="connsiteX11" fmla="*/ 0 w 2352760"/>
                  <a:gd name="connsiteY11" fmla="*/ 2736682 h 3521874"/>
                  <a:gd name="connsiteX12" fmla="*/ 9939 w 2352760"/>
                  <a:gd name="connsiteY12" fmla="*/ 540134 h 3521874"/>
                  <a:gd name="connsiteX13" fmla="*/ 467139 w 2352760"/>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82614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90079 w 2349495"/>
                  <a:gd name="connsiteY8" fmla="*/ 3264025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90079 w 2349495"/>
                  <a:gd name="connsiteY8" fmla="*/ 3264025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484067"/>
                  <a:gd name="connsiteX1" fmla="*/ 991074 w 2349495"/>
                  <a:gd name="connsiteY1" fmla="*/ 364496 h 3484067"/>
                  <a:gd name="connsiteX2" fmla="*/ 1597361 w 2349495"/>
                  <a:gd name="connsiteY2" fmla="*/ 304435 h 3484067"/>
                  <a:gd name="connsiteX3" fmla="*/ 1762919 w 2349495"/>
                  <a:gd name="connsiteY3" fmla="*/ 741899 h 3484067"/>
                  <a:gd name="connsiteX4" fmla="*/ 2190300 w 2349495"/>
                  <a:gd name="connsiteY4" fmla="*/ 1096300 h 3484067"/>
                  <a:gd name="connsiteX5" fmla="*/ 1982005 w 2349495"/>
                  <a:gd name="connsiteY5" fmla="*/ 1640112 h 3484067"/>
                  <a:gd name="connsiteX6" fmla="*/ 2349468 w 2349495"/>
                  <a:gd name="connsiteY6" fmla="*/ 2100010 h 3484067"/>
                  <a:gd name="connsiteX7" fmla="*/ 1869551 w 2349495"/>
                  <a:gd name="connsiteY7" fmla="*/ 2608041 h 3484067"/>
                  <a:gd name="connsiteX8" fmla="*/ 1686813 w 2349495"/>
                  <a:gd name="connsiteY8" fmla="*/ 3254228 h 3484067"/>
                  <a:gd name="connsiteX9" fmla="*/ 1108782 w 2349495"/>
                  <a:gd name="connsiteY9" fmla="*/ 3333313 h 3484067"/>
                  <a:gd name="connsiteX10" fmla="*/ 364340 w 2349495"/>
                  <a:gd name="connsiteY10" fmla="*/ 3469622 h 3484067"/>
                  <a:gd name="connsiteX11" fmla="*/ 0 w 2349495"/>
                  <a:gd name="connsiteY11" fmla="*/ 2736682 h 3484067"/>
                  <a:gd name="connsiteX12" fmla="*/ 9939 w 2349495"/>
                  <a:gd name="connsiteY12" fmla="*/ 540134 h 3484067"/>
                  <a:gd name="connsiteX13" fmla="*/ 467139 w 2349495"/>
                  <a:gd name="connsiteY13" fmla="*/ 3421 h 3484067"/>
                  <a:gd name="connsiteX0" fmla="*/ 467139 w 2349495"/>
                  <a:gd name="connsiteY0" fmla="*/ 3421 h 3480224"/>
                  <a:gd name="connsiteX1" fmla="*/ 991074 w 2349495"/>
                  <a:gd name="connsiteY1" fmla="*/ 364496 h 3480224"/>
                  <a:gd name="connsiteX2" fmla="*/ 1597361 w 2349495"/>
                  <a:gd name="connsiteY2" fmla="*/ 304435 h 3480224"/>
                  <a:gd name="connsiteX3" fmla="*/ 1762919 w 2349495"/>
                  <a:gd name="connsiteY3" fmla="*/ 741899 h 3480224"/>
                  <a:gd name="connsiteX4" fmla="*/ 2190300 w 2349495"/>
                  <a:gd name="connsiteY4" fmla="*/ 1096300 h 3480224"/>
                  <a:gd name="connsiteX5" fmla="*/ 1982005 w 2349495"/>
                  <a:gd name="connsiteY5" fmla="*/ 1640112 h 3480224"/>
                  <a:gd name="connsiteX6" fmla="*/ 2349468 w 2349495"/>
                  <a:gd name="connsiteY6" fmla="*/ 2100010 h 3480224"/>
                  <a:gd name="connsiteX7" fmla="*/ 1869551 w 2349495"/>
                  <a:gd name="connsiteY7" fmla="*/ 2608041 h 3480224"/>
                  <a:gd name="connsiteX8" fmla="*/ 1686813 w 2349495"/>
                  <a:gd name="connsiteY8" fmla="*/ 3254228 h 3480224"/>
                  <a:gd name="connsiteX9" fmla="*/ 1108782 w 2349495"/>
                  <a:gd name="connsiteY9" fmla="*/ 3333313 h 3480224"/>
                  <a:gd name="connsiteX10" fmla="*/ 370871 w 2349495"/>
                  <a:gd name="connsiteY10" fmla="*/ 3459825 h 3480224"/>
                  <a:gd name="connsiteX11" fmla="*/ 0 w 2349495"/>
                  <a:gd name="connsiteY11" fmla="*/ 2736682 h 3480224"/>
                  <a:gd name="connsiteX12" fmla="*/ 9939 w 2349495"/>
                  <a:gd name="connsiteY12" fmla="*/ 540134 h 3480224"/>
                  <a:gd name="connsiteX13" fmla="*/ 467139 w 2349495"/>
                  <a:gd name="connsiteY13" fmla="*/ 3421 h 3480224"/>
                  <a:gd name="connsiteX0" fmla="*/ 467139 w 2349495"/>
                  <a:gd name="connsiteY0" fmla="*/ 3421 h 3552207"/>
                  <a:gd name="connsiteX1" fmla="*/ 991074 w 2349495"/>
                  <a:gd name="connsiteY1" fmla="*/ 364496 h 3552207"/>
                  <a:gd name="connsiteX2" fmla="*/ 1597361 w 2349495"/>
                  <a:gd name="connsiteY2" fmla="*/ 304435 h 3552207"/>
                  <a:gd name="connsiteX3" fmla="*/ 1762919 w 2349495"/>
                  <a:gd name="connsiteY3" fmla="*/ 741899 h 3552207"/>
                  <a:gd name="connsiteX4" fmla="*/ 2190300 w 2349495"/>
                  <a:gd name="connsiteY4" fmla="*/ 1096300 h 3552207"/>
                  <a:gd name="connsiteX5" fmla="*/ 1982005 w 2349495"/>
                  <a:gd name="connsiteY5" fmla="*/ 1640112 h 3552207"/>
                  <a:gd name="connsiteX6" fmla="*/ 2349468 w 2349495"/>
                  <a:gd name="connsiteY6" fmla="*/ 2100010 h 3552207"/>
                  <a:gd name="connsiteX7" fmla="*/ 1869551 w 2349495"/>
                  <a:gd name="connsiteY7" fmla="*/ 2608041 h 3552207"/>
                  <a:gd name="connsiteX8" fmla="*/ 1686813 w 2349495"/>
                  <a:gd name="connsiteY8" fmla="*/ 3254228 h 3552207"/>
                  <a:gd name="connsiteX9" fmla="*/ 1108782 w 2349495"/>
                  <a:gd name="connsiteY9" fmla="*/ 3333313 h 3552207"/>
                  <a:gd name="connsiteX10" fmla="*/ 370871 w 2349495"/>
                  <a:gd name="connsiteY10" fmla="*/ 3459825 h 3552207"/>
                  <a:gd name="connsiteX11" fmla="*/ 0 w 2349495"/>
                  <a:gd name="connsiteY11" fmla="*/ 2736682 h 3552207"/>
                  <a:gd name="connsiteX12" fmla="*/ 9939 w 2349495"/>
                  <a:gd name="connsiteY12" fmla="*/ 540134 h 3552207"/>
                  <a:gd name="connsiteX13" fmla="*/ 467139 w 2349495"/>
                  <a:gd name="connsiteY13" fmla="*/ 3421 h 3552207"/>
                  <a:gd name="connsiteX0" fmla="*/ 467139 w 2349495"/>
                  <a:gd name="connsiteY0" fmla="*/ 3421 h 3552207"/>
                  <a:gd name="connsiteX1" fmla="*/ 991074 w 2349495"/>
                  <a:gd name="connsiteY1" fmla="*/ 364496 h 3552207"/>
                  <a:gd name="connsiteX2" fmla="*/ 1597361 w 2349495"/>
                  <a:gd name="connsiteY2" fmla="*/ 304435 h 3552207"/>
                  <a:gd name="connsiteX3" fmla="*/ 1762919 w 2349495"/>
                  <a:gd name="connsiteY3" fmla="*/ 741899 h 3552207"/>
                  <a:gd name="connsiteX4" fmla="*/ 2190300 w 2349495"/>
                  <a:gd name="connsiteY4" fmla="*/ 1096300 h 3552207"/>
                  <a:gd name="connsiteX5" fmla="*/ 1982005 w 2349495"/>
                  <a:gd name="connsiteY5" fmla="*/ 1640112 h 3552207"/>
                  <a:gd name="connsiteX6" fmla="*/ 2349468 w 2349495"/>
                  <a:gd name="connsiteY6" fmla="*/ 2100010 h 3552207"/>
                  <a:gd name="connsiteX7" fmla="*/ 1869551 w 2349495"/>
                  <a:gd name="connsiteY7" fmla="*/ 2608041 h 3552207"/>
                  <a:gd name="connsiteX8" fmla="*/ 1686813 w 2349495"/>
                  <a:gd name="connsiteY8" fmla="*/ 3254228 h 3552207"/>
                  <a:gd name="connsiteX9" fmla="*/ 1108782 w 2349495"/>
                  <a:gd name="connsiteY9" fmla="*/ 3333313 h 3552207"/>
                  <a:gd name="connsiteX10" fmla="*/ 370871 w 2349495"/>
                  <a:gd name="connsiteY10" fmla="*/ 3459825 h 3552207"/>
                  <a:gd name="connsiteX11" fmla="*/ 0 w 2349495"/>
                  <a:gd name="connsiteY11" fmla="*/ 2736682 h 3552207"/>
                  <a:gd name="connsiteX12" fmla="*/ 9939 w 2349495"/>
                  <a:gd name="connsiteY12" fmla="*/ 540134 h 3552207"/>
                  <a:gd name="connsiteX13" fmla="*/ 467139 w 2349495"/>
                  <a:gd name="connsiteY13" fmla="*/ 3421 h 3552207"/>
                  <a:gd name="connsiteX0" fmla="*/ 467233 w 2349589"/>
                  <a:gd name="connsiteY0" fmla="*/ 3421 h 3552207"/>
                  <a:gd name="connsiteX1" fmla="*/ 991168 w 2349589"/>
                  <a:gd name="connsiteY1" fmla="*/ 364496 h 3552207"/>
                  <a:gd name="connsiteX2" fmla="*/ 1597455 w 2349589"/>
                  <a:gd name="connsiteY2" fmla="*/ 304435 h 3552207"/>
                  <a:gd name="connsiteX3" fmla="*/ 1763013 w 2349589"/>
                  <a:gd name="connsiteY3" fmla="*/ 741899 h 3552207"/>
                  <a:gd name="connsiteX4" fmla="*/ 2190394 w 2349589"/>
                  <a:gd name="connsiteY4" fmla="*/ 1096300 h 3552207"/>
                  <a:gd name="connsiteX5" fmla="*/ 1982099 w 2349589"/>
                  <a:gd name="connsiteY5" fmla="*/ 1640112 h 3552207"/>
                  <a:gd name="connsiteX6" fmla="*/ 2349562 w 2349589"/>
                  <a:gd name="connsiteY6" fmla="*/ 2100010 h 3552207"/>
                  <a:gd name="connsiteX7" fmla="*/ 1869645 w 2349589"/>
                  <a:gd name="connsiteY7" fmla="*/ 2608041 h 3552207"/>
                  <a:gd name="connsiteX8" fmla="*/ 1686907 w 2349589"/>
                  <a:gd name="connsiteY8" fmla="*/ 3254228 h 3552207"/>
                  <a:gd name="connsiteX9" fmla="*/ 1108876 w 2349589"/>
                  <a:gd name="connsiteY9" fmla="*/ 3333313 h 3552207"/>
                  <a:gd name="connsiteX10" fmla="*/ 370965 w 2349589"/>
                  <a:gd name="connsiteY10" fmla="*/ 3459825 h 3552207"/>
                  <a:gd name="connsiteX11" fmla="*/ 94 w 2349589"/>
                  <a:gd name="connsiteY11" fmla="*/ 2736682 h 3552207"/>
                  <a:gd name="connsiteX12" fmla="*/ 10033 w 2349589"/>
                  <a:gd name="connsiteY12" fmla="*/ 540134 h 3552207"/>
                  <a:gd name="connsiteX13" fmla="*/ 467233 w 2349589"/>
                  <a:gd name="connsiteY13" fmla="*/ 3421 h 3552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9589" h="3552207">
                    <a:moveTo>
                      <a:pt x="467233" y="3421"/>
                    </a:moveTo>
                    <a:cubicBezTo>
                      <a:pt x="734407" y="-24266"/>
                      <a:pt x="981985" y="117864"/>
                      <a:pt x="991168" y="364496"/>
                    </a:cubicBezTo>
                    <a:cubicBezTo>
                      <a:pt x="1194352" y="121319"/>
                      <a:pt x="1498773" y="227572"/>
                      <a:pt x="1597455" y="304435"/>
                    </a:cubicBezTo>
                    <a:cubicBezTo>
                      <a:pt x="1689652" y="352285"/>
                      <a:pt x="1788382" y="579749"/>
                      <a:pt x="1763013" y="741899"/>
                    </a:cubicBezTo>
                    <a:cubicBezTo>
                      <a:pt x="1943573" y="782744"/>
                      <a:pt x="2133931" y="882371"/>
                      <a:pt x="2190394" y="1096300"/>
                    </a:cubicBezTo>
                    <a:cubicBezTo>
                      <a:pt x="2247236" y="1330910"/>
                      <a:pt x="2127731" y="1529599"/>
                      <a:pt x="1982099" y="1640112"/>
                    </a:cubicBezTo>
                    <a:cubicBezTo>
                      <a:pt x="2152484" y="1693262"/>
                      <a:pt x="2352260" y="1890106"/>
                      <a:pt x="2349562" y="2100010"/>
                    </a:cubicBezTo>
                    <a:cubicBezTo>
                      <a:pt x="2319129" y="2527345"/>
                      <a:pt x="2047035" y="2618311"/>
                      <a:pt x="1869645" y="2608041"/>
                    </a:cubicBezTo>
                    <a:cubicBezTo>
                      <a:pt x="1950246" y="2898548"/>
                      <a:pt x="1812046" y="3097616"/>
                      <a:pt x="1686907" y="3254228"/>
                    </a:cubicBezTo>
                    <a:cubicBezTo>
                      <a:pt x="1508381" y="3391624"/>
                      <a:pt x="1336387" y="3401657"/>
                      <a:pt x="1108876" y="3333313"/>
                    </a:cubicBezTo>
                    <a:cubicBezTo>
                      <a:pt x="969586" y="3611704"/>
                      <a:pt x="680072" y="3589648"/>
                      <a:pt x="370965" y="3459825"/>
                    </a:cubicBezTo>
                    <a:cubicBezTo>
                      <a:pt x="103649" y="3346140"/>
                      <a:pt x="-3644" y="3069170"/>
                      <a:pt x="94" y="2736682"/>
                    </a:cubicBezTo>
                    <a:lnTo>
                      <a:pt x="10033" y="540134"/>
                    </a:lnTo>
                    <a:cubicBezTo>
                      <a:pt x="2413" y="246930"/>
                      <a:pt x="200533" y="45165"/>
                      <a:pt x="467233" y="342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nvGrpSpPr>
              <p:cNvPr id="152" name="그룹 96">
                <a:extLst>
                  <a:ext uri="{FF2B5EF4-FFF2-40B4-BE49-F238E27FC236}">
                    <a16:creationId xmlns:a16="http://schemas.microsoft.com/office/drawing/2014/main" id="{234DCC77-C9C3-465B-9FD5-673DBFFFDA18}"/>
                  </a:ext>
                </a:extLst>
              </p:cNvPr>
              <p:cNvGrpSpPr/>
              <p:nvPr/>
            </p:nvGrpSpPr>
            <p:grpSpPr>
              <a:xfrm flipH="1">
                <a:off x="3326867" y="66818"/>
                <a:ext cx="2194998" cy="3306170"/>
                <a:chOff x="6150565" y="3254095"/>
                <a:chExt cx="979312" cy="1475068"/>
              </a:xfrm>
            </p:grpSpPr>
            <p:sp>
              <p:nvSpPr>
                <p:cNvPr id="153" name="자유형: 도형 97">
                  <a:extLst>
                    <a:ext uri="{FF2B5EF4-FFF2-40B4-BE49-F238E27FC236}">
                      <a16:creationId xmlns:a16="http://schemas.microsoft.com/office/drawing/2014/main" id="{5E4134E9-A03C-4DD9-B51E-07EE1AD161D5}"/>
                    </a:ext>
                  </a:extLst>
                </p:cNvPr>
                <p:cNvSpPr/>
                <p:nvPr/>
              </p:nvSpPr>
              <p:spPr>
                <a:xfrm>
                  <a:off x="6154072" y="3254095"/>
                  <a:ext cx="734589" cy="517434"/>
                </a:xfrm>
                <a:custGeom>
                  <a:avLst/>
                  <a:gdLst>
                    <a:gd name="connsiteX0" fmla="*/ 182319 w 931229"/>
                    <a:gd name="connsiteY0" fmla="*/ 476834 h 617079"/>
                    <a:gd name="connsiteX1" fmla="*/ 423541 w 931229"/>
                    <a:gd name="connsiteY1" fmla="*/ 339394 h 617079"/>
                    <a:gd name="connsiteX2" fmla="*/ 516103 w 931229"/>
                    <a:gd name="connsiteY2" fmla="*/ 617079 h 617079"/>
                    <a:gd name="connsiteX3" fmla="*/ 0 w 931229"/>
                    <a:gd name="connsiteY3" fmla="*/ 448785 h 617079"/>
                    <a:gd name="connsiteX4" fmla="*/ 274881 w 931229"/>
                    <a:gd name="connsiteY4" fmla="*/ 0 h 617079"/>
                    <a:gd name="connsiteX5" fmla="*/ 504883 w 931229"/>
                    <a:gd name="connsiteY5" fmla="*/ 235612 h 617079"/>
                    <a:gd name="connsiteX6" fmla="*/ 765740 w 931229"/>
                    <a:gd name="connsiteY6" fmla="*/ 159879 h 617079"/>
                    <a:gd name="connsiteX7" fmla="*/ 931229 w 931229"/>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68"/>
                    <a:gd name="connsiteY0" fmla="*/ 476834 h 617079"/>
                    <a:gd name="connsiteX1" fmla="*/ 423541 w 931968"/>
                    <a:gd name="connsiteY1" fmla="*/ 339394 h 617079"/>
                    <a:gd name="connsiteX2" fmla="*/ 516103 w 931968"/>
                    <a:gd name="connsiteY2" fmla="*/ 617079 h 617079"/>
                    <a:gd name="connsiteX3" fmla="*/ 0 w 931968"/>
                    <a:gd name="connsiteY3" fmla="*/ 448785 h 617079"/>
                    <a:gd name="connsiteX4" fmla="*/ 274881 w 931968"/>
                    <a:gd name="connsiteY4" fmla="*/ 0 h 617079"/>
                    <a:gd name="connsiteX5" fmla="*/ 504883 w 931968"/>
                    <a:gd name="connsiteY5" fmla="*/ 235612 h 617079"/>
                    <a:gd name="connsiteX6" fmla="*/ 765740 w 931968"/>
                    <a:gd name="connsiteY6" fmla="*/ 159879 h 617079"/>
                    <a:gd name="connsiteX7" fmla="*/ 931229 w 93196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4161"/>
                    <a:gd name="connsiteY0" fmla="*/ 476834 h 617079"/>
                    <a:gd name="connsiteX1" fmla="*/ 423541 w 934161"/>
                    <a:gd name="connsiteY1" fmla="*/ 339394 h 617079"/>
                    <a:gd name="connsiteX2" fmla="*/ 516103 w 934161"/>
                    <a:gd name="connsiteY2" fmla="*/ 617079 h 617079"/>
                    <a:gd name="connsiteX3" fmla="*/ 0 w 934161"/>
                    <a:gd name="connsiteY3" fmla="*/ 448785 h 617079"/>
                    <a:gd name="connsiteX4" fmla="*/ 274881 w 934161"/>
                    <a:gd name="connsiteY4" fmla="*/ 0 h 617079"/>
                    <a:gd name="connsiteX5" fmla="*/ 477341 w 934161"/>
                    <a:gd name="connsiteY5" fmla="*/ 243874 h 617079"/>
                    <a:gd name="connsiteX6" fmla="*/ 787773 w 934161"/>
                    <a:gd name="connsiteY6" fmla="*/ 162633 h 617079"/>
                    <a:gd name="connsiteX7" fmla="*/ 931229 w 934161"/>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5016"/>
                    <a:gd name="connsiteY0" fmla="*/ 476834 h 617079"/>
                    <a:gd name="connsiteX1" fmla="*/ 423541 w 935016"/>
                    <a:gd name="connsiteY1" fmla="*/ 339394 h 617079"/>
                    <a:gd name="connsiteX2" fmla="*/ 516103 w 935016"/>
                    <a:gd name="connsiteY2" fmla="*/ 617079 h 617079"/>
                    <a:gd name="connsiteX3" fmla="*/ 0 w 935016"/>
                    <a:gd name="connsiteY3" fmla="*/ 448785 h 617079"/>
                    <a:gd name="connsiteX4" fmla="*/ 274881 w 935016"/>
                    <a:gd name="connsiteY4" fmla="*/ 0 h 617079"/>
                    <a:gd name="connsiteX5" fmla="*/ 477341 w 935016"/>
                    <a:gd name="connsiteY5" fmla="*/ 243874 h 617079"/>
                    <a:gd name="connsiteX6" fmla="*/ 782265 w 935016"/>
                    <a:gd name="connsiteY6" fmla="*/ 143353 h 617079"/>
                    <a:gd name="connsiteX7" fmla="*/ 931229 w 935016"/>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77341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60286 w 910740"/>
                    <a:gd name="connsiteY0" fmla="*/ 478537 h 618782"/>
                    <a:gd name="connsiteX1" fmla="*/ 401508 w 910740"/>
                    <a:gd name="connsiteY1" fmla="*/ 341097 h 618782"/>
                    <a:gd name="connsiteX2" fmla="*/ 494070 w 910740"/>
                    <a:gd name="connsiteY2" fmla="*/ 618782 h 618782"/>
                    <a:gd name="connsiteX3" fmla="*/ 0 w 910740"/>
                    <a:gd name="connsiteY3" fmla="*/ 450488 h 618782"/>
                    <a:gd name="connsiteX4" fmla="*/ 217043 w 910740"/>
                    <a:gd name="connsiteY4" fmla="*/ 1703 h 618782"/>
                    <a:gd name="connsiteX5" fmla="*/ 469079 w 910740"/>
                    <a:gd name="connsiteY5" fmla="*/ 245577 h 618782"/>
                    <a:gd name="connsiteX6" fmla="*/ 760232 w 910740"/>
                    <a:gd name="connsiteY6" fmla="*/ 145056 h 618782"/>
                    <a:gd name="connsiteX7" fmla="*/ 909196 w 910740"/>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07765"/>
                    <a:gd name="connsiteX1" fmla="*/ 446317 w 955549"/>
                    <a:gd name="connsiteY1" fmla="*/ 341097 h 607765"/>
                    <a:gd name="connsiteX2" fmla="*/ 527862 w 955549"/>
                    <a:gd name="connsiteY2" fmla="*/ 607765 h 607765"/>
                    <a:gd name="connsiteX3" fmla="*/ 44809 w 955549"/>
                    <a:gd name="connsiteY3" fmla="*/ 450488 h 607765"/>
                    <a:gd name="connsiteX4" fmla="*/ 261852 w 955549"/>
                    <a:gd name="connsiteY4" fmla="*/ 1703 h 607765"/>
                    <a:gd name="connsiteX5" fmla="*/ 513888 w 955549"/>
                    <a:gd name="connsiteY5" fmla="*/ 245577 h 607765"/>
                    <a:gd name="connsiteX6" fmla="*/ 805041 w 955549"/>
                    <a:gd name="connsiteY6" fmla="*/ 145056 h 607765"/>
                    <a:gd name="connsiteX7" fmla="*/ 954005 w 955549"/>
                    <a:gd name="connsiteY7" fmla="*/ 405609 h 60776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8696 w 962625"/>
                    <a:gd name="connsiteY0" fmla="*/ 500570 h 673975"/>
                    <a:gd name="connsiteX1" fmla="*/ 403816 w 962625"/>
                    <a:gd name="connsiteY1" fmla="*/ 327327 h 673975"/>
                    <a:gd name="connsiteX2" fmla="*/ 485362 w 962625"/>
                    <a:gd name="connsiteY2" fmla="*/ 610520 h 673975"/>
                    <a:gd name="connsiteX3" fmla="*/ 43623 w 962625"/>
                    <a:gd name="connsiteY3" fmla="*/ 480784 h 673975"/>
                    <a:gd name="connsiteX4" fmla="*/ 268928 w 962625"/>
                    <a:gd name="connsiteY4" fmla="*/ 1703 h 673975"/>
                    <a:gd name="connsiteX5" fmla="*/ 520964 w 962625"/>
                    <a:gd name="connsiteY5" fmla="*/ 245577 h 673975"/>
                    <a:gd name="connsiteX6" fmla="*/ 812117 w 962625"/>
                    <a:gd name="connsiteY6" fmla="*/ 145056 h 673975"/>
                    <a:gd name="connsiteX7" fmla="*/ 961081 w 962625"/>
                    <a:gd name="connsiteY7" fmla="*/ 405609 h 673975"/>
                    <a:gd name="connsiteX0" fmla="*/ 238218 w 972147"/>
                    <a:gd name="connsiteY0" fmla="*/ 500570 h 681004"/>
                    <a:gd name="connsiteX1" fmla="*/ 413338 w 972147"/>
                    <a:gd name="connsiteY1" fmla="*/ 327327 h 681004"/>
                    <a:gd name="connsiteX2" fmla="*/ 494884 w 972147"/>
                    <a:gd name="connsiteY2" fmla="*/ 610520 h 681004"/>
                    <a:gd name="connsiteX3" fmla="*/ 42128 w 972147"/>
                    <a:gd name="connsiteY3" fmla="*/ 505572 h 681004"/>
                    <a:gd name="connsiteX4" fmla="*/ 278450 w 972147"/>
                    <a:gd name="connsiteY4" fmla="*/ 1703 h 681004"/>
                    <a:gd name="connsiteX5" fmla="*/ 530486 w 972147"/>
                    <a:gd name="connsiteY5" fmla="*/ 245577 h 681004"/>
                    <a:gd name="connsiteX6" fmla="*/ 821639 w 972147"/>
                    <a:gd name="connsiteY6" fmla="*/ 145056 h 681004"/>
                    <a:gd name="connsiteX7" fmla="*/ 970603 w 972147"/>
                    <a:gd name="connsiteY7" fmla="*/ 405609 h 681004"/>
                    <a:gd name="connsiteX0" fmla="*/ 238218 w 972147"/>
                    <a:gd name="connsiteY0" fmla="*/ 500570 h 684851"/>
                    <a:gd name="connsiteX1" fmla="*/ 413338 w 972147"/>
                    <a:gd name="connsiteY1" fmla="*/ 327327 h 684851"/>
                    <a:gd name="connsiteX2" fmla="*/ 483867 w 972147"/>
                    <a:gd name="connsiteY2" fmla="*/ 616028 h 684851"/>
                    <a:gd name="connsiteX3" fmla="*/ 42128 w 972147"/>
                    <a:gd name="connsiteY3" fmla="*/ 505572 h 684851"/>
                    <a:gd name="connsiteX4" fmla="*/ 278450 w 972147"/>
                    <a:gd name="connsiteY4" fmla="*/ 1703 h 684851"/>
                    <a:gd name="connsiteX5" fmla="*/ 530486 w 972147"/>
                    <a:gd name="connsiteY5" fmla="*/ 245577 h 684851"/>
                    <a:gd name="connsiteX6" fmla="*/ 821639 w 972147"/>
                    <a:gd name="connsiteY6" fmla="*/ 145056 h 684851"/>
                    <a:gd name="connsiteX7" fmla="*/ 970603 w 972147"/>
                    <a:gd name="connsiteY7" fmla="*/ 405609 h 684851"/>
                    <a:gd name="connsiteX0" fmla="*/ 238218 w 972147"/>
                    <a:gd name="connsiteY0" fmla="*/ 500570 h 678763"/>
                    <a:gd name="connsiteX1" fmla="*/ 413338 w 972147"/>
                    <a:gd name="connsiteY1" fmla="*/ 327327 h 678763"/>
                    <a:gd name="connsiteX2" fmla="*/ 483867 w 972147"/>
                    <a:gd name="connsiteY2" fmla="*/ 616028 h 678763"/>
                    <a:gd name="connsiteX3" fmla="*/ 42128 w 972147"/>
                    <a:gd name="connsiteY3" fmla="*/ 505572 h 678763"/>
                    <a:gd name="connsiteX4" fmla="*/ 278450 w 972147"/>
                    <a:gd name="connsiteY4" fmla="*/ 1703 h 678763"/>
                    <a:gd name="connsiteX5" fmla="*/ 530486 w 972147"/>
                    <a:gd name="connsiteY5" fmla="*/ 245577 h 678763"/>
                    <a:gd name="connsiteX6" fmla="*/ 821639 w 972147"/>
                    <a:gd name="connsiteY6" fmla="*/ 145056 h 678763"/>
                    <a:gd name="connsiteX7" fmla="*/ 970603 w 972147"/>
                    <a:gd name="connsiteY7" fmla="*/ 405609 h 67876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2590 h 680783"/>
                    <a:gd name="connsiteX1" fmla="*/ 413338 w 972147"/>
                    <a:gd name="connsiteY1" fmla="*/ 329347 h 680783"/>
                    <a:gd name="connsiteX2" fmla="*/ 483867 w 972147"/>
                    <a:gd name="connsiteY2" fmla="*/ 618048 h 680783"/>
                    <a:gd name="connsiteX3" fmla="*/ 42128 w 972147"/>
                    <a:gd name="connsiteY3" fmla="*/ 507592 h 680783"/>
                    <a:gd name="connsiteX4" fmla="*/ 278450 w 972147"/>
                    <a:gd name="connsiteY4" fmla="*/ 3723 h 680783"/>
                    <a:gd name="connsiteX5" fmla="*/ 535994 w 972147"/>
                    <a:gd name="connsiteY5" fmla="*/ 211792 h 680783"/>
                    <a:gd name="connsiteX6" fmla="*/ 821639 w 972147"/>
                    <a:gd name="connsiteY6" fmla="*/ 147076 h 680783"/>
                    <a:gd name="connsiteX7" fmla="*/ 970603 w 972147"/>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58028 w 973301"/>
                    <a:gd name="connsiteY5" fmla="*/ 211792 h 680783"/>
                    <a:gd name="connsiteX6" fmla="*/ 857444 w 973301"/>
                    <a:gd name="connsiteY6" fmla="*/ 144322 h 680783"/>
                    <a:gd name="connsiteX7" fmla="*/ 970603 w 973301"/>
                    <a:gd name="connsiteY7" fmla="*/ 407629 h 680783"/>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6290 h 684483"/>
                    <a:gd name="connsiteX1" fmla="*/ 413338 w 973301"/>
                    <a:gd name="connsiteY1" fmla="*/ 333047 h 684483"/>
                    <a:gd name="connsiteX2" fmla="*/ 483867 w 973301"/>
                    <a:gd name="connsiteY2" fmla="*/ 621748 h 684483"/>
                    <a:gd name="connsiteX3" fmla="*/ 42128 w 973301"/>
                    <a:gd name="connsiteY3" fmla="*/ 511292 h 684483"/>
                    <a:gd name="connsiteX4" fmla="*/ 278450 w 973301"/>
                    <a:gd name="connsiteY4" fmla="*/ 7423 h 684483"/>
                    <a:gd name="connsiteX5" fmla="*/ 549765 w 973301"/>
                    <a:gd name="connsiteY5" fmla="*/ 190704 h 684483"/>
                    <a:gd name="connsiteX6" fmla="*/ 857444 w 973301"/>
                    <a:gd name="connsiteY6" fmla="*/ 148022 h 684483"/>
                    <a:gd name="connsiteX7" fmla="*/ 970603 w 973301"/>
                    <a:gd name="connsiteY7" fmla="*/ 411329 h 684483"/>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1535 h 679728"/>
                    <a:gd name="connsiteX1" fmla="*/ 413338 w 973301"/>
                    <a:gd name="connsiteY1" fmla="*/ 328292 h 679728"/>
                    <a:gd name="connsiteX2" fmla="*/ 483867 w 973301"/>
                    <a:gd name="connsiteY2" fmla="*/ 616993 h 679728"/>
                    <a:gd name="connsiteX3" fmla="*/ 42128 w 973301"/>
                    <a:gd name="connsiteY3" fmla="*/ 506537 h 679728"/>
                    <a:gd name="connsiteX4" fmla="*/ 278450 w 973301"/>
                    <a:gd name="connsiteY4" fmla="*/ 2668 h 679728"/>
                    <a:gd name="connsiteX5" fmla="*/ 549765 w 973301"/>
                    <a:gd name="connsiteY5" fmla="*/ 185949 h 679728"/>
                    <a:gd name="connsiteX6" fmla="*/ 857444 w 973301"/>
                    <a:gd name="connsiteY6" fmla="*/ 143267 h 679728"/>
                    <a:gd name="connsiteX7" fmla="*/ 970603 w 973301"/>
                    <a:gd name="connsiteY7" fmla="*/ 406574 h 679728"/>
                    <a:gd name="connsiteX0" fmla="*/ 239713 w 974796"/>
                    <a:gd name="connsiteY0" fmla="*/ 509581 h 687774"/>
                    <a:gd name="connsiteX1" fmla="*/ 414833 w 974796"/>
                    <a:gd name="connsiteY1" fmla="*/ 336338 h 687774"/>
                    <a:gd name="connsiteX2" fmla="*/ 485362 w 974796"/>
                    <a:gd name="connsiteY2" fmla="*/ 625039 h 687774"/>
                    <a:gd name="connsiteX3" fmla="*/ 43623 w 974796"/>
                    <a:gd name="connsiteY3" fmla="*/ 514583 h 687774"/>
                    <a:gd name="connsiteX4" fmla="*/ 268928 w 974796"/>
                    <a:gd name="connsiteY4" fmla="*/ 2452 h 687774"/>
                    <a:gd name="connsiteX5" fmla="*/ 551260 w 974796"/>
                    <a:gd name="connsiteY5" fmla="*/ 193995 h 687774"/>
                    <a:gd name="connsiteX6" fmla="*/ 858939 w 974796"/>
                    <a:gd name="connsiteY6" fmla="*/ 151313 h 687774"/>
                    <a:gd name="connsiteX7" fmla="*/ 972098 w 974796"/>
                    <a:gd name="connsiteY7" fmla="*/ 414620 h 687774"/>
                    <a:gd name="connsiteX0" fmla="*/ 239713 w 974796"/>
                    <a:gd name="connsiteY0" fmla="*/ 508440 h 686633"/>
                    <a:gd name="connsiteX1" fmla="*/ 414833 w 974796"/>
                    <a:gd name="connsiteY1" fmla="*/ 335197 h 686633"/>
                    <a:gd name="connsiteX2" fmla="*/ 485362 w 974796"/>
                    <a:gd name="connsiteY2" fmla="*/ 623898 h 686633"/>
                    <a:gd name="connsiteX3" fmla="*/ 43623 w 974796"/>
                    <a:gd name="connsiteY3" fmla="*/ 513442 h 686633"/>
                    <a:gd name="connsiteX4" fmla="*/ 268928 w 974796"/>
                    <a:gd name="connsiteY4" fmla="*/ 1311 h 686633"/>
                    <a:gd name="connsiteX5" fmla="*/ 551260 w 974796"/>
                    <a:gd name="connsiteY5" fmla="*/ 192854 h 686633"/>
                    <a:gd name="connsiteX6" fmla="*/ 858939 w 974796"/>
                    <a:gd name="connsiteY6" fmla="*/ 150172 h 686633"/>
                    <a:gd name="connsiteX7" fmla="*/ 972098 w 974796"/>
                    <a:gd name="connsiteY7" fmla="*/ 413479 h 68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796" h="686633">
                      <a:moveTo>
                        <a:pt x="239713" y="508440"/>
                      </a:moveTo>
                      <a:cubicBezTo>
                        <a:pt x="220051" y="400199"/>
                        <a:pt x="313311" y="308483"/>
                        <a:pt x="414833" y="335197"/>
                      </a:cubicBezTo>
                      <a:cubicBezTo>
                        <a:pt x="568709" y="355231"/>
                        <a:pt x="571103" y="526747"/>
                        <a:pt x="485362" y="623898"/>
                      </a:cubicBezTo>
                      <a:cubicBezTo>
                        <a:pt x="359231" y="741315"/>
                        <a:pt x="103653" y="687971"/>
                        <a:pt x="43623" y="513442"/>
                      </a:cubicBezTo>
                      <a:cubicBezTo>
                        <a:pt x="-86006" y="165544"/>
                        <a:pt x="98347" y="15949"/>
                        <a:pt x="268928" y="1311"/>
                      </a:cubicBezTo>
                      <a:cubicBezTo>
                        <a:pt x="423631" y="-11041"/>
                        <a:pt x="534267" y="64743"/>
                        <a:pt x="551260" y="192854"/>
                      </a:cubicBezTo>
                      <a:cubicBezTo>
                        <a:pt x="632704" y="84983"/>
                        <a:pt x="783005" y="98296"/>
                        <a:pt x="858939" y="150172"/>
                      </a:cubicBezTo>
                      <a:cubicBezTo>
                        <a:pt x="963678" y="201219"/>
                        <a:pt x="983037" y="310103"/>
                        <a:pt x="972098" y="413479"/>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54" name="자유형: 도형 98">
                  <a:extLst>
                    <a:ext uri="{FF2B5EF4-FFF2-40B4-BE49-F238E27FC236}">
                      <a16:creationId xmlns:a16="http://schemas.microsoft.com/office/drawing/2014/main" id="{2DDB44F1-7550-4ABF-AE9B-D0BC5DF6110B}"/>
                    </a:ext>
                  </a:extLst>
                </p:cNvPr>
                <p:cNvSpPr/>
                <p:nvPr/>
              </p:nvSpPr>
              <p:spPr>
                <a:xfrm>
                  <a:off x="6646452" y="3560646"/>
                  <a:ext cx="483425" cy="785841"/>
                </a:xfrm>
                <a:custGeom>
                  <a:avLst/>
                  <a:gdLst>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35314"/>
                    <a:gd name="connsiteX1" fmla="*/ 330979 w 647937"/>
                    <a:gd name="connsiteY1" fmla="*/ 0 h 1035314"/>
                    <a:gd name="connsiteX2" fmla="*/ 560982 w 647937"/>
                    <a:gd name="connsiteY2" fmla="*/ 171099 h 1035314"/>
                    <a:gd name="connsiteX3" fmla="*/ 468420 w 647937"/>
                    <a:gd name="connsiteY3" fmla="*/ 493663 h 1035314"/>
                    <a:gd name="connsiteX4" fmla="*/ 647934 w 647937"/>
                    <a:gd name="connsiteY4" fmla="*/ 793789 h 1035314"/>
                    <a:gd name="connsiteX5" fmla="*/ 465665 w 647937"/>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489"/>
                    <a:gd name="connsiteY0" fmla="*/ 277685 h 1035314"/>
                    <a:gd name="connsiteX1" fmla="*/ 330979 w 642489"/>
                    <a:gd name="connsiteY1" fmla="*/ 0 h 1035314"/>
                    <a:gd name="connsiteX2" fmla="*/ 560982 w 642489"/>
                    <a:gd name="connsiteY2" fmla="*/ 171099 h 1035314"/>
                    <a:gd name="connsiteX3" fmla="*/ 446386 w 642489"/>
                    <a:gd name="connsiteY3" fmla="*/ 490909 h 1035314"/>
                    <a:gd name="connsiteX4" fmla="*/ 642425 w 642489"/>
                    <a:gd name="connsiteY4" fmla="*/ 769001 h 1035314"/>
                    <a:gd name="connsiteX5" fmla="*/ 465665 w 642489"/>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564"/>
                    <a:gd name="connsiteY0" fmla="*/ 277685 h 1035314"/>
                    <a:gd name="connsiteX1" fmla="*/ 330979 w 642564"/>
                    <a:gd name="connsiteY1" fmla="*/ 0 h 1035314"/>
                    <a:gd name="connsiteX2" fmla="*/ 560982 w 642564"/>
                    <a:gd name="connsiteY2" fmla="*/ 171099 h 1035314"/>
                    <a:gd name="connsiteX3" fmla="*/ 446386 w 642564"/>
                    <a:gd name="connsiteY3" fmla="*/ 490909 h 1035314"/>
                    <a:gd name="connsiteX4" fmla="*/ 642425 w 642564"/>
                    <a:gd name="connsiteY4" fmla="*/ 769001 h 1035314"/>
                    <a:gd name="connsiteX5" fmla="*/ 465665 w 642564"/>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80359 h 1037988"/>
                    <a:gd name="connsiteX1" fmla="*/ 330979 w 639815"/>
                    <a:gd name="connsiteY1" fmla="*/ 2674 h 1037988"/>
                    <a:gd name="connsiteX2" fmla="*/ 560982 w 639815"/>
                    <a:gd name="connsiteY2" fmla="*/ 173773 h 1037988"/>
                    <a:gd name="connsiteX3" fmla="*/ 446386 w 639815"/>
                    <a:gd name="connsiteY3" fmla="*/ 493583 h 1037988"/>
                    <a:gd name="connsiteX4" fmla="*/ 639670 w 639815"/>
                    <a:gd name="connsiteY4" fmla="*/ 763412 h 1037988"/>
                    <a:gd name="connsiteX5" fmla="*/ 465665 w 639815"/>
                    <a:gd name="connsiteY5" fmla="*/ 1037988 h 1037988"/>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78763 h 1036392"/>
                    <a:gd name="connsiteX1" fmla="*/ 330979 w 639815"/>
                    <a:gd name="connsiteY1" fmla="*/ 1078 h 1036392"/>
                    <a:gd name="connsiteX2" fmla="*/ 560982 w 639815"/>
                    <a:gd name="connsiteY2" fmla="*/ 172177 h 1036392"/>
                    <a:gd name="connsiteX3" fmla="*/ 446386 w 639815"/>
                    <a:gd name="connsiteY3" fmla="*/ 491987 h 1036392"/>
                    <a:gd name="connsiteX4" fmla="*/ 639670 w 639815"/>
                    <a:gd name="connsiteY4" fmla="*/ 761816 h 1036392"/>
                    <a:gd name="connsiteX5" fmla="*/ 465665 w 639815"/>
                    <a:gd name="connsiteY5" fmla="*/ 1036392 h 1036392"/>
                    <a:gd name="connsiteX0" fmla="*/ 0 w 639815"/>
                    <a:gd name="connsiteY0" fmla="*/ 280192 h 1037821"/>
                    <a:gd name="connsiteX1" fmla="*/ 330979 w 639815"/>
                    <a:gd name="connsiteY1" fmla="*/ 2507 h 1037821"/>
                    <a:gd name="connsiteX2" fmla="*/ 560982 w 639815"/>
                    <a:gd name="connsiteY2" fmla="*/ 173606 h 1037821"/>
                    <a:gd name="connsiteX3" fmla="*/ 446386 w 639815"/>
                    <a:gd name="connsiteY3" fmla="*/ 493416 h 1037821"/>
                    <a:gd name="connsiteX4" fmla="*/ 639670 w 639815"/>
                    <a:gd name="connsiteY4" fmla="*/ 763245 h 1037821"/>
                    <a:gd name="connsiteX5" fmla="*/ 465665 w 639815"/>
                    <a:gd name="connsiteY5" fmla="*/ 1037821 h 1037821"/>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26 w 639841"/>
                    <a:gd name="connsiteY0" fmla="*/ 279103 h 1036732"/>
                    <a:gd name="connsiteX1" fmla="*/ 331005 w 639841"/>
                    <a:gd name="connsiteY1" fmla="*/ 1418 h 1036732"/>
                    <a:gd name="connsiteX2" fmla="*/ 561008 w 639841"/>
                    <a:gd name="connsiteY2" fmla="*/ 172517 h 1036732"/>
                    <a:gd name="connsiteX3" fmla="*/ 446412 w 639841"/>
                    <a:gd name="connsiteY3" fmla="*/ 492327 h 1036732"/>
                    <a:gd name="connsiteX4" fmla="*/ 639696 w 639841"/>
                    <a:gd name="connsiteY4" fmla="*/ 762156 h 1036732"/>
                    <a:gd name="connsiteX5" fmla="*/ 465691 w 639841"/>
                    <a:gd name="connsiteY5" fmla="*/ 1036732 h 1036732"/>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40 w 620576"/>
                    <a:gd name="connsiteY0" fmla="*/ 296331 h 1037435"/>
                    <a:gd name="connsiteX1" fmla="*/ 311740 w 620576"/>
                    <a:gd name="connsiteY1" fmla="*/ 2121 h 1037435"/>
                    <a:gd name="connsiteX2" fmla="*/ 541743 w 620576"/>
                    <a:gd name="connsiteY2" fmla="*/ 173220 h 1037435"/>
                    <a:gd name="connsiteX3" fmla="*/ 427147 w 620576"/>
                    <a:gd name="connsiteY3" fmla="*/ 493030 h 1037435"/>
                    <a:gd name="connsiteX4" fmla="*/ 620431 w 620576"/>
                    <a:gd name="connsiteY4" fmla="*/ 762859 h 1037435"/>
                    <a:gd name="connsiteX5" fmla="*/ 446426 w 620576"/>
                    <a:gd name="connsiteY5" fmla="*/ 1037435 h 1037435"/>
                    <a:gd name="connsiteX0" fmla="*/ 5008 w 625544"/>
                    <a:gd name="connsiteY0" fmla="*/ 297012 h 1038116"/>
                    <a:gd name="connsiteX1" fmla="*/ 316708 w 625544"/>
                    <a:gd name="connsiteY1" fmla="*/ 2802 h 1038116"/>
                    <a:gd name="connsiteX2" fmla="*/ 546711 w 625544"/>
                    <a:gd name="connsiteY2" fmla="*/ 173901 h 1038116"/>
                    <a:gd name="connsiteX3" fmla="*/ 432115 w 625544"/>
                    <a:gd name="connsiteY3" fmla="*/ 493711 h 1038116"/>
                    <a:gd name="connsiteX4" fmla="*/ 625399 w 625544"/>
                    <a:gd name="connsiteY4" fmla="*/ 763540 h 1038116"/>
                    <a:gd name="connsiteX5" fmla="*/ 451394 w 625544"/>
                    <a:gd name="connsiteY5" fmla="*/ 1038116 h 1038116"/>
                    <a:gd name="connsiteX0" fmla="*/ 5008 w 625544"/>
                    <a:gd name="connsiteY0" fmla="*/ 299704 h 1040808"/>
                    <a:gd name="connsiteX1" fmla="*/ 316708 w 625544"/>
                    <a:gd name="connsiteY1" fmla="*/ 2739 h 1040808"/>
                    <a:gd name="connsiteX2" fmla="*/ 546711 w 625544"/>
                    <a:gd name="connsiteY2" fmla="*/ 176593 h 1040808"/>
                    <a:gd name="connsiteX3" fmla="*/ 432115 w 625544"/>
                    <a:gd name="connsiteY3" fmla="*/ 496403 h 1040808"/>
                    <a:gd name="connsiteX4" fmla="*/ 625399 w 625544"/>
                    <a:gd name="connsiteY4" fmla="*/ 766232 h 1040808"/>
                    <a:gd name="connsiteX5" fmla="*/ 451394 w 625544"/>
                    <a:gd name="connsiteY5" fmla="*/ 1040808 h 1040808"/>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5023"/>
                    <a:gd name="connsiteY0" fmla="*/ 298093 h 1039197"/>
                    <a:gd name="connsiteX1" fmla="*/ 315906 w 625023"/>
                    <a:gd name="connsiteY1" fmla="*/ 1128 h 1039197"/>
                    <a:gd name="connsiteX2" fmla="*/ 545909 w 625023"/>
                    <a:gd name="connsiteY2" fmla="*/ 174982 h 1039197"/>
                    <a:gd name="connsiteX3" fmla="*/ 431313 w 625023"/>
                    <a:gd name="connsiteY3" fmla="*/ 494792 h 1039197"/>
                    <a:gd name="connsiteX4" fmla="*/ 624597 w 625023"/>
                    <a:gd name="connsiteY4" fmla="*/ 764621 h 1039197"/>
                    <a:gd name="connsiteX5" fmla="*/ 450592 w 625023"/>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25804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42808"/>
                    <a:gd name="connsiteX1" fmla="*/ 315906 w 641503"/>
                    <a:gd name="connsiteY1" fmla="*/ 1128 h 1042808"/>
                    <a:gd name="connsiteX2" fmla="*/ 545909 w 641503"/>
                    <a:gd name="connsiteY2" fmla="*/ 174982 h 1042808"/>
                    <a:gd name="connsiteX3" fmla="*/ 431313 w 641503"/>
                    <a:gd name="connsiteY3" fmla="*/ 494792 h 1042808"/>
                    <a:gd name="connsiteX4" fmla="*/ 641122 w 641503"/>
                    <a:gd name="connsiteY4" fmla="*/ 764621 h 1042808"/>
                    <a:gd name="connsiteX5" fmla="*/ 384825 w 641503"/>
                    <a:gd name="connsiteY5" fmla="*/ 1042808 h 1042808"/>
                    <a:gd name="connsiteX0" fmla="*/ 4206 w 641503"/>
                    <a:gd name="connsiteY0" fmla="*/ 298093 h 1042808"/>
                    <a:gd name="connsiteX1" fmla="*/ 315906 w 641503"/>
                    <a:gd name="connsiteY1" fmla="*/ 1128 h 1042808"/>
                    <a:gd name="connsiteX2" fmla="*/ 545909 w 641503"/>
                    <a:gd name="connsiteY2" fmla="*/ 174982 h 1042808"/>
                    <a:gd name="connsiteX3" fmla="*/ 431313 w 641503"/>
                    <a:gd name="connsiteY3" fmla="*/ 494792 h 1042808"/>
                    <a:gd name="connsiteX4" fmla="*/ 641122 w 641503"/>
                    <a:gd name="connsiteY4" fmla="*/ 764621 h 1042808"/>
                    <a:gd name="connsiteX5" fmla="*/ 384825 w 641503"/>
                    <a:gd name="connsiteY5" fmla="*/ 1042808 h 104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503" h="1042808">
                      <a:moveTo>
                        <a:pt x="4206" y="298093"/>
                      </a:moveTo>
                      <a:cubicBezTo>
                        <a:pt x="-31441" y="73328"/>
                        <a:pt x="167021" y="-10969"/>
                        <a:pt x="315906" y="1128"/>
                      </a:cubicBezTo>
                      <a:cubicBezTo>
                        <a:pt x="428380" y="8585"/>
                        <a:pt x="527080" y="95916"/>
                        <a:pt x="545909" y="174982"/>
                      </a:cubicBezTo>
                      <a:cubicBezTo>
                        <a:pt x="579319" y="262305"/>
                        <a:pt x="557648" y="418486"/>
                        <a:pt x="431313" y="494792"/>
                      </a:cubicBezTo>
                      <a:cubicBezTo>
                        <a:pt x="576532" y="548013"/>
                        <a:pt x="647384" y="650808"/>
                        <a:pt x="641122" y="764621"/>
                      </a:cubicBezTo>
                      <a:cubicBezTo>
                        <a:pt x="633615" y="919493"/>
                        <a:pt x="535403" y="1017236"/>
                        <a:pt x="384825" y="1042808"/>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55" name="자유형: 도형 99">
                  <a:extLst>
                    <a:ext uri="{FF2B5EF4-FFF2-40B4-BE49-F238E27FC236}">
                      <a16:creationId xmlns:a16="http://schemas.microsoft.com/office/drawing/2014/main" id="{8405514E-FBFF-4966-91B9-CA47CCCDB94D}"/>
                    </a:ext>
                  </a:extLst>
                </p:cNvPr>
                <p:cNvSpPr/>
                <p:nvPr/>
              </p:nvSpPr>
              <p:spPr>
                <a:xfrm>
                  <a:off x="6153240" y="3948272"/>
                  <a:ext cx="785355" cy="780891"/>
                </a:xfrm>
                <a:custGeom>
                  <a:avLst/>
                  <a:gdLst>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7877 w 1035080"/>
                    <a:gd name="connsiteY0" fmla="*/ 213173 h 925619"/>
                    <a:gd name="connsiteX1" fmla="*/ 535806 w 1035080"/>
                    <a:gd name="connsiteY1" fmla="*/ 0 h 925619"/>
                    <a:gd name="connsiteX2" fmla="*/ 676051 w 1035080"/>
                    <a:gd name="connsiteY2" fmla="*/ 311345 h 925619"/>
                    <a:gd name="connsiteX3" fmla="*/ 1035080 w 1035080"/>
                    <a:gd name="connsiteY3" fmla="*/ 535737 h 925619"/>
                    <a:gd name="connsiteX4" fmla="*/ 603124 w 1035080"/>
                    <a:gd name="connsiteY4" fmla="*/ 925619 h 925619"/>
                    <a:gd name="connsiteX5" fmla="*/ 53565 w 1035080"/>
                    <a:gd name="connsiteY5" fmla="*/ 871971 h 925619"/>
                    <a:gd name="connsiteX6" fmla="*/ 106351 w 1035080"/>
                    <a:gd name="connsiteY6" fmla="*/ 395289 h 925619"/>
                    <a:gd name="connsiteX7" fmla="*/ 443903 w 1035080"/>
                    <a:gd name="connsiteY7" fmla="*/ 599641 h 925619"/>
                    <a:gd name="connsiteX0" fmla="*/ 375671 w 1062874"/>
                    <a:gd name="connsiteY0" fmla="*/ 213173 h 925619"/>
                    <a:gd name="connsiteX1" fmla="*/ 563600 w 1062874"/>
                    <a:gd name="connsiteY1" fmla="*/ 0 h 925619"/>
                    <a:gd name="connsiteX2" fmla="*/ 703845 w 1062874"/>
                    <a:gd name="connsiteY2" fmla="*/ 311345 h 925619"/>
                    <a:gd name="connsiteX3" fmla="*/ 1062874 w 1062874"/>
                    <a:gd name="connsiteY3" fmla="*/ 535737 h 925619"/>
                    <a:gd name="connsiteX4" fmla="*/ 630918 w 1062874"/>
                    <a:gd name="connsiteY4" fmla="*/ 925619 h 925619"/>
                    <a:gd name="connsiteX5" fmla="*/ 81359 w 1062874"/>
                    <a:gd name="connsiteY5" fmla="*/ 871971 h 925619"/>
                    <a:gd name="connsiteX6" fmla="*/ 134145 w 1062874"/>
                    <a:gd name="connsiteY6" fmla="*/ 395289 h 925619"/>
                    <a:gd name="connsiteX7" fmla="*/ 471697 w 1062874"/>
                    <a:gd name="connsiteY7" fmla="*/ 599641 h 92561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30918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06130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9036"/>
                    <a:gd name="connsiteX1" fmla="*/ 563600 w 1062874"/>
                    <a:gd name="connsiteY1" fmla="*/ 0 h 979036"/>
                    <a:gd name="connsiteX2" fmla="*/ 703845 w 1062874"/>
                    <a:gd name="connsiteY2" fmla="*/ 311345 h 979036"/>
                    <a:gd name="connsiteX3" fmla="*/ 1062874 w 1062874"/>
                    <a:gd name="connsiteY3" fmla="*/ 535737 h 979036"/>
                    <a:gd name="connsiteX4" fmla="*/ 597867 w 1062874"/>
                    <a:gd name="connsiteY4" fmla="*/ 942144 h 979036"/>
                    <a:gd name="connsiteX5" fmla="*/ 81359 w 1062874"/>
                    <a:gd name="connsiteY5" fmla="*/ 871971 h 979036"/>
                    <a:gd name="connsiteX6" fmla="*/ 134145 w 1062874"/>
                    <a:gd name="connsiteY6" fmla="*/ 395289 h 979036"/>
                    <a:gd name="connsiteX7" fmla="*/ 471697 w 1062874"/>
                    <a:gd name="connsiteY7" fmla="*/ 599641 h 979036"/>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33999"/>
                    <a:gd name="connsiteX1" fmla="*/ 563600 w 1062874"/>
                    <a:gd name="connsiteY1" fmla="*/ 0 h 1033999"/>
                    <a:gd name="connsiteX2" fmla="*/ 703845 w 1062874"/>
                    <a:gd name="connsiteY2" fmla="*/ 311345 h 1033999"/>
                    <a:gd name="connsiteX3" fmla="*/ 1062874 w 1062874"/>
                    <a:gd name="connsiteY3" fmla="*/ 535737 h 1033999"/>
                    <a:gd name="connsiteX4" fmla="*/ 597867 w 1062874"/>
                    <a:gd name="connsiteY4" fmla="*/ 942144 h 1033999"/>
                    <a:gd name="connsiteX5" fmla="*/ 81359 w 1062874"/>
                    <a:gd name="connsiteY5" fmla="*/ 871971 h 1033999"/>
                    <a:gd name="connsiteX6" fmla="*/ 134145 w 1062874"/>
                    <a:gd name="connsiteY6" fmla="*/ 395289 h 1033999"/>
                    <a:gd name="connsiteX7" fmla="*/ 471697 w 1062874"/>
                    <a:gd name="connsiteY7" fmla="*/ 599641 h 1033999"/>
                    <a:gd name="connsiteX0" fmla="*/ 363975 w 1051178"/>
                    <a:gd name="connsiteY0" fmla="*/ 213173 h 1033999"/>
                    <a:gd name="connsiteX1" fmla="*/ 551904 w 1051178"/>
                    <a:gd name="connsiteY1" fmla="*/ 0 h 1033999"/>
                    <a:gd name="connsiteX2" fmla="*/ 692149 w 1051178"/>
                    <a:gd name="connsiteY2" fmla="*/ 311345 h 1033999"/>
                    <a:gd name="connsiteX3" fmla="*/ 1051178 w 1051178"/>
                    <a:gd name="connsiteY3" fmla="*/ 535737 h 1033999"/>
                    <a:gd name="connsiteX4" fmla="*/ 586171 w 1051178"/>
                    <a:gd name="connsiteY4" fmla="*/ 942144 h 1033999"/>
                    <a:gd name="connsiteX5" fmla="*/ 69663 w 1051178"/>
                    <a:gd name="connsiteY5" fmla="*/ 871971 h 1033999"/>
                    <a:gd name="connsiteX6" fmla="*/ 122449 w 1051178"/>
                    <a:gd name="connsiteY6" fmla="*/ 395289 h 1033999"/>
                    <a:gd name="connsiteX7" fmla="*/ 460001 w 1051178"/>
                    <a:gd name="connsiteY7" fmla="*/ 599641 h 1033999"/>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34653"/>
                    <a:gd name="connsiteY0" fmla="*/ 213173 h 1030327"/>
                    <a:gd name="connsiteX1" fmla="*/ 551904 w 1034653"/>
                    <a:gd name="connsiteY1" fmla="*/ 0 h 1030327"/>
                    <a:gd name="connsiteX2" fmla="*/ 692149 w 1034653"/>
                    <a:gd name="connsiteY2" fmla="*/ 311345 h 1030327"/>
                    <a:gd name="connsiteX3" fmla="*/ 1034653 w 1034653"/>
                    <a:gd name="connsiteY3" fmla="*/ 538491 h 1030327"/>
                    <a:gd name="connsiteX4" fmla="*/ 613713 w 1034653"/>
                    <a:gd name="connsiteY4" fmla="*/ 936636 h 1030327"/>
                    <a:gd name="connsiteX5" fmla="*/ 69663 w 1034653"/>
                    <a:gd name="connsiteY5" fmla="*/ 871971 h 1030327"/>
                    <a:gd name="connsiteX6" fmla="*/ 122449 w 1034653"/>
                    <a:gd name="connsiteY6" fmla="*/ 395289 h 1030327"/>
                    <a:gd name="connsiteX7" fmla="*/ 460001 w 1034653"/>
                    <a:gd name="connsiteY7" fmla="*/ 599641 h 1030327"/>
                    <a:gd name="connsiteX0" fmla="*/ 363975 w 1037690"/>
                    <a:gd name="connsiteY0" fmla="*/ 213173 h 1030327"/>
                    <a:gd name="connsiteX1" fmla="*/ 551904 w 1037690"/>
                    <a:gd name="connsiteY1" fmla="*/ 0 h 1030327"/>
                    <a:gd name="connsiteX2" fmla="*/ 692149 w 1037690"/>
                    <a:gd name="connsiteY2" fmla="*/ 311345 h 1030327"/>
                    <a:gd name="connsiteX3" fmla="*/ 1034653 w 1037690"/>
                    <a:gd name="connsiteY3" fmla="*/ 538491 h 1030327"/>
                    <a:gd name="connsiteX4" fmla="*/ 613713 w 1037690"/>
                    <a:gd name="connsiteY4" fmla="*/ 936636 h 1030327"/>
                    <a:gd name="connsiteX5" fmla="*/ 69663 w 1037690"/>
                    <a:gd name="connsiteY5" fmla="*/ 871971 h 1030327"/>
                    <a:gd name="connsiteX6" fmla="*/ 122449 w 1037690"/>
                    <a:gd name="connsiteY6" fmla="*/ 395289 h 1030327"/>
                    <a:gd name="connsiteX7" fmla="*/ 460001 w 1037690"/>
                    <a:gd name="connsiteY7" fmla="*/ 599641 h 1030327"/>
                    <a:gd name="connsiteX0" fmla="*/ 363975 w 1037917"/>
                    <a:gd name="connsiteY0" fmla="*/ 213173 h 1030327"/>
                    <a:gd name="connsiteX1" fmla="*/ 551904 w 1037917"/>
                    <a:gd name="connsiteY1" fmla="*/ 0 h 1030327"/>
                    <a:gd name="connsiteX2" fmla="*/ 692149 w 1037917"/>
                    <a:gd name="connsiteY2" fmla="*/ 311345 h 1030327"/>
                    <a:gd name="connsiteX3" fmla="*/ 1034653 w 1037917"/>
                    <a:gd name="connsiteY3" fmla="*/ 538491 h 1030327"/>
                    <a:gd name="connsiteX4" fmla="*/ 613713 w 1037917"/>
                    <a:gd name="connsiteY4" fmla="*/ 936636 h 1030327"/>
                    <a:gd name="connsiteX5" fmla="*/ 69663 w 1037917"/>
                    <a:gd name="connsiteY5" fmla="*/ 871971 h 1030327"/>
                    <a:gd name="connsiteX6" fmla="*/ 122449 w 1037917"/>
                    <a:gd name="connsiteY6" fmla="*/ 395289 h 1030327"/>
                    <a:gd name="connsiteX7" fmla="*/ 460001 w 103791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270 h 1030424"/>
                    <a:gd name="connsiteX1" fmla="*/ 551904 w 1041370"/>
                    <a:gd name="connsiteY1" fmla="*/ 97 h 1030424"/>
                    <a:gd name="connsiteX2" fmla="*/ 675624 w 1041370"/>
                    <a:gd name="connsiteY2" fmla="*/ 300425 h 1030424"/>
                    <a:gd name="connsiteX3" fmla="*/ 1034653 w 1041370"/>
                    <a:gd name="connsiteY3" fmla="*/ 538588 h 1030424"/>
                    <a:gd name="connsiteX4" fmla="*/ 613713 w 1041370"/>
                    <a:gd name="connsiteY4" fmla="*/ 936733 h 1030424"/>
                    <a:gd name="connsiteX5" fmla="*/ 69663 w 1041370"/>
                    <a:gd name="connsiteY5" fmla="*/ 872068 h 1030424"/>
                    <a:gd name="connsiteX6" fmla="*/ 122449 w 1041370"/>
                    <a:gd name="connsiteY6" fmla="*/ 395386 h 1030424"/>
                    <a:gd name="connsiteX7" fmla="*/ 460001 w 1041370"/>
                    <a:gd name="connsiteY7" fmla="*/ 599738 h 1030424"/>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266"/>
                    <a:gd name="connsiteY0" fmla="*/ 237961 h 1016230"/>
                    <a:gd name="connsiteX1" fmla="*/ 551904 w 1041266"/>
                    <a:gd name="connsiteY1" fmla="*/ 0 h 1016230"/>
                    <a:gd name="connsiteX2" fmla="*/ 675624 w 1041266"/>
                    <a:gd name="connsiteY2" fmla="*/ 300328 h 1016230"/>
                    <a:gd name="connsiteX3" fmla="*/ 1034653 w 1041266"/>
                    <a:gd name="connsiteY3" fmla="*/ 538491 h 1016230"/>
                    <a:gd name="connsiteX4" fmla="*/ 610959 w 1041266"/>
                    <a:gd name="connsiteY4" fmla="*/ 914602 h 1016230"/>
                    <a:gd name="connsiteX5" fmla="*/ 69663 w 1041266"/>
                    <a:gd name="connsiteY5" fmla="*/ 871971 h 1016230"/>
                    <a:gd name="connsiteX6" fmla="*/ 122449 w 1041266"/>
                    <a:gd name="connsiteY6" fmla="*/ 395289 h 1016230"/>
                    <a:gd name="connsiteX7" fmla="*/ 407671 w 1041266"/>
                    <a:gd name="connsiteY7" fmla="*/ 709810 h 1016230"/>
                    <a:gd name="connsiteX0" fmla="*/ 408043 w 1042386"/>
                    <a:gd name="connsiteY0" fmla="*/ 237961 h 1016230"/>
                    <a:gd name="connsiteX1" fmla="*/ 551904 w 1042386"/>
                    <a:gd name="connsiteY1" fmla="*/ 0 h 1016230"/>
                    <a:gd name="connsiteX2" fmla="*/ 675624 w 1042386"/>
                    <a:gd name="connsiteY2" fmla="*/ 300328 h 1016230"/>
                    <a:gd name="connsiteX3" fmla="*/ 1034653 w 1042386"/>
                    <a:gd name="connsiteY3" fmla="*/ 538491 h 1016230"/>
                    <a:gd name="connsiteX4" fmla="*/ 610959 w 1042386"/>
                    <a:gd name="connsiteY4" fmla="*/ 914602 h 1016230"/>
                    <a:gd name="connsiteX5" fmla="*/ 69663 w 1042386"/>
                    <a:gd name="connsiteY5" fmla="*/ 871971 h 1016230"/>
                    <a:gd name="connsiteX6" fmla="*/ 122449 w 1042386"/>
                    <a:gd name="connsiteY6" fmla="*/ 395289 h 1016230"/>
                    <a:gd name="connsiteX7" fmla="*/ 407671 w 1042386"/>
                    <a:gd name="connsiteY7" fmla="*/ 709810 h 1016230"/>
                    <a:gd name="connsiteX0" fmla="*/ 408043 w 1042386"/>
                    <a:gd name="connsiteY0" fmla="*/ 237961 h 1031503"/>
                    <a:gd name="connsiteX1" fmla="*/ 551904 w 1042386"/>
                    <a:gd name="connsiteY1" fmla="*/ 0 h 1031503"/>
                    <a:gd name="connsiteX2" fmla="*/ 675624 w 1042386"/>
                    <a:gd name="connsiteY2" fmla="*/ 300328 h 1031503"/>
                    <a:gd name="connsiteX3" fmla="*/ 1034653 w 1042386"/>
                    <a:gd name="connsiteY3" fmla="*/ 538491 h 1031503"/>
                    <a:gd name="connsiteX4" fmla="*/ 610959 w 1042386"/>
                    <a:gd name="connsiteY4" fmla="*/ 914602 h 1031503"/>
                    <a:gd name="connsiteX5" fmla="*/ 69663 w 1042386"/>
                    <a:gd name="connsiteY5" fmla="*/ 871971 h 1031503"/>
                    <a:gd name="connsiteX6" fmla="*/ 122449 w 1042386"/>
                    <a:gd name="connsiteY6" fmla="*/ 395289 h 1031503"/>
                    <a:gd name="connsiteX7" fmla="*/ 407671 w 1042386"/>
                    <a:gd name="connsiteY7" fmla="*/ 709810 h 1031503"/>
                    <a:gd name="connsiteX0" fmla="*/ 408043 w 1040983"/>
                    <a:gd name="connsiteY0" fmla="*/ 237961 h 1031503"/>
                    <a:gd name="connsiteX1" fmla="*/ 551904 w 1040983"/>
                    <a:gd name="connsiteY1" fmla="*/ 0 h 1031503"/>
                    <a:gd name="connsiteX2" fmla="*/ 675624 w 1040983"/>
                    <a:gd name="connsiteY2" fmla="*/ 300328 h 1031503"/>
                    <a:gd name="connsiteX3" fmla="*/ 1034653 w 1040983"/>
                    <a:gd name="connsiteY3" fmla="*/ 538491 h 1031503"/>
                    <a:gd name="connsiteX4" fmla="*/ 610959 w 1040983"/>
                    <a:gd name="connsiteY4" fmla="*/ 914602 h 1031503"/>
                    <a:gd name="connsiteX5" fmla="*/ 69663 w 1040983"/>
                    <a:gd name="connsiteY5" fmla="*/ 871971 h 1031503"/>
                    <a:gd name="connsiteX6" fmla="*/ 122449 w 1040983"/>
                    <a:gd name="connsiteY6" fmla="*/ 395289 h 1031503"/>
                    <a:gd name="connsiteX7" fmla="*/ 407671 w 1040983"/>
                    <a:gd name="connsiteY7" fmla="*/ 709810 h 1031503"/>
                    <a:gd name="connsiteX0" fmla="*/ 408043 w 1040983"/>
                    <a:gd name="connsiteY0" fmla="*/ 237961 h 1036239"/>
                    <a:gd name="connsiteX1" fmla="*/ 551904 w 1040983"/>
                    <a:gd name="connsiteY1" fmla="*/ 0 h 1036239"/>
                    <a:gd name="connsiteX2" fmla="*/ 675624 w 1040983"/>
                    <a:gd name="connsiteY2" fmla="*/ 300328 h 1036239"/>
                    <a:gd name="connsiteX3" fmla="*/ 1034653 w 1040983"/>
                    <a:gd name="connsiteY3" fmla="*/ 538491 h 1036239"/>
                    <a:gd name="connsiteX4" fmla="*/ 610959 w 1040983"/>
                    <a:gd name="connsiteY4" fmla="*/ 914602 h 1036239"/>
                    <a:gd name="connsiteX5" fmla="*/ 69663 w 1040983"/>
                    <a:gd name="connsiteY5" fmla="*/ 871971 h 1036239"/>
                    <a:gd name="connsiteX6" fmla="*/ 122449 w 1040983"/>
                    <a:gd name="connsiteY6" fmla="*/ 395289 h 1036239"/>
                    <a:gd name="connsiteX7" fmla="*/ 407671 w 1040983"/>
                    <a:gd name="connsiteY7" fmla="*/ 709810 h 1036239"/>
                    <a:gd name="connsiteX0" fmla="*/ 408043 w 1040106"/>
                    <a:gd name="connsiteY0" fmla="*/ 237961 h 1036239"/>
                    <a:gd name="connsiteX1" fmla="*/ 551904 w 1040106"/>
                    <a:gd name="connsiteY1" fmla="*/ 0 h 1036239"/>
                    <a:gd name="connsiteX2" fmla="*/ 675624 w 1040106"/>
                    <a:gd name="connsiteY2" fmla="*/ 300328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2163"/>
                    <a:gd name="connsiteY0" fmla="*/ 237961 h 1036239"/>
                    <a:gd name="connsiteX1" fmla="*/ 551904 w 1042163"/>
                    <a:gd name="connsiteY1" fmla="*/ 0 h 1036239"/>
                    <a:gd name="connsiteX2" fmla="*/ 694904 w 1042163"/>
                    <a:gd name="connsiteY2" fmla="*/ 308591 h 1036239"/>
                    <a:gd name="connsiteX3" fmla="*/ 1034653 w 1042163"/>
                    <a:gd name="connsiteY3" fmla="*/ 538491 h 1036239"/>
                    <a:gd name="connsiteX4" fmla="*/ 610959 w 1042163"/>
                    <a:gd name="connsiteY4" fmla="*/ 914602 h 1036239"/>
                    <a:gd name="connsiteX5" fmla="*/ 69663 w 1042163"/>
                    <a:gd name="connsiteY5" fmla="*/ 871971 h 1036239"/>
                    <a:gd name="connsiteX6" fmla="*/ 122449 w 1042163"/>
                    <a:gd name="connsiteY6" fmla="*/ 395289 h 1036239"/>
                    <a:gd name="connsiteX7" fmla="*/ 407671 w 1042163"/>
                    <a:gd name="connsiteY7" fmla="*/ 709810 h 10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163" h="1036239">
                      <a:moveTo>
                        <a:pt x="408043" y="237961"/>
                      </a:moveTo>
                      <a:cubicBezTo>
                        <a:pt x="343992" y="128344"/>
                        <a:pt x="425913" y="2202"/>
                        <a:pt x="551904" y="0"/>
                      </a:cubicBezTo>
                      <a:cubicBezTo>
                        <a:pt x="692297" y="9220"/>
                        <a:pt x="799637" y="145134"/>
                        <a:pt x="694904" y="308591"/>
                      </a:cubicBezTo>
                      <a:cubicBezTo>
                        <a:pt x="913733" y="254856"/>
                        <a:pt x="1005866" y="388412"/>
                        <a:pt x="1034653" y="538491"/>
                      </a:cubicBezTo>
                      <a:cubicBezTo>
                        <a:pt x="1080710" y="748323"/>
                        <a:pt x="911934" y="1029765"/>
                        <a:pt x="610959" y="914602"/>
                      </a:cubicBezTo>
                      <a:cubicBezTo>
                        <a:pt x="529678" y="1130828"/>
                        <a:pt x="156451" y="1022057"/>
                        <a:pt x="69663" y="871971"/>
                      </a:cubicBezTo>
                      <a:cubicBezTo>
                        <a:pt x="-4549" y="766325"/>
                        <a:pt x="-59482" y="489919"/>
                        <a:pt x="122449" y="395289"/>
                      </a:cubicBezTo>
                      <a:cubicBezTo>
                        <a:pt x="315758" y="274283"/>
                        <a:pt x="605462" y="514080"/>
                        <a:pt x="407671" y="709810"/>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56" name="자유형: 도형 100">
                  <a:extLst>
                    <a:ext uri="{FF2B5EF4-FFF2-40B4-BE49-F238E27FC236}">
                      <a16:creationId xmlns:a16="http://schemas.microsoft.com/office/drawing/2014/main" id="{065D3C3F-8298-40D2-A245-584AE417D6A5}"/>
                    </a:ext>
                  </a:extLst>
                </p:cNvPr>
                <p:cNvSpPr/>
                <p:nvPr/>
              </p:nvSpPr>
              <p:spPr>
                <a:xfrm>
                  <a:off x="6150565" y="3902140"/>
                  <a:ext cx="223711" cy="335071"/>
                </a:xfrm>
                <a:custGeom>
                  <a:avLst/>
                  <a:gdLst>
                    <a:gd name="connsiteX0" fmla="*/ 0 w 210368"/>
                    <a:gd name="connsiteY0" fmla="*/ 692812 h 692812"/>
                    <a:gd name="connsiteX1" fmla="*/ 145855 w 210368"/>
                    <a:gd name="connsiteY1" fmla="*/ 0 h 692812"/>
                    <a:gd name="connsiteX2" fmla="*/ 210368 w 210368"/>
                    <a:gd name="connsiteY2" fmla="*/ 350614 h 692812"/>
                    <a:gd name="connsiteX0" fmla="*/ 0 w 204758"/>
                    <a:gd name="connsiteY0" fmla="*/ 692812 h 692812"/>
                    <a:gd name="connsiteX1" fmla="*/ 145855 w 204758"/>
                    <a:gd name="connsiteY1" fmla="*/ 0 h 692812"/>
                    <a:gd name="connsiteX2" fmla="*/ 204758 w 204758"/>
                    <a:gd name="connsiteY2" fmla="*/ 350614 h 692812"/>
                    <a:gd name="connsiteX0" fmla="*/ 0 w 259110"/>
                    <a:gd name="connsiteY0" fmla="*/ 692812 h 692812"/>
                    <a:gd name="connsiteX1" fmla="*/ 145855 w 259110"/>
                    <a:gd name="connsiteY1" fmla="*/ 0 h 692812"/>
                    <a:gd name="connsiteX2" fmla="*/ 204758 w 259110"/>
                    <a:gd name="connsiteY2" fmla="*/ 350614 h 692812"/>
                    <a:gd name="connsiteX0" fmla="*/ 0 w 259110"/>
                    <a:gd name="connsiteY0" fmla="*/ 670372 h 670372"/>
                    <a:gd name="connsiteX1" fmla="*/ 145855 w 259110"/>
                    <a:gd name="connsiteY1" fmla="*/ 0 h 670372"/>
                    <a:gd name="connsiteX2" fmla="*/ 204758 w 259110"/>
                    <a:gd name="connsiteY2" fmla="*/ 328174 h 670372"/>
                    <a:gd name="connsiteX0" fmla="*/ 0 w 276458"/>
                    <a:gd name="connsiteY0" fmla="*/ 670372 h 670372"/>
                    <a:gd name="connsiteX1" fmla="*/ 145855 w 276458"/>
                    <a:gd name="connsiteY1" fmla="*/ 0 h 670372"/>
                    <a:gd name="connsiteX2" fmla="*/ 204758 w 276458"/>
                    <a:gd name="connsiteY2" fmla="*/ 328174 h 670372"/>
                    <a:gd name="connsiteX0" fmla="*/ 0 w 276458"/>
                    <a:gd name="connsiteY0" fmla="*/ 670381 h 670381"/>
                    <a:gd name="connsiteX1" fmla="*/ 145855 w 276458"/>
                    <a:gd name="connsiteY1" fmla="*/ 9 h 670381"/>
                    <a:gd name="connsiteX2" fmla="*/ 204758 w 276458"/>
                    <a:gd name="connsiteY2" fmla="*/ 328183 h 670381"/>
                    <a:gd name="connsiteX0" fmla="*/ 17567 w 294025"/>
                    <a:gd name="connsiteY0" fmla="*/ 670381 h 670381"/>
                    <a:gd name="connsiteX1" fmla="*/ 163422 w 294025"/>
                    <a:gd name="connsiteY1" fmla="*/ 9 h 670381"/>
                    <a:gd name="connsiteX2" fmla="*/ 222325 w 294025"/>
                    <a:gd name="connsiteY2" fmla="*/ 328183 h 670381"/>
                    <a:gd name="connsiteX0" fmla="*/ 17567 w 327330"/>
                    <a:gd name="connsiteY0" fmla="*/ 671068 h 671068"/>
                    <a:gd name="connsiteX1" fmla="*/ 163422 w 327330"/>
                    <a:gd name="connsiteY1" fmla="*/ 696 h 671068"/>
                    <a:gd name="connsiteX2" fmla="*/ 222325 w 327330"/>
                    <a:gd name="connsiteY2" fmla="*/ 328870 h 671068"/>
                    <a:gd name="connsiteX0" fmla="*/ 17567 w 321664"/>
                    <a:gd name="connsiteY0" fmla="*/ 671068 h 671068"/>
                    <a:gd name="connsiteX1" fmla="*/ 163422 w 321664"/>
                    <a:gd name="connsiteY1" fmla="*/ 696 h 671068"/>
                    <a:gd name="connsiteX2" fmla="*/ 222325 w 321664"/>
                    <a:gd name="connsiteY2" fmla="*/ 328870 h 671068"/>
                    <a:gd name="connsiteX0" fmla="*/ 18431 w 322528"/>
                    <a:gd name="connsiteY0" fmla="*/ 671068 h 671068"/>
                    <a:gd name="connsiteX1" fmla="*/ 164286 w 322528"/>
                    <a:gd name="connsiteY1" fmla="*/ 696 h 671068"/>
                    <a:gd name="connsiteX2" fmla="*/ 223189 w 322528"/>
                    <a:gd name="connsiteY2" fmla="*/ 328870 h 671068"/>
                    <a:gd name="connsiteX0" fmla="*/ 18431 w 311947"/>
                    <a:gd name="connsiteY0" fmla="*/ 671151 h 671151"/>
                    <a:gd name="connsiteX1" fmla="*/ 164286 w 311947"/>
                    <a:gd name="connsiteY1" fmla="*/ 779 h 671151"/>
                    <a:gd name="connsiteX2" fmla="*/ 203910 w 311947"/>
                    <a:gd name="connsiteY2" fmla="*/ 312427 h 671151"/>
                    <a:gd name="connsiteX0" fmla="*/ 18431 w 319515"/>
                    <a:gd name="connsiteY0" fmla="*/ 670768 h 670768"/>
                    <a:gd name="connsiteX1" fmla="*/ 164286 w 319515"/>
                    <a:gd name="connsiteY1" fmla="*/ 396 h 670768"/>
                    <a:gd name="connsiteX2" fmla="*/ 203910 w 319515"/>
                    <a:gd name="connsiteY2" fmla="*/ 312044 h 670768"/>
                    <a:gd name="connsiteX0" fmla="*/ 16717 w 317801"/>
                    <a:gd name="connsiteY0" fmla="*/ 670768 h 670768"/>
                    <a:gd name="connsiteX1" fmla="*/ 162572 w 317801"/>
                    <a:gd name="connsiteY1" fmla="*/ 396 h 670768"/>
                    <a:gd name="connsiteX2" fmla="*/ 202196 w 317801"/>
                    <a:gd name="connsiteY2" fmla="*/ 312044 h 670768"/>
                    <a:gd name="connsiteX0" fmla="*/ 16717 w 320719"/>
                    <a:gd name="connsiteY0" fmla="*/ 670412 h 670412"/>
                    <a:gd name="connsiteX1" fmla="*/ 162572 w 320719"/>
                    <a:gd name="connsiteY1" fmla="*/ 40 h 670412"/>
                    <a:gd name="connsiteX2" fmla="*/ 202196 w 320719"/>
                    <a:gd name="connsiteY2" fmla="*/ 311688 h 670412"/>
                    <a:gd name="connsiteX0" fmla="*/ 16717 w 314294"/>
                    <a:gd name="connsiteY0" fmla="*/ 670412 h 670412"/>
                    <a:gd name="connsiteX1" fmla="*/ 162572 w 314294"/>
                    <a:gd name="connsiteY1" fmla="*/ 40 h 670412"/>
                    <a:gd name="connsiteX2" fmla="*/ 202196 w 314294"/>
                    <a:gd name="connsiteY2" fmla="*/ 311688 h 670412"/>
                    <a:gd name="connsiteX0" fmla="*/ 20002 w 313692"/>
                    <a:gd name="connsiteY0" fmla="*/ 684181 h 684181"/>
                    <a:gd name="connsiteX1" fmla="*/ 157594 w 313692"/>
                    <a:gd name="connsiteY1" fmla="*/ 38 h 684181"/>
                    <a:gd name="connsiteX2" fmla="*/ 205481 w 313692"/>
                    <a:gd name="connsiteY2" fmla="*/ 325457 h 684181"/>
                    <a:gd name="connsiteX0" fmla="*/ 20002 w 335146"/>
                    <a:gd name="connsiteY0" fmla="*/ 684143 h 684143"/>
                    <a:gd name="connsiteX1" fmla="*/ 157594 w 335146"/>
                    <a:gd name="connsiteY1" fmla="*/ 0 h 684143"/>
                    <a:gd name="connsiteX2" fmla="*/ 205481 w 335146"/>
                    <a:gd name="connsiteY2" fmla="*/ 325419 h 684143"/>
                    <a:gd name="connsiteX0" fmla="*/ 20002 w 322593"/>
                    <a:gd name="connsiteY0" fmla="*/ 684143 h 684143"/>
                    <a:gd name="connsiteX1" fmla="*/ 157594 w 322593"/>
                    <a:gd name="connsiteY1" fmla="*/ 0 h 684143"/>
                    <a:gd name="connsiteX2" fmla="*/ 177939 w 322593"/>
                    <a:gd name="connsiteY2" fmla="*/ 275843 h 684143"/>
                    <a:gd name="connsiteX0" fmla="*/ 20002 w 322593"/>
                    <a:gd name="connsiteY0" fmla="*/ 684143 h 684143"/>
                    <a:gd name="connsiteX1" fmla="*/ 157594 w 322593"/>
                    <a:gd name="connsiteY1" fmla="*/ 0 h 684143"/>
                    <a:gd name="connsiteX2" fmla="*/ 177939 w 322593"/>
                    <a:gd name="connsiteY2" fmla="*/ 275843 h 684143"/>
                    <a:gd name="connsiteX0" fmla="*/ 20002 w 305016"/>
                    <a:gd name="connsiteY0" fmla="*/ 684145 h 684145"/>
                    <a:gd name="connsiteX1" fmla="*/ 157594 w 305016"/>
                    <a:gd name="connsiteY1" fmla="*/ 2 h 684145"/>
                    <a:gd name="connsiteX2" fmla="*/ 177939 w 305016"/>
                    <a:gd name="connsiteY2" fmla="*/ 275845 h 684145"/>
                    <a:gd name="connsiteX0" fmla="*/ 20002 w 305016"/>
                    <a:gd name="connsiteY0" fmla="*/ 684145 h 684145"/>
                    <a:gd name="connsiteX1" fmla="*/ 157594 w 305016"/>
                    <a:gd name="connsiteY1" fmla="*/ 2 h 684145"/>
                    <a:gd name="connsiteX2" fmla="*/ 177939 w 305016"/>
                    <a:gd name="connsiteY2" fmla="*/ 275845 h 684145"/>
                    <a:gd name="connsiteX0" fmla="*/ 11876 w 318923"/>
                    <a:gd name="connsiteY0" fmla="*/ 463808 h 463808"/>
                    <a:gd name="connsiteX1" fmla="*/ 171501 w 318923"/>
                    <a:gd name="connsiteY1" fmla="*/ 2 h 463808"/>
                    <a:gd name="connsiteX2" fmla="*/ 191846 w 318923"/>
                    <a:gd name="connsiteY2" fmla="*/ 275845 h 463808"/>
                    <a:gd name="connsiteX0" fmla="*/ 11876 w 318923"/>
                    <a:gd name="connsiteY0" fmla="*/ 444528 h 444528"/>
                    <a:gd name="connsiteX1" fmla="*/ 171501 w 318923"/>
                    <a:gd name="connsiteY1" fmla="*/ 2 h 444528"/>
                    <a:gd name="connsiteX2" fmla="*/ 191846 w 318923"/>
                    <a:gd name="connsiteY2" fmla="*/ 275845 h 444528"/>
                    <a:gd name="connsiteX0" fmla="*/ 1452 w 308499"/>
                    <a:gd name="connsiteY0" fmla="*/ 444528 h 444528"/>
                    <a:gd name="connsiteX1" fmla="*/ 161077 w 308499"/>
                    <a:gd name="connsiteY1" fmla="*/ 2 h 444528"/>
                    <a:gd name="connsiteX2" fmla="*/ 181422 w 308499"/>
                    <a:gd name="connsiteY2" fmla="*/ 275845 h 444528"/>
                    <a:gd name="connsiteX0" fmla="*/ 1452 w 296864"/>
                    <a:gd name="connsiteY0" fmla="*/ 444638 h 444638"/>
                    <a:gd name="connsiteX1" fmla="*/ 161077 w 296864"/>
                    <a:gd name="connsiteY1" fmla="*/ 112 h 444638"/>
                    <a:gd name="connsiteX2" fmla="*/ 181422 w 296864"/>
                    <a:gd name="connsiteY2" fmla="*/ 275955 h 444638"/>
                  </a:gdLst>
                  <a:ahLst/>
                  <a:cxnLst>
                    <a:cxn ang="0">
                      <a:pos x="connsiteX0" y="connsiteY0"/>
                    </a:cxn>
                    <a:cxn ang="0">
                      <a:pos x="connsiteX1" y="connsiteY1"/>
                    </a:cxn>
                    <a:cxn ang="0">
                      <a:pos x="connsiteX2" y="connsiteY2"/>
                    </a:cxn>
                  </a:cxnLst>
                  <a:rect l="l" t="t" r="r" b="b"/>
                  <a:pathLst>
                    <a:path w="296864" h="444638">
                      <a:moveTo>
                        <a:pt x="1452" y="444638"/>
                      </a:moveTo>
                      <a:cubicBezTo>
                        <a:pt x="-2260" y="204656"/>
                        <a:pt x="-11482" y="8739"/>
                        <a:pt x="161077" y="112"/>
                      </a:cubicBezTo>
                      <a:cubicBezTo>
                        <a:pt x="350238" y="-6281"/>
                        <a:pt x="327228" y="262274"/>
                        <a:pt x="181422" y="275955"/>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cxnSp>
              <p:nvCxnSpPr>
                <p:cNvPr id="157" name="직선 연결선 101">
                  <a:extLst>
                    <a:ext uri="{FF2B5EF4-FFF2-40B4-BE49-F238E27FC236}">
                      <a16:creationId xmlns:a16="http://schemas.microsoft.com/office/drawing/2014/main" id="{5A80EBF6-A4B0-4D1E-B6FE-C36989E9FE84}"/>
                    </a:ext>
                  </a:extLst>
                </p:cNvPr>
                <p:cNvCxnSpPr>
                  <a:cxnSpLocks/>
                </p:cNvCxnSpPr>
                <p:nvPr/>
              </p:nvCxnSpPr>
              <p:spPr>
                <a:xfrm flipH="1">
                  <a:off x="6152008" y="3476077"/>
                  <a:ext cx="1188" cy="974737"/>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4018867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9">
            <a:extLst>
              <a:ext uri="{FF2B5EF4-FFF2-40B4-BE49-F238E27FC236}">
                <a16:creationId xmlns:a16="http://schemas.microsoft.com/office/drawing/2014/main" id="{6D08C70E-A9EB-412C-BA9C-794C3BDA5A4E}"/>
              </a:ext>
            </a:extLst>
          </p:cNvPr>
          <p:cNvGrpSpPr/>
          <p:nvPr/>
        </p:nvGrpSpPr>
        <p:grpSpPr>
          <a:xfrm>
            <a:off x="5735075" y="1822982"/>
            <a:ext cx="5659759" cy="671825"/>
            <a:chOff x="-475010" y="1129566"/>
            <a:chExt cx="4241713" cy="671825"/>
          </a:xfrm>
        </p:grpSpPr>
        <p:sp>
          <p:nvSpPr>
            <p:cNvPr id="4" name="TextBox 3">
              <a:extLst>
                <a:ext uri="{FF2B5EF4-FFF2-40B4-BE49-F238E27FC236}">
                  <a16:creationId xmlns:a16="http://schemas.microsoft.com/office/drawing/2014/main" id="{6F0C508B-3E87-4B0C-B63C-C4868C69EE4C}"/>
                </a:ext>
              </a:extLst>
            </p:cNvPr>
            <p:cNvSpPr txBox="1"/>
            <p:nvPr/>
          </p:nvSpPr>
          <p:spPr>
            <a:xfrm>
              <a:off x="-475010" y="1129566"/>
              <a:ext cx="4241713"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srgbClr val="7344AE"/>
                  </a:solidFill>
                  <a:effectLst/>
                  <a:uLnTx/>
                  <a:uFillTx/>
                  <a:latin typeface="Arial"/>
                  <a:cs typeface="Arial" pitchFamily="34" charset="0"/>
                </a:rPr>
                <a:t>Content  Here</a:t>
              </a:r>
              <a:endParaRPr kumimoji="0" lang="ko-KR" altLang="en-US" sz="1200" b="1" i="0" u="none" strike="noStrike" kern="1200" cap="none" spc="0" normalizeH="0" baseline="0" noProof="0">
                <a:ln>
                  <a:noFill/>
                </a:ln>
                <a:solidFill>
                  <a:srgbClr val="7344AE"/>
                </a:solidFill>
                <a:effectLst/>
                <a:uLnTx/>
                <a:uFillTx/>
                <a:latin typeface="Arial"/>
                <a:cs typeface="Arial" pitchFamily="34" charset="0"/>
              </a:endParaRPr>
            </a:p>
          </p:txBody>
        </p:sp>
        <p:sp>
          <p:nvSpPr>
            <p:cNvPr id="5" name="TextBox 4">
              <a:extLst>
                <a:ext uri="{FF2B5EF4-FFF2-40B4-BE49-F238E27FC236}">
                  <a16:creationId xmlns:a16="http://schemas.microsoft.com/office/drawing/2014/main" id="{A6D42CD4-0E54-432C-A563-72DA94A1B064}"/>
                </a:ext>
              </a:extLst>
            </p:cNvPr>
            <p:cNvSpPr txBox="1"/>
            <p:nvPr/>
          </p:nvSpPr>
          <p:spPr>
            <a:xfrm>
              <a:off x="-460977" y="1339726"/>
              <a:ext cx="42262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Easy to change colors, photos and Text. </a:t>
              </a:r>
            </a:p>
          </p:txBody>
        </p:sp>
      </p:grpSp>
      <p:grpSp>
        <p:nvGrpSpPr>
          <p:cNvPr id="6" name="Group 92">
            <a:extLst>
              <a:ext uri="{FF2B5EF4-FFF2-40B4-BE49-F238E27FC236}">
                <a16:creationId xmlns:a16="http://schemas.microsoft.com/office/drawing/2014/main" id="{39DBFCFE-FCB3-43E0-B14B-CA25E27F26BE}"/>
              </a:ext>
            </a:extLst>
          </p:cNvPr>
          <p:cNvGrpSpPr/>
          <p:nvPr/>
        </p:nvGrpSpPr>
        <p:grpSpPr>
          <a:xfrm>
            <a:off x="5735075" y="3010572"/>
            <a:ext cx="5659759" cy="671825"/>
            <a:chOff x="-475010" y="1129566"/>
            <a:chExt cx="4241713" cy="671825"/>
          </a:xfrm>
        </p:grpSpPr>
        <p:sp>
          <p:nvSpPr>
            <p:cNvPr id="7" name="TextBox 6">
              <a:extLst>
                <a:ext uri="{FF2B5EF4-FFF2-40B4-BE49-F238E27FC236}">
                  <a16:creationId xmlns:a16="http://schemas.microsoft.com/office/drawing/2014/main" id="{AC60D759-7952-4F62-9960-E807082AA9B7}"/>
                </a:ext>
              </a:extLst>
            </p:cNvPr>
            <p:cNvSpPr txBox="1"/>
            <p:nvPr/>
          </p:nvSpPr>
          <p:spPr>
            <a:xfrm>
              <a:off x="-475010" y="1129566"/>
              <a:ext cx="4241713"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srgbClr val="FF5030"/>
                  </a:solidFill>
                  <a:effectLst/>
                  <a:uLnTx/>
                  <a:uFillTx/>
                  <a:latin typeface="Arial"/>
                  <a:cs typeface="Arial" pitchFamily="34" charset="0"/>
                </a:rPr>
                <a:t>Content  Here</a:t>
              </a:r>
              <a:endParaRPr kumimoji="0" lang="ko-KR" altLang="en-US" sz="1200" b="1" i="0" u="none" strike="noStrike" kern="1200" cap="none" spc="0" normalizeH="0" baseline="0" noProof="0">
                <a:ln>
                  <a:noFill/>
                </a:ln>
                <a:solidFill>
                  <a:srgbClr val="FF5030"/>
                </a:solidFill>
                <a:effectLst/>
                <a:uLnTx/>
                <a:uFillTx/>
                <a:latin typeface="Arial"/>
                <a:cs typeface="Arial" pitchFamily="34" charset="0"/>
              </a:endParaRPr>
            </a:p>
          </p:txBody>
        </p:sp>
        <p:sp>
          <p:nvSpPr>
            <p:cNvPr id="8" name="TextBox 7">
              <a:extLst>
                <a:ext uri="{FF2B5EF4-FFF2-40B4-BE49-F238E27FC236}">
                  <a16:creationId xmlns:a16="http://schemas.microsoft.com/office/drawing/2014/main" id="{78FFB261-E1EC-4DF7-A591-E4F69279A20C}"/>
                </a:ext>
              </a:extLst>
            </p:cNvPr>
            <p:cNvSpPr txBox="1"/>
            <p:nvPr/>
          </p:nvSpPr>
          <p:spPr>
            <a:xfrm>
              <a:off x="-460977" y="1339726"/>
              <a:ext cx="42262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Easy to change colors, photos and Text. </a:t>
              </a:r>
            </a:p>
          </p:txBody>
        </p:sp>
      </p:grpSp>
      <p:grpSp>
        <p:nvGrpSpPr>
          <p:cNvPr id="9" name="Group 95">
            <a:extLst>
              <a:ext uri="{FF2B5EF4-FFF2-40B4-BE49-F238E27FC236}">
                <a16:creationId xmlns:a16="http://schemas.microsoft.com/office/drawing/2014/main" id="{336C48AD-6A43-4C61-BD92-001F0DA2C41B}"/>
              </a:ext>
            </a:extLst>
          </p:cNvPr>
          <p:cNvGrpSpPr/>
          <p:nvPr/>
        </p:nvGrpSpPr>
        <p:grpSpPr>
          <a:xfrm>
            <a:off x="5735075" y="4198160"/>
            <a:ext cx="5659759" cy="671825"/>
            <a:chOff x="-475010" y="1129566"/>
            <a:chExt cx="4241713" cy="671825"/>
          </a:xfrm>
        </p:grpSpPr>
        <p:sp>
          <p:nvSpPr>
            <p:cNvPr id="10" name="TextBox 9">
              <a:extLst>
                <a:ext uri="{FF2B5EF4-FFF2-40B4-BE49-F238E27FC236}">
                  <a16:creationId xmlns:a16="http://schemas.microsoft.com/office/drawing/2014/main" id="{9EB1B472-B1BF-4AE6-BEE2-92483E58D6C2}"/>
                </a:ext>
              </a:extLst>
            </p:cNvPr>
            <p:cNvSpPr txBox="1"/>
            <p:nvPr/>
          </p:nvSpPr>
          <p:spPr>
            <a:xfrm>
              <a:off x="-475010" y="1129566"/>
              <a:ext cx="4241713"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srgbClr val="7344AE"/>
                  </a:solidFill>
                  <a:effectLst/>
                  <a:uLnTx/>
                  <a:uFillTx/>
                  <a:latin typeface="Arial"/>
                  <a:cs typeface="Arial" pitchFamily="34" charset="0"/>
                </a:rPr>
                <a:t>Content  Here</a:t>
              </a:r>
              <a:endParaRPr kumimoji="0" lang="ko-KR" altLang="en-US" sz="1200" b="1" i="0" u="none" strike="noStrike" kern="1200" cap="none" spc="0" normalizeH="0" baseline="0" noProof="0">
                <a:ln>
                  <a:noFill/>
                </a:ln>
                <a:solidFill>
                  <a:srgbClr val="7344AE"/>
                </a:solidFill>
                <a:effectLst/>
                <a:uLnTx/>
                <a:uFillTx/>
                <a:latin typeface="Arial"/>
                <a:cs typeface="Arial" pitchFamily="34" charset="0"/>
              </a:endParaRPr>
            </a:p>
          </p:txBody>
        </p:sp>
        <p:sp>
          <p:nvSpPr>
            <p:cNvPr id="11" name="TextBox 10">
              <a:extLst>
                <a:ext uri="{FF2B5EF4-FFF2-40B4-BE49-F238E27FC236}">
                  <a16:creationId xmlns:a16="http://schemas.microsoft.com/office/drawing/2014/main" id="{B3421FAF-1DB3-4311-84F4-C631AB636956}"/>
                </a:ext>
              </a:extLst>
            </p:cNvPr>
            <p:cNvSpPr txBox="1"/>
            <p:nvPr/>
          </p:nvSpPr>
          <p:spPr>
            <a:xfrm>
              <a:off x="-460977" y="1339726"/>
              <a:ext cx="42262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Easy to change colors, photos and Text. </a:t>
              </a:r>
            </a:p>
          </p:txBody>
        </p:sp>
      </p:grpSp>
      <p:grpSp>
        <p:nvGrpSpPr>
          <p:cNvPr id="12" name="Group 98">
            <a:extLst>
              <a:ext uri="{FF2B5EF4-FFF2-40B4-BE49-F238E27FC236}">
                <a16:creationId xmlns:a16="http://schemas.microsoft.com/office/drawing/2014/main" id="{C14F47C6-6A58-4F94-ABCC-5C957594F90D}"/>
              </a:ext>
            </a:extLst>
          </p:cNvPr>
          <p:cNvGrpSpPr/>
          <p:nvPr/>
        </p:nvGrpSpPr>
        <p:grpSpPr>
          <a:xfrm>
            <a:off x="5735075" y="5385750"/>
            <a:ext cx="5659759" cy="671825"/>
            <a:chOff x="-475010" y="1129566"/>
            <a:chExt cx="4241713" cy="671825"/>
          </a:xfrm>
        </p:grpSpPr>
        <p:sp>
          <p:nvSpPr>
            <p:cNvPr id="13" name="TextBox 12">
              <a:extLst>
                <a:ext uri="{FF2B5EF4-FFF2-40B4-BE49-F238E27FC236}">
                  <a16:creationId xmlns:a16="http://schemas.microsoft.com/office/drawing/2014/main" id="{518D94DC-C1F2-4948-8170-77026843BB96}"/>
                </a:ext>
              </a:extLst>
            </p:cNvPr>
            <p:cNvSpPr txBox="1"/>
            <p:nvPr/>
          </p:nvSpPr>
          <p:spPr>
            <a:xfrm>
              <a:off x="-475010" y="1129566"/>
              <a:ext cx="4241713"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srgbClr val="FF5030"/>
                  </a:solidFill>
                  <a:effectLst/>
                  <a:uLnTx/>
                  <a:uFillTx/>
                  <a:latin typeface="Arial"/>
                  <a:cs typeface="Arial" pitchFamily="34" charset="0"/>
                </a:rPr>
                <a:t>Content  Here</a:t>
              </a:r>
              <a:endParaRPr kumimoji="0" lang="ko-KR" altLang="en-US" sz="1200" b="1" i="0" u="none" strike="noStrike" kern="1200" cap="none" spc="0" normalizeH="0" baseline="0" noProof="0">
                <a:ln>
                  <a:noFill/>
                </a:ln>
                <a:solidFill>
                  <a:srgbClr val="FF5030"/>
                </a:solidFill>
                <a:effectLst/>
                <a:uLnTx/>
                <a:uFillTx/>
                <a:latin typeface="Arial"/>
                <a:cs typeface="Arial" pitchFamily="34" charset="0"/>
              </a:endParaRPr>
            </a:p>
          </p:txBody>
        </p:sp>
        <p:sp>
          <p:nvSpPr>
            <p:cNvPr id="14" name="TextBox 13">
              <a:extLst>
                <a:ext uri="{FF2B5EF4-FFF2-40B4-BE49-F238E27FC236}">
                  <a16:creationId xmlns:a16="http://schemas.microsoft.com/office/drawing/2014/main" id="{015B358C-11FF-44BC-80F2-B3A3E0630363}"/>
                </a:ext>
              </a:extLst>
            </p:cNvPr>
            <p:cNvSpPr txBox="1"/>
            <p:nvPr/>
          </p:nvSpPr>
          <p:spPr>
            <a:xfrm>
              <a:off x="-460977" y="1339726"/>
              <a:ext cx="42262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Easy to change colors, photos and Text. </a:t>
              </a:r>
            </a:p>
          </p:txBody>
        </p:sp>
      </p:grpSp>
      <p:grpSp>
        <p:nvGrpSpPr>
          <p:cNvPr id="15" name="Group 101">
            <a:extLst>
              <a:ext uri="{FF2B5EF4-FFF2-40B4-BE49-F238E27FC236}">
                <a16:creationId xmlns:a16="http://schemas.microsoft.com/office/drawing/2014/main" id="{1B2BB5F3-A276-47A1-8650-6ED4A11A054F}"/>
              </a:ext>
            </a:extLst>
          </p:cNvPr>
          <p:cNvGrpSpPr/>
          <p:nvPr/>
        </p:nvGrpSpPr>
        <p:grpSpPr>
          <a:xfrm>
            <a:off x="920684" y="1838730"/>
            <a:ext cx="4225786" cy="4228689"/>
            <a:chOff x="2752084" y="1774776"/>
            <a:chExt cx="3355082" cy="3357388"/>
          </a:xfrm>
        </p:grpSpPr>
        <p:grpSp>
          <p:nvGrpSpPr>
            <p:cNvPr id="16" name="Group 102">
              <a:extLst>
                <a:ext uri="{FF2B5EF4-FFF2-40B4-BE49-F238E27FC236}">
                  <a16:creationId xmlns:a16="http://schemas.microsoft.com/office/drawing/2014/main" id="{B73934E1-1983-482E-9634-03C76E625FA0}"/>
                </a:ext>
              </a:extLst>
            </p:cNvPr>
            <p:cNvGrpSpPr/>
            <p:nvPr/>
          </p:nvGrpSpPr>
          <p:grpSpPr>
            <a:xfrm rot="16200000">
              <a:off x="2757280" y="1770400"/>
              <a:ext cx="1811300" cy="1820052"/>
              <a:chOff x="2447108" y="1628800"/>
              <a:chExt cx="2028744" cy="2038546"/>
            </a:xfrm>
            <a:solidFill>
              <a:srgbClr val="87BCE6"/>
            </a:solidFill>
          </p:grpSpPr>
          <p:sp>
            <p:nvSpPr>
              <p:cNvPr id="29" name="Rectangle 115">
                <a:extLst>
                  <a:ext uri="{FF2B5EF4-FFF2-40B4-BE49-F238E27FC236}">
                    <a16:creationId xmlns:a16="http://schemas.microsoft.com/office/drawing/2014/main" id="{65322D24-624B-49BA-9660-6816C6C0C3C9}"/>
                  </a:ext>
                </a:extLst>
              </p:cNvPr>
              <p:cNvSpPr/>
              <p:nvPr/>
            </p:nvSpPr>
            <p:spPr>
              <a:xfrm rot="10800000">
                <a:off x="2447108" y="2933700"/>
                <a:ext cx="1164647" cy="4232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30" name="Donut 116">
                <a:extLst>
                  <a:ext uri="{FF2B5EF4-FFF2-40B4-BE49-F238E27FC236}">
                    <a16:creationId xmlns:a16="http://schemas.microsoft.com/office/drawing/2014/main" id="{F000D51F-EE20-488E-875E-BE7D97633EB4}"/>
                  </a:ext>
                </a:extLst>
              </p:cNvPr>
              <p:cNvSpPr/>
              <p:nvPr/>
            </p:nvSpPr>
            <p:spPr>
              <a:xfrm>
                <a:off x="2747658" y="1628800"/>
                <a:ext cx="1728194" cy="1728192"/>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31" name="Rectangle 117">
                <a:extLst>
                  <a:ext uri="{FF2B5EF4-FFF2-40B4-BE49-F238E27FC236}">
                    <a16:creationId xmlns:a16="http://schemas.microsoft.com/office/drawing/2014/main" id="{992E6233-2421-470D-8B80-1BC8BE5DAF63}"/>
                  </a:ext>
                </a:extLst>
              </p:cNvPr>
              <p:cNvSpPr/>
              <p:nvPr/>
            </p:nvSpPr>
            <p:spPr>
              <a:xfrm rot="16200000">
                <a:off x="2372078" y="2868475"/>
                <a:ext cx="1174451" cy="4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pSp>
          <p:nvGrpSpPr>
            <p:cNvPr id="17" name="Group 103">
              <a:extLst>
                <a:ext uri="{FF2B5EF4-FFF2-40B4-BE49-F238E27FC236}">
                  <a16:creationId xmlns:a16="http://schemas.microsoft.com/office/drawing/2014/main" id="{DDAEA210-3C74-4FA4-8190-BA3A36AAEFED}"/>
                </a:ext>
              </a:extLst>
            </p:cNvPr>
            <p:cNvGrpSpPr/>
            <p:nvPr/>
          </p:nvGrpSpPr>
          <p:grpSpPr>
            <a:xfrm>
              <a:off x="4295866" y="1774778"/>
              <a:ext cx="1811300" cy="1805579"/>
              <a:chOff x="2447108" y="1645011"/>
              <a:chExt cx="2028744" cy="2022335"/>
            </a:xfrm>
            <a:solidFill>
              <a:srgbClr val="2681AD"/>
            </a:solidFill>
          </p:grpSpPr>
          <p:sp>
            <p:nvSpPr>
              <p:cNvPr id="26" name="Rectangle 112">
                <a:extLst>
                  <a:ext uri="{FF2B5EF4-FFF2-40B4-BE49-F238E27FC236}">
                    <a16:creationId xmlns:a16="http://schemas.microsoft.com/office/drawing/2014/main" id="{A6DF0534-431D-4419-B174-C72013AB93C4}"/>
                  </a:ext>
                </a:extLst>
              </p:cNvPr>
              <p:cNvSpPr/>
              <p:nvPr/>
            </p:nvSpPr>
            <p:spPr>
              <a:xfrm rot="10800000">
                <a:off x="2447108" y="2949911"/>
                <a:ext cx="1164647" cy="4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7" name="Donut 113">
                <a:extLst>
                  <a:ext uri="{FF2B5EF4-FFF2-40B4-BE49-F238E27FC236}">
                    <a16:creationId xmlns:a16="http://schemas.microsoft.com/office/drawing/2014/main" id="{B9091B63-CA6D-4DA3-8504-2A3BC2DE43E7}"/>
                  </a:ext>
                </a:extLst>
              </p:cNvPr>
              <p:cNvSpPr/>
              <p:nvPr/>
            </p:nvSpPr>
            <p:spPr>
              <a:xfrm>
                <a:off x="2747658" y="1645011"/>
                <a:ext cx="1728194" cy="1728192"/>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8" name="Rectangle 114">
                <a:extLst>
                  <a:ext uri="{FF2B5EF4-FFF2-40B4-BE49-F238E27FC236}">
                    <a16:creationId xmlns:a16="http://schemas.microsoft.com/office/drawing/2014/main" id="{52FE30EE-E6BF-4A1B-9425-C1923A456CA5}"/>
                  </a:ext>
                </a:extLst>
              </p:cNvPr>
              <p:cNvSpPr/>
              <p:nvPr/>
            </p:nvSpPr>
            <p:spPr>
              <a:xfrm rot="16200000">
                <a:off x="2372078" y="2868475"/>
                <a:ext cx="1174451" cy="423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pSp>
          <p:nvGrpSpPr>
            <p:cNvPr id="18" name="Group 104">
              <a:extLst>
                <a:ext uri="{FF2B5EF4-FFF2-40B4-BE49-F238E27FC236}">
                  <a16:creationId xmlns:a16="http://schemas.microsoft.com/office/drawing/2014/main" id="{86E6CB9F-1379-4AA2-AEB6-BF6518798E18}"/>
                </a:ext>
              </a:extLst>
            </p:cNvPr>
            <p:cNvGrpSpPr/>
            <p:nvPr/>
          </p:nvGrpSpPr>
          <p:grpSpPr>
            <a:xfrm rot="5400000">
              <a:off x="4290671" y="3316488"/>
              <a:ext cx="1811300" cy="1820052"/>
              <a:chOff x="2447108" y="1628800"/>
              <a:chExt cx="2028743" cy="2038546"/>
            </a:xfrm>
            <a:solidFill>
              <a:srgbClr val="87BCE6"/>
            </a:solidFill>
          </p:grpSpPr>
          <p:sp>
            <p:nvSpPr>
              <p:cNvPr id="23" name="Rectangle 109">
                <a:extLst>
                  <a:ext uri="{FF2B5EF4-FFF2-40B4-BE49-F238E27FC236}">
                    <a16:creationId xmlns:a16="http://schemas.microsoft.com/office/drawing/2014/main" id="{3569CFA8-CFBF-4E4C-A416-40CDC02550C9}"/>
                  </a:ext>
                </a:extLst>
              </p:cNvPr>
              <p:cNvSpPr/>
              <p:nvPr/>
            </p:nvSpPr>
            <p:spPr>
              <a:xfrm rot="10800000">
                <a:off x="2447108" y="2933700"/>
                <a:ext cx="1164647" cy="423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4" name="Donut 110">
                <a:extLst>
                  <a:ext uri="{FF2B5EF4-FFF2-40B4-BE49-F238E27FC236}">
                    <a16:creationId xmlns:a16="http://schemas.microsoft.com/office/drawing/2014/main" id="{88FBCF7E-4768-4275-9A25-7ECDD9ABCEEA}"/>
                  </a:ext>
                </a:extLst>
              </p:cNvPr>
              <p:cNvSpPr/>
              <p:nvPr/>
            </p:nvSpPr>
            <p:spPr>
              <a:xfrm>
                <a:off x="2747657" y="1628800"/>
                <a:ext cx="1728194" cy="1728192"/>
              </a:xfrm>
              <a:prstGeom prst="don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5" name="Rectangle 111">
                <a:extLst>
                  <a:ext uri="{FF2B5EF4-FFF2-40B4-BE49-F238E27FC236}">
                    <a16:creationId xmlns:a16="http://schemas.microsoft.com/office/drawing/2014/main" id="{FD5E64C7-FFE3-46D8-A57F-2FB5E39FB70F}"/>
                  </a:ext>
                </a:extLst>
              </p:cNvPr>
              <p:cNvSpPr/>
              <p:nvPr/>
            </p:nvSpPr>
            <p:spPr>
              <a:xfrm rot="16200000">
                <a:off x="2372078" y="2868475"/>
                <a:ext cx="1174451" cy="4232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pSp>
          <p:nvGrpSpPr>
            <p:cNvPr id="19" name="Group 105">
              <a:extLst>
                <a:ext uri="{FF2B5EF4-FFF2-40B4-BE49-F238E27FC236}">
                  <a16:creationId xmlns:a16="http://schemas.microsoft.com/office/drawing/2014/main" id="{B0CA5975-3922-475F-B513-130EEF32797E}"/>
                </a:ext>
              </a:extLst>
            </p:cNvPr>
            <p:cNvGrpSpPr/>
            <p:nvPr/>
          </p:nvGrpSpPr>
          <p:grpSpPr>
            <a:xfrm rot="10800000">
              <a:off x="2752084" y="3326583"/>
              <a:ext cx="1811300" cy="1805580"/>
              <a:chOff x="2447108" y="1645009"/>
              <a:chExt cx="2028744" cy="2022337"/>
            </a:xfrm>
            <a:solidFill>
              <a:srgbClr val="2681AD"/>
            </a:solidFill>
          </p:grpSpPr>
          <p:sp>
            <p:nvSpPr>
              <p:cNvPr id="20" name="Rectangle 106">
                <a:extLst>
                  <a:ext uri="{FF2B5EF4-FFF2-40B4-BE49-F238E27FC236}">
                    <a16:creationId xmlns:a16="http://schemas.microsoft.com/office/drawing/2014/main" id="{D88218D2-D317-4EB8-9818-48D255E35D87}"/>
                  </a:ext>
                </a:extLst>
              </p:cNvPr>
              <p:cNvSpPr/>
              <p:nvPr/>
            </p:nvSpPr>
            <p:spPr>
              <a:xfrm rot="10800000">
                <a:off x="2447108" y="2933700"/>
                <a:ext cx="1164647" cy="4232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1" name="Donut 107">
                <a:extLst>
                  <a:ext uri="{FF2B5EF4-FFF2-40B4-BE49-F238E27FC236}">
                    <a16:creationId xmlns:a16="http://schemas.microsoft.com/office/drawing/2014/main" id="{326B7FE9-059F-45CE-83F8-5BD61FBC803A}"/>
                  </a:ext>
                </a:extLst>
              </p:cNvPr>
              <p:cNvSpPr/>
              <p:nvPr/>
            </p:nvSpPr>
            <p:spPr>
              <a:xfrm>
                <a:off x="2747658" y="1645009"/>
                <a:ext cx="1728194" cy="1728192"/>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2" name="Rectangle 108">
                <a:extLst>
                  <a:ext uri="{FF2B5EF4-FFF2-40B4-BE49-F238E27FC236}">
                    <a16:creationId xmlns:a16="http://schemas.microsoft.com/office/drawing/2014/main" id="{BBE377A5-FB38-4BB1-AAC3-2A970E68A15D}"/>
                  </a:ext>
                </a:extLst>
              </p:cNvPr>
              <p:cNvSpPr/>
              <p:nvPr/>
            </p:nvSpPr>
            <p:spPr>
              <a:xfrm rot="16200000">
                <a:off x="2372078" y="2868475"/>
                <a:ext cx="1174451" cy="4232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pSp>
      <p:sp>
        <p:nvSpPr>
          <p:cNvPr id="32" name="TextBox 31">
            <a:extLst>
              <a:ext uri="{FF2B5EF4-FFF2-40B4-BE49-F238E27FC236}">
                <a16:creationId xmlns:a16="http://schemas.microsoft.com/office/drawing/2014/main" id="{44B8583D-96AF-44EE-B35B-B8A6D1121FD9}"/>
              </a:ext>
            </a:extLst>
          </p:cNvPr>
          <p:cNvSpPr txBox="1"/>
          <p:nvPr/>
        </p:nvSpPr>
        <p:spPr>
          <a:xfrm>
            <a:off x="1541616" y="2391689"/>
            <a:ext cx="701526"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4800" b="1" i="0" u="none" strike="noStrike" kern="1200" cap="none" spc="0" normalizeH="0" baseline="0" noProof="0">
                <a:ln>
                  <a:noFill/>
                </a:ln>
                <a:solidFill>
                  <a:srgbClr val="7344AE"/>
                </a:solidFill>
                <a:effectLst/>
                <a:uLnTx/>
                <a:uFillTx/>
                <a:latin typeface="Arial"/>
                <a:cs typeface="Arial" pitchFamily="34" charset="0"/>
              </a:rPr>
              <a:t>S</a:t>
            </a:r>
            <a:endParaRPr kumimoji="0" lang="ko-KR" altLang="en-US" sz="4800" b="1" i="0" u="none" strike="noStrike" kern="1200" cap="none" spc="0" normalizeH="0" baseline="0" noProof="0">
              <a:ln>
                <a:noFill/>
              </a:ln>
              <a:solidFill>
                <a:srgbClr val="7344AE"/>
              </a:solidFill>
              <a:effectLst/>
              <a:uLnTx/>
              <a:uFillTx/>
              <a:latin typeface="Arial"/>
              <a:cs typeface="Arial" pitchFamily="34" charset="0"/>
            </a:endParaRPr>
          </a:p>
        </p:txBody>
      </p:sp>
      <p:sp>
        <p:nvSpPr>
          <p:cNvPr id="33" name="TextBox 32">
            <a:extLst>
              <a:ext uri="{FF2B5EF4-FFF2-40B4-BE49-F238E27FC236}">
                <a16:creationId xmlns:a16="http://schemas.microsoft.com/office/drawing/2014/main" id="{FCEC1759-8D16-4366-B94A-27808397AD45}"/>
              </a:ext>
            </a:extLst>
          </p:cNvPr>
          <p:cNvSpPr txBox="1"/>
          <p:nvPr/>
        </p:nvSpPr>
        <p:spPr>
          <a:xfrm>
            <a:off x="1542646" y="4687410"/>
            <a:ext cx="701526"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4800" b="1" i="0" u="none" strike="noStrike" kern="1200" cap="none" spc="0" normalizeH="0" baseline="0" noProof="0">
                <a:ln>
                  <a:noFill/>
                </a:ln>
                <a:solidFill>
                  <a:srgbClr val="FF5030"/>
                </a:solidFill>
                <a:effectLst/>
                <a:uLnTx/>
                <a:uFillTx/>
                <a:latin typeface="Arial"/>
                <a:cs typeface="Arial" pitchFamily="34" charset="0"/>
              </a:rPr>
              <a:t>W</a:t>
            </a:r>
            <a:endParaRPr kumimoji="0" lang="ko-KR" altLang="en-US" sz="4800" b="1" i="0" u="none" strike="noStrike" kern="1200" cap="none" spc="0" normalizeH="0" baseline="0" noProof="0">
              <a:ln>
                <a:noFill/>
              </a:ln>
              <a:solidFill>
                <a:srgbClr val="FF5030"/>
              </a:solidFill>
              <a:effectLst/>
              <a:uLnTx/>
              <a:uFillTx/>
              <a:latin typeface="Arial"/>
              <a:cs typeface="Arial" pitchFamily="34" charset="0"/>
            </a:endParaRPr>
          </a:p>
        </p:txBody>
      </p:sp>
      <p:sp>
        <p:nvSpPr>
          <p:cNvPr id="34" name="TextBox 33">
            <a:extLst>
              <a:ext uri="{FF2B5EF4-FFF2-40B4-BE49-F238E27FC236}">
                <a16:creationId xmlns:a16="http://schemas.microsoft.com/office/drawing/2014/main" id="{092335AB-4282-457C-963A-B027F3591A6D}"/>
              </a:ext>
            </a:extLst>
          </p:cNvPr>
          <p:cNvSpPr txBox="1"/>
          <p:nvPr/>
        </p:nvSpPr>
        <p:spPr>
          <a:xfrm>
            <a:off x="3824042" y="4667520"/>
            <a:ext cx="701526"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4800" b="1" i="0" u="none" strike="noStrike" kern="1200" cap="none" spc="0" normalizeH="0" baseline="0" noProof="0">
                <a:ln>
                  <a:noFill/>
                </a:ln>
                <a:solidFill>
                  <a:srgbClr val="7344AE"/>
                </a:solidFill>
                <a:effectLst/>
                <a:uLnTx/>
                <a:uFillTx/>
                <a:latin typeface="Arial"/>
                <a:cs typeface="Arial" pitchFamily="34" charset="0"/>
              </a:rPr>
              <a:t>O</a:t>
            </a:r>
            <a:endParaRPr kumimoji="0" lang="ko-KR" altLang="en-US" sz="4800" b="1" i="0" u="none" strike="noStrike" kern="1200" cap="none" spc="0" normalizeH="0" baseline="0" noProof="0">
              <a:ln>
                <a:noFill/>
              </a:ln>
              <a:solidFill>
                <a:srgbClr val="7344AE"/>
              </a:solidFill>
              <a:effectLst/>
              <a:uLnTx/>
              <a:uFillTx/>
              <a:latin typeface="Arial"/>
              <a:cs typeface="Arial" pitchFamily="34" charset="0"/>
            </a:endParaRPr>
          </a:p>
        </p:txBody>
      </p:sp>
      <p:sp>
        <p:nvSpPr>
          <p:cNvPr id="35" name="TextBox 34">
            <a:extLst>
              <a:ext uri="{FF2B5EF4-FFF2-40B4-BE49-F238E27FC236}">
                <a16:creationId xmlns:a16="http://schemas.microsoft.com/office/drawing/2014/main" id="{03F83A99-0E9D-4F19-90DE-E3C6C6F96C51}"/>
              </a:ext>
            </a:extLst>
          </p:cNvPr>
          <p:cNvSpPr txBox="1"/>
          <p:nvPr/>
        </p:nvSpPr>
        <p:spPr>
          <a:xfrm>
            <a:off x="3834322" y="2384614"/>
            <a:ext cx="701526"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4800" b="1" i="0" u="none" strike="noStrike" kern="1200" cap="none" spc="0" normalizeH="0" baseline="0" noProof="0">
                <a:ln>
                  <a:noFill/>
                </a:ln>
                <a:solidFill>
                  <a:srgbClr val="FF5030"/>
                </a:solidFill>
                <a:effectLst/>
                <a:uLnTx/>
                <a:uFillTx/>
                <a:latin typeface="Arial"/>
                <a:cs typeface="Arial" pitchFamily="34" charset="0"/>
              </a:rPr>
              <a:t>T</a:t>
            </a:r>
            <a:endParaRPr kumimoji="0" lang="ko-KR" altLang="en-US" sz="4800" b="1" i="0" u="none" strike="noStrike" kern="1200" cap="none" spc="0" normalizeH="0" baseline="0" noProof="0">
              <a:ln>
                <a:noFill/>
              </a:ln>
              <a:solidFill>
                <a:srgbClr val="FF5030"/>
              </a:solidFill>
              <a:effectLst/>
              <a:uLnTx/>
              <a:uFillTx/>
              <a:latin typeface="Arial"/>
              <a:cs typeface="Arial" pitchFamily="34" charset="0"/>
            </a:endParaRPr>
          </a:p>
        </p:txBody>
      </p:sp>
      <p:sp>
        <p:nvSpPr>
          <p:cNvPr id="36" name="TextBox 35">
            <a:extLst>
              <a:ext uri="{FF2B5EF4-FFF2-40B4-BE49-F238E27FC236}">
                <a16:creationId xmlns:a16="http://schemas.microsoft.com/office/drawing/2014/main" id="{22064B59-D22C-436A-8EFC-56333E3395CB}"/>
              </a:ext>
            </a:extLst>
          </p:cNvPr>
          <p:cNvSpPr txBox="1"/>
          <p:nvPr/>
        </p:nvSpPr>
        <p:spPr>
          <a:xfrm>
            <a:off x="2881969" y="4224386"/>
            <a:ext cx="1881412"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a:ln>
                  <a:noFill/>
                </a:ln>
                <a:solidFill>
                  <a:prstClr val="white"/>
                </a:solidFill>
                <a:effectLst/>
                <a:uLnTx/>
                <a:uFillTx/>
                <a:latin typeface="Arial"/>
                <a:cs typeface="+mn-cs"/>
              </a:rPr>
              <a:t>OPPORTUNITIES</a:t>
            </a:r>
            <a:endParaRPr kumimoji="0" lang="ko-KR" altLang="en-US" sz="1600" b="1" i="0" u="none" strike="noStrike" kern="1200" cap="none" spc="0" normalizeH="0" baseline="0" noProof="0">
              <a:ln>
                <a:noFill/>
              </a:ln>
              <a:solidFill>
                <a:prstClr val="white"/>
              </a:solidFill>
              <a:effectLst/>
              <a:uLnTx/>
              <a:uFillTx/>
              <a:latin typeface="Arial"/>
              <a:cs typeface="+mn-cs"/>
            </a:endParaRPr>
          </a:p>
        </p:txBody>
      </p:sp>
      <p:sp>
        <p:nvSpPr>
          <p:cNvPr id="37" name="TextBox 36">
            <a:extLst>
              <a:ext uri="{FF2B5EF4-FFF2-40B4-BE49-F238E27FC236}">
                <a16:creationId xmlns:a16="http://schemas.microsoft.com/office/drawing/2014/main" id="{B1B244EE-0DC1-4FDD-9E5E-3F1C67E7A8D6}"/>
              </a:ext>
            </a:extLst>
          </p:cNvPr>
          <p:cNvSpPr txBox="1"/>
          <p:nvPr/>
        </p:nvSpPr>
        <p:spPr>
          <a:xfrm>
            <a:off x="1766244" y="3356501"/>
            <a:ext cx="1460509"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a:ln>
                  <a:noFill/>
                </a:ln>
                <a:solidFill>
                  <a:prstClr val="white"/>
                </a:solidFill>
                <a:effectLst/>
                <a:uLnTx/>
                <a:uFillTx/>
                <a:latin typeface="Arial"/>
                <a:cs typeface="+mn-cs"/>
              </a:rPr>
              <a:t>STRENGTHS</a:t>
            </a:r>
            <a:endParaRPr kumimoji="0" lang="ko-KR" altLang="en-US" sz="1600" b="1" i="0" u="none" strike="noStrike" kern="1200" cap="none" spc="0" normalizeH="0" baseline="0" noProof="0">
              <a:ln>
                <a:noFill/>
              </a:ln>
              <a:solidFill>
                <a:prstClr val="white"/>
              </a:solidFill>
              <a:effectLst/>
              <a:uLnTx/>
              <a:uFillTx/>
              <a:latin typeface="Arial"/>
              <a:cs typeface="+mn-cs"/>
            </a:endParaRPr>
          </a:p>
        </p:txBody>
      </p:sp>
      <p:sp>
        <p:nvSpPr>
          <p:cNvPr id="38" name="TextBox 37">
            <a:extLst>
              <a:ext uri="{FF2B5EF4-FFF2-40B4-BE49-F238E27FC236}">
                <a16:creationId xmlns:a16="http://schemas.microsoft.com/office/drawing/2014/main" id="{6E2900F6-11B7-4771-9502-89BE185AEC41}"/>
              </a:ext>
            </a:extLst>
          </p:cNvPr>
          <p:cNvSpPr txBox="1"/>
          <p:nvPr/>
        </p:nvSpPr>
        <p:spPr>
          <a:xfrm rot="5400000">
            <a:off x="1940808" y="4297271"/>
            <a:ext cx="1375826"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a:ln>
                  <a:noFill/>
                </a:ln>
                <a:solidFill>
                  <a:prstClr val="white"/>
                </a:solidFill>
                <a:effectLst/>
                <a:uLnTx/>
                <a:uFillTx/>
                <a:latin typeface="Arial"/>
                <a:cs typeface="+mn-cs"/>
              </a:rPr>
              <a:t>WEAKNESS</a:t>
            </a:r>
            <a:endParaRPr kumimoji="0" lang="ko-KR" altLang="en-US" sz="1600" b="1" i="0" u="none" strike="noStrike" kern="1200" cap="none" spc="0" normalizeH="0" baseline="0" noProof="0">
              <a:ln>
                <a:noFill/>
              </a:ln>
              <a:solidFill>
                <a:prstClr val="white"/>
              </a:solidFill>
              <a:effectLst/>
              <a:uLnTx/>
              <a:uFillTx/>
              <a:latin typeface="Arial"/>
              <a:cs typeface="+mn-cs"/>
            </a:endParaRPr>
          </a:p>
        </p:txBody>
      </p:sp>
      <p:sp>
        <p:nvSpPr>
          <p:cNvPr id="39" name="TextBox 38">
            <a:extLst>
              <a:ext uri="{FF2B5EF4-FFF2-40B4-BE49-F238E27FC236}">
                <a16:creationId xmlns:a16="http://schemas.microsoft.com/office/drawing/2014/main" id="{D0E13D5E-6498-48E8-977F-988DDE652C43}"/>
              </a:ext>
            </a:extLst>
          </p:cNvPr>
          <p:cNvSpPr txBox="1"/>
          <p:nvPr/>
        </p:nvSpPr>
        <p:spPr>
          <a:xfrm rot="5400000">
            <a:off x="2824678" y="3348917"/>
            <a:ext cx="1207626"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a:ln>
                  <a:noFill/>
                </a:ln>
                <a:solidFill>
                  <a:prstClr val="white"/>
                </a:solidFill>
                <a:effectLst/>
                <a:uLnTx/>
                <a:uFillTx/>
                <a:latin typeface="Arial"/>
                <a:cs typeface="+mn-cs"/>
              </a:rPr>
              <a:t>THREATS</a:t>
            </a:r>
            <a:endParaRPr kumimoji="0" lang="ko-KR" altLang="en-US" sz="1600" b="1" i="0" u="none" strike="noStrike" kern="1200" cap="none" spc="0" normalizeH="0" baseline="0" noProof="0">
              <a:ln>
                <a:noFill/>
              </a:ln>
              <a:solidFill>
                <a:prstClr val="white"/>
              </a:solidFill>
              <a:effectLst/>
              <a:uLnTx/>
              <a:uFillTx/>
              <a:latin typeface="Arial"/>
              <a:cs typeface="+mn-cs"/>
            </a:endParaRPr>
          </a:p>
        </p:txBody>
      </p:sp>
      <p:sp>
        <p:nvSpPr>
          <p:cNvPr id="41" name="Text Placeholder 40">
            <a:extLst>
              <a:ext uri="{FF2B5EF4-FFF2-40B4-BE49-F238E27FC236}">
                <a16:creationId xmlns:a16="http://schemas.microsoft.com/office/drawing/2014/main" id="{1319EB4F-9122-156E-625E-E5BFE769954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09782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BB0DD30B-5EB5-4ED2-BEF9-1CB91E0335A5}"/>
              </a:ext>
            </a:extLst>
          </p:cNvPr>
          <p:cNvGrpSpPr/>
          <p:nvPr/>
        </p:nvGrpSpPr>
        <p:grpSpPr>
          <a:xfrm>
            <a:off x="674472" y="4358672"/>
            <a:ext cx="3732743" cy="960263"/>
            <a:chOff x="674472" y="4358672"/>
            <a:chExt cx="3732743" cy="960263"/>
          </a:xfrm>
        </p:grpSpPr>
        <p:sp>
          <p:nvSpPr>
            <p:cNvPr id="5" name="TextBox 4">
              <a:extLst>
                <a:ext uri="{FF2B5EF4-FFF2-40B4-BE49-F238E27FC236}">
                  <a16:creationId xmlns:a16="http://schemas.microsoft.com/office/drawing/2014/main" id="{1A0DBD08-2593-426C-A6D5-C00A1E64FDCE}"/>
                </a:ext>
              </a:extLst>
            </p:cNvPr>
            <p:cNvSpPr txBox="1"/>
            <p:nvPr/>
          </p:nvSpPr>
          <p:spPr>
            <a:xfrm>
              <a:off x="674472" y="4358672"/>
              <a:ext cx="3732743" cy="313932"/>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prstClr val="white"/>
                  </a:solidFill>
                  <a:effectLst/>
                  <a:uLnTx/>
                  <a:uFillTx/>
                  <a:latin typeface="Arial"/>
                  <a:cs typeface="Arial" pitchFamily="34" charset="0"/>
                </a:rPr>
                <a:t>Simple Presentation</a:t>
              </a:r>
            </a:p>
          </p:txBody>
        </p:sp>
        <p:sp>
          <p:nvSpPr>
            <p:cNvPr id="7" name="TextBox 6">
              <a:extLst>
                <a:ext uri="{FF2B5EF4-FFF2-40B4-BE49-F238E27FC236}">
                  <a16:creationId xmlns:a16="http://schemas.microsoft.com/office/drawing/2014/main" id="{2AFDA1A1-39A2-4061-AC16-7AE1BE165529}"/>
                </a:ext>
              </a:extLst>
            </p:cNvPr>
            <p:cNvSpPr txBox="1"/>
            <p:nvPr/>
          </p:nvSpPr>
          <p:spPr>
            <a:xfrm>
              <a:off x="1480774" y="4672604"/>
              <a:ext cx="29264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You can simply impress your audience and add a unique zing and appeal to your Presentations. </a:t>
              </a:r>
              <a:endParaRPr kumimoji="0" lang="ko-KR" altLang="en-US" sz="1200" b="0" i="0" u="none" strike="noStrike" kern="1200" cap="none" spc="0" normalizeH="0" baseline="0" noProof="0">
                <a:ln>
                  <a:noFill/>
                </a:ln>
                <a:solidFill>
                  <a:prstClr val="white"/>
                </a:solidFill>
                <a:effectLst/>
                <a:uLnTx/>
                <a:uFillTx/>
                <a:latin typeface="Arial"/>
                <a:cs typeface="Arial" pitchFamily="34" charset="0"/>
              </a:endParaRPr>
            </a:p>
          </p:txBody>
        </p:sp>
      </p:grpSp>
      <p:grpSp>
        <p:nvGrpSpPr>
          <p:cNvPr id="16" name="그룹 15">
            <a:extLst>
              <a:ext uri="{FF2B5EF4-FFF2-40B4-BE49-F238E27FC236}">
                <a16:creationId xmlns:a16="http://schemas.microsoft.com/office/drawing/2014/main" id="{523A24E0-3CDB-4AFE-8719-B52F68D1E02C}"/>
              </a:ext>
            </a:extLst>
          </p:cNvPr>
          <p:cNvGrpSpPr/>
          <p:nvPr/>
        </p:nvGrpSpPr>
        <p:grpSpPr>
          <a:xfrm>
            <a:off x="3173197" y="5456304"/>
            <a:ext cx="3732743" cy="957368"/>
            <a:chOff x="674472" y="5564684"/>
            <a:chExt cx="3732743" cy="957368"/>
          </a:xfrm>
        </p:grpSpPr>
        <p:sp>
          <p:nvSpPr>
            <p:cNvPr id="6" name="TextBox 5">
              <a:extLst>
                <a:ext uri="{FF2B5EF4-FFF2-40B4-BE49-F238E27FC236}">
                  <a16:creationId xmlns:a16="http://schemas.microsoft.com/office/drawing/2014/main" id="{7E4B1890-6EE4-4599-A172-9168201BC81A}"/>
                </a:ext>
              </a:extLst>
            </p:cNvPr>
            <p:cNvSpPr txBox="1"/>
            <p:nvPr/>
          </p:nvSpPr>
          <p:spPr>
            <a:xfrm>
              <a:off x="674472" y="5564684"/>
              <a:ext cx="3732743" cy="313932"/>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prstClr val="white"/>
                  </a:solidFill>
                  <a:effectLst/>
                  <a:uLnTx/>
                  <a:uFillTx/>
                  <a:latin typeface="Arial"/>
                  <a:cs typeface="Arial" pitchFamily="34" charset="0"/>
                </a:rPr>
                <a:t>Simple Portfolio</a:t>
              </a:r>
            </a:p>
          </p:txBody>
        </p:sp>
        <p:sp>
          <p:nvSpPr>
            <p:cNvPr id="8" name="TextBox 7">
              <a:extLst>
                <a:ext uri="{FF2B5EF4-FFF2-40B4-BE49-F238E27FC236}">
                  <a16:creationId xmlns:a16="http://schemas.microsoft.com/office/drawing/2014/main" id="{D0704C1E-4799-4255-BD39-8D3D20732226}"/>
                </a:ext>
              </a:extLst>
            </p:cNvPr>
            <p:cNvSpPr txBox="1"/>
            <p:nvPr/>
          </p:nvSpPr>
          <p:spPr>
            <a:xfrm>
              <a:off x="1480774" y="5875721"/>
              <a:ext cx="29264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You can simply impress your audience and add a unique zing and appeal to your Presentations. </a:t>
              </a:r>
              <a:endParaRPr kumimoji="0" lang="ko-KR" altLang="en-US" sz="1200" b="0" i="0" u="none" strike="noStrike" kern="1200" cap="none" spc="0" normalizeH="0" baseline="0" noProof="0">
                <a:ln>
                  <a:noFill/>
                </a:ln>
                <a:solidFill>
                  <a:prstClr val="white"/>
                </a:solidFill>
                <a:effectLst/>
                <a:uLnTx/>
                <a:uFillTx/>
                <a:latin typeface="Arial"/>
                <a:cs typeface="Arial" pitchFamily="34" charset="0"/>
              </a:endParaRPr>
            </a:p>
          </p:txBody>
        </p:sp>
      </p:grpSp>
      <p:grpSp>
        <p:nvGrpSpPr>
          <p:cNvPr id="2" name="그룹 1">
            <a:extLst>
              <a:ext uri="{FF2B5EF4-FFF2-40B4-BE49-F238E27FC236}">
                <a16:creationId xmlns:a16="http://schemas.microsoft.com/office/drawing/2014/main" id="{FBB83400-AA4C-4F4D-89BA-9D5A70B0544E}"/>
              </a:ext>
            </a:extLst>
          </p:cNvPr>
          <p:cNvGrpSpPr/>
          <p:nvPr/>
        </p:nvGrpSpPr>
        <p:grpSpPr>
          <a:xfrm>
            <a:off x="5671922" y="4358672"/>
            <a:ext cx="3732743" cy="960263"/>
            <a:chOff x="5294097" y="4358672"/>
            <a:chExt cx="3732743" cy="960263"/>
          </a:xfrm>
        </p:grpSpPr>
        <p:sp>
          <p:nvSpPr>
            <p:cNvPr id="10" name="TextBox 9">
              <a:extLst>
                <a:ext uri="{FF2B5EF4-FFF2-40B4-BE49-F238E27FC236}">
                  <a16:creationId xmlns:a16="http://schemas.microsoft.com/office/drawing/2014/main" id="{BED39A41-207D-4177-BBD8-9C8A0C20132F}"/>
                </a:ext>
              </a:extLst>
            </p:cNvPr>
            <p:cNvSpPr txBox="1"/>
            <p:nvPr/>
          </p:nvSpPr>
          <p:spPr>
            <a:xfrm>
              <a:off x="5294097" y="4358672"/>
              <a:ext cx="3732743" cy="313932"/>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prstClr val="white"/>
                  </a:solidFill>
                  <a:effectLst/>
                  <a:uLnTx/>
                  <a:uFillTx/>
                  <a:latin typeface="Arial"/>
                  <a:cs typeface="Arial" pitchFamily="34" charset="0"/>
                </a:rPr>
                <a:t>Simple Portfolio Presentation</a:t>
              </a:r>
            </a:p>
          </p:txBody>
        </p:sp>
        <p:sp>
          <p:nvSpPr>
            <p:cNvPr id="12" name="TextBox 11">
              <a:extLst>
                <a:ext uri="{FF2B5EF4-FFF2-40B4-BE49-F238E27FC236}">
                  <a16:creationId xmlns:a16="http://schemas.microsoft.com/office/drawing/2014/main" id="{0C1A7B9E-F90D-4556-A465-E39953C9BE5F}"/>
                </a:ext>
              </a:extLst>
            </p:cNvPr>
            <p:cNvSpPr txBox="1"/>
            <p:nvPr/>
          </p:nvSpPr>
          <p:spPr>
            <a:xfrm>
              <a:off x="6100399" y="4672604"/>
              <a:ext cx="29264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You can simply impress your audience and add a unique zing and appeal to your Presentations. </a:t>
              </a:r>
              <a:endParaRPr kumimoji="0" lang="ko-KR" altLang="en-US" sz="1200" b="0" i="0" u="none" strike="noStrike" kern="1200" cap="none" spc="0" normalizeH="0" baseline="0" noProof="0">
                <a:ln>
                  <a:noFill/>
                </a:ln>
                <a:solidFill>
                  <a:prstClr val="white"/>
                </a:solidFill>
                <a:effectLst/>
                <a:uLnTx/>
                <a:uFillTx/>
                <a:latin typeface="Arial"/>
                <a:cs typeface="Arial" pitchFamily="34" charset="0"/>
              </a:endParaRPr>
            </a:p>
          </p:txBody>
        </p:sp>
      </p:grpSp>
      <p:grpSp>
        <p:nvGrpSpPr>
          <p:cNvPr id="17" name="그룹 16">
            <a:extLst>
              <a:ext uri="{FF2B5EF4-FFF2-40B4-BE49-F238E27FC236}">
                <a16:creationId xmlns:a16="http://schemas.microsoft.com/office/drawing/2014/main" id="{66559CDB-4A19-4305-BEB0-49CEBE392609}"/>
              </a:ext>
            </a:extLst>
          </p:cNvPr>
          <p:cNvGrpSpPr/>
          <p:nvPr/>
        </p:nvGrpSpPr>
        <p:grpSpPr>
          <a:xfrm>
            <a:off x="7970622" y="5456304"/>
            <a:ext cx="3732743" cy="957368"/>
            <a:chOff x="5294097" y="5564684"/>
            <a:chExt cx="3732743" cy="957368"/>
          </a:xfrm>
        </p:grpSpPr>
        <p:sp>
          <p:nvSpPr>
            <p:cNvPr id="11" name="TextBox 10">
              <a:extLst>
                <a:ext uri="{FF2B5EF4-FFF2-40B4-BE49-F238E27FC236}">
                  <a16:creationId xmlns:a16="http://schemas.microsoft.com/office/drawing/2014/main" id="{6DA69B7F-53CB-4816-91C0-1E8766FBE6F1}"/>
                </a:ext>
              </a:extLst>
            </p:cNvPr>
            <p:cNvSpPr txBox="1"/>
            <p:nvPr/>
          </p:nvSpPr>
          <p:spPr>
            <a:xfrm>
              <a:off x="5294097" y="5564684"/>
              <a:ext cx="3732743" cy="313932"/>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prstClr val="white"/>
                  </a:solidFill>
                  <a:effectLst/>
                  <a:uLnTx/>
                  <a:uFillTx/>
                  <a:latin typeface="Arial"/>
                  <a:cs typeface="Arial" pitchFamily="34" charset="0"/>
                </a:rPr>
                <a:t>Portfolio Presentation</a:t>
              </a:r>
            </a:p>
          </p:txBody>
        </p:sp>
        <p:sp>
          <p:nvSpPr>
            <p:cNvPr id="13" name="TextBox 12">
              <a:extLst>
                <a:ext uri="{FF2B5EF4-FFF2-40B4-BE49-F238E27FC236}">
                  <a16:creationId xmlns:a16="http://schemas.microsoft.com/office/drawing/2014/main" id="{0D09B742-BEE8-42D2-81E7-91533950CFFC}"/>
                </a:ext>
              </a:extLst>
            </p:cNvPr>
            <p:cNvSpPr txBox="1"/>
            <p:nvPr/>
          </p:nvSpPr>
          <p:spPr>
            <a:xfrm>
              <a:off x="6100399" y="5875721"/>
              <a:ext cx="29264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You can simply impress your audience and add a unique zing and appeal to your Presentations. </a:t>
              </a:r>
              <a:endParaRPr kumimoji="0" lang="ko-KR" altLang="en-US" sz="1200" b="0" i="0" u="none" strike="noStrike" kern="1200" cap="none" spc="0" normalizeH="0" baseline="0" noProof="0">
                <a:ln>
                  <a:noFill/>
                </a:ln>
                <a:solidFill>
                  <a:prstClr val="white"/>
                </a:solidFill>
                <a:effectLst/>
                <a:uLnTx/>
                <a:uFillTx/>
                <a:latin typeface="Arial"/>
                <a:cs typeface="Arial" pitchFamily="34" charset="0"/>
              </a:endParaRPr>
            </a:p>
          </p:txBody>
        </p:sp>
      </p:grpSp>
    </p:spTree>
    <p:extLst>
      <p:ext uri="{BB962C8B-B14F-4D97-AF65-F5344CB8AC3E}">
        <p14:creationId xmlns:p14="http://schemas.microsoft.com/office/powerpoint/2010/main" val="1585171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F6C3542A-2EF8-1FAE-E8AB-3DE76D7F6815}"/>
              </a:ext>
            </a:extLst>
          </p:cNvPr>
          <p:cNvSpPr/>
          <p:nvPr/>
        </p:nvSpPr>
        <p:spPr>
          <a:xfrm>
            <a:off x="4148132" y="3860407"/>
            <a:ext cx="3426988" cy="14583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9" name="Rectangle 108">
            <a:extLst>
              <a:ext uri="{FF2B5EF4-FFF2-40B4-BE49-F238E27FC236}">
                <a16:creationId xmlns:a16="http://schemas.microsoft.com/office/drawing/2014/main" id="{567B8E71-2984-91E6-687F-7ACB544AF332}"/>
              </a:ext>
            </a:extLst>
          </p:cNvPr>
          <p:cNvSpPr/>
          <p:nvPr/>
        </p:nvSpPr>
        <p:spPr>
          <a:xfrm>
            <a:off x="1043214" y="3862036"/>
            <a:ext cx="2666636" cy="14864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자유형: 도형 3">
            <a:extLst>
              <a:ext uri="{FF2B5EF4-FFF2-40B4-BE49-F238E27FC236}">
                <a16:creationId xmlns:a16="http://schemas.microsoft.com/office/drawing/2014/main" id="{5E5DF315-7B82-41A8-B62A-01978E4CBF41}"/>
              </a:ext>
            </a:extLst>
          </p:cNvPr>
          <p:cNvSpPr/>
          <p:nvPr/>
        </p:nvSpPr>
        <p:spPr>
          <a:xfrm>
            <a:off x="7149176" y="2720309"/>
            <a:ext cx="5044060" cy="3786914"/>
          </a:xfrm>
          <a:custGeom>
            <a:avLst/>
            <a:gdLst>
              <a:gd name="connsiteX0" fmla="*/ 3893790 w 6887449"/>
              <a:gd name="connsiteY0" fmla="*/ 5083039 h 5170869"/>
              <a:gd name="connsiteX1" fmla="*/ 3816007 w 6887449"/>
              <a:gd name="connsiteY1" fmla="*/ 5004028 h 5170869"/>
              <a:gd name="connsiteX2" fmla="*/ 3815938 w 6887449"/>
              <a:gd name="connsiteY2" fmla="*/ 4280462 h 5170869"/>
              <a:gd name="connsiteX3" fmla="*/ 3714364 w 6887449"/>
              <a:gd name="connsiteY3" fmla="*/ 4176501 h 5170869"/>
              <a:gd name="connsiteX4" fmla="*/ 3448633 w 6887449"/>
              <a:gd name="connsiteY4" fmla="*/ 4176160 h 5170869"/>
              <a:gd name="connsiteX5" fmla="*/ 3388575 w 6887449"/>
              <a:gd name="connsiteY5" fmla="*/ 4115965 h 5170869"/>
              <a:gd name="connsiteX6" fmla="*/ 3387416 w 6887449"/>
              <a:gd name="connsiteY6" fmla="*/ 3621453 h 5170869"/>
              <a:gd name="connsiteX7" fmla="*/ 3439498 w 6887449"/>
              <a:gd name="connsiteY7" fmla="*/ 3571006 h 5170869"/>
              <a:gd name="connsiteX8" fmla="*/ 3710410 w 6887449"/>
              <a:gd name="connsiteY8" fmla="*/ 3571484 h 5170869"/>
              <a:gd name="connsiteX9" fmla="*/ 3816552 w 6887449"/>
              <a:gd name="connsiteY9" fmla="*/ 3465955 h 5170869"/>
              <a:gd name="connsiteX10" fmla="*/ 3986366 w 6887449"/>
              <a:gd name="connsiteY10" fmla="*/ 3014459 h 5170869"/>
              <a:gd name="connsiteX11" fmla="*/ 4410185 w 6887449"/>
              <a:gd name="connsiteY11" fmla="*/ 2719756 h 5170869"/>
              <a:gd name="connsiteX12" fmla="*/ 5295249 w 6887449"/>
              <a:gd name="connsiteY12" fmla="*/ 1494246 h 5170869"/>
              <a:gd name="connsiteX13" fmla="*/ 5049288 w 6887449"/>
              <a:gd name="connsiteY13" fmla="*/ 667059 h 5170869"/>
              <a:gd name="connsiteX14" fmla="*/ 4939669 w 6887449"/>
              <a:gd name="connsiteY14" fmla="*/ 531535 h 5170869"/>
              <a:gd name="connsiteX15" fmla="*/ 4461518 w 6887449"/>
              <a:gd name="connsiteY15" fmla="*/ 189999 h 5170869"/>
              <a:gd name="connsiteX16" fmla="*/ 3059786 w 6887449"/>
              <a:gd name="connsiteY16" fmla="*/ 44794 h 5170869"/>
              <a:gd name="connsiteX17" fmla="*/ 2465676 w 6887449"/>
              <a:gd name="connsiteY17" fmla="*/ 221084 h 5170869"/>
              <a:gd name="connsiteX18" fmla="*/ 2092099 w 6887449"/>
              <a:gd name="connsiteY18" fmla="*/ 457502 h 5170869"/>
              <a:gd name="connsiteX19" fmla="*/ 1794874 w 6887449"/>
              <a:gd name="connsiteY19" fmla="*/ 849075 h 5170869"/>
              <a:gd name="connsiteX20" fmla="*/ 1696844 w 6887449"/>
              <a:gd name="connsiteY20" fmla="*/ 1299890 h 5170869"/>
              <a:gd name="connsiteX21" fmla="*/ 1734951 w 6887449"/>
              <a:gd name="connsiteY21" fmla="*/ 1346656 h 5170869"/>
              <a:gd name="connsiteX22" fmla="*/ 2481423 w 6887449"/>
              <a:gd name="connsiteY22" fmla="*/ 1505426 h 5170869"/>
              <a:gd name="connsiteX23" fmla="*/ 2887041 w 6887449"/>
              <a:gd name="connsiteY23" fmla="*/ 1593094 h 5170869"/>
              <a:gd name="connsiteX24" fmla="*/ 2925694 w 6887449"/>
              <a:gd name="connsiteY24" fmla="*/ 1574619 h 5170869"/>
              <a:gd name="connsiteX25" fmla="*/ 2988411 w 6887449"/>
              <a:gd name="connsiteY25" fmla="*/ 1394239 h 5170869"/>
              <a:gd name="connsiteX26" fmla="*/ 3230963 w 6887449"/>
              <a:gd name="connsiteY26" fmla="*/ 1201520 h 5170869"/>
              <a:gd name="connsiteX27" fmla="*/ 3774150 w 6887449"/>
              <a:gd name="connsiteY27" fmla="*/ 1230288 h 5170869"/>
              <a:gd name="connsiteX28" fmla="*/ 3964415 w 6887449"/>
              <a:gd name="connsiteY28" fmla="*/ 1423961 h 5170869"/>
              <a:gd name="connsiteX29" fmla="*/ 3873066 w 6887449"/>
              <a:gd name="connsiteY29" fmla="*/ 1797675 h 5170869"/>
              <a:gd name="connsiteX30" fmla="*/ 3428659 w 6887449"/>
              <a:gd name="connsiteY30" fmla="*/ 2110375 h 5170869"/>
              <a:gd name="connsiteX31" fmla="*/ 3044856 w 6887449"/>
              <a:gd name="connsiteY31" fmla="*/ 2392398 h 5170869"/>
              <a:gd name="connsiteX32" fmla="*/ 2768560 w 6887449"/>
              <a:gd name="connsiteY32" fmla="*/ 2887797 h 5170869"/>
              <a:gd name="connsiteX33" fmla="*/ 2715250 w 6887449"/>
              <a:gd name="connsiteY33" fmla="*/ 3507948 h 5170869"/>
              <a:gd name="connsiteX34" fmla="*/ 2765151 w 6887449"/>
              <a:gd name="connsiteY34" fmla="*/ 3555191 h 5170869"/>
              <a:gd name="connsiteX35" fmla="*/ 3177108 w 6887449"/>
              <a:gd name="connsiteY35" fmla="*/ 3553555 h 5170869"/>
              <a:gd name="connsiteX36" fmla="*/ 3217534 w 6887449"/>
              <a:gd name="connsiteY36" fmla="*/ 3593162 h 5170869"/>
              <a:gd name="connsiteX37" fmla="*/ 3217670 w 6887449"/>
              <a:gd name="connsiteY37" fmla="*/ 4150664 h 5170869"/>
              <a:gd name="connsiteX38" fmla="*/ 3172882 w 6887449"/>
              <a:gd name="connsiteY38" fmla="*/ 4191431 h 5170869"/>
              <a:gd name="connsiteX39" fmla="*/ 2771355 w 6887449"/>
              <a:gd name="connsiteY39" fmla="*/ 4189726 h 5170869"/>
              <a:gd name="connsiteX40" fmla="*/ 2723839 w 6887449"/>
              <a:gd name="connsiteY40" fmla="*/ 4238400 h 5170869"/>
              <a:gd name="connsiteX41" fmla="*/ 2725544 w 6887449"/>
              <a:gd name="connsiteY41" fmla="*/ 5051203 h 5170869"/>
              <a:gd name="connsiteX42" fmla="*/ 2679460 w 6887449"/>
              <a:gd name="connsiteY42" fmla="*/ 5101240 h 5170869"/>
              <a:gd name="connsiteX43" fmla="*/ 431863 w 6887449"/>
              <a:gd name="connsiteY43" fmla="*/ 5118351 h 5170869"/>
              <a:gd name="connsiteX44" fmla="*/ 0 w 6887449"/>
              <a:gd name="connsiteY44" fmla="*/ 5139348 h 5170869"/>
              <a:gd name="connsiteX45" fmla="*/ 6887450 w 6887449"/>
              <a:gd name="connsiteY45" fmla="*/ 5139348 h 5170869"/>
              <a:gd name="connsiteX46" fmla="*/ 3893790 w 6887449"/>
              <a:gd name="connsiteY46" fmla="*/ 5083039 h 517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87449" h="5170869">
                <a:moveTo>
                  <a:pt x="3893790" y="5083039"/>
                </a:moveTo>
                <a:cubicBezTo>
                  <a:pt x="3816961" y="5082970"/>
                  <a:pt x="3816075" y="5082016"/>
                  <a:pt x="3816007" y="5004028"/>
                </a:cubicBezTo>
                <a:cubicBezTo>
                  <a:pt x="3815870" y="4762839"/>
                  <a:pt x="3816075" y="4521651"/>
                  <a:pt x="3815938" y="4280462"/>
                </a:cubicBezTo>
                <a:cubicBezTo>
                  <a:pt x="3815870" y="4181273"/>
                  <a:pt x="3811371" y="4176774"/>
                  <a:pt x="3714364" y="4176501"/>
                </a:cubicBezTo>
                <a:cubicBezTo>
                  <a:pt x="3625809" y="4176296"/>
                  <a:pt x="3537187" y="4177114"/>
                  <a:pt x="3448633" y="4176160"/>
                </a:cubicBezTo>
                <a:cubicBezTo>
                  <a:pt x="3394574" y="4175547"/>
                  <a:pt x="3388847" y="4169957"/>
                  <a:pt x="3388575" y="4115965"/>
                </a:cubicBezTo>
                <a:cubicBezTo>
                  <a:pt x="3387825" y="3951128"/>
                  <a:pt x="3389597" y="3786290"/>
                  <a:pt x="3387416" y="3621453"/>
                </a:cubicBezTo>
                <a:cubicBezTo>
                  <a:pt x="3386870" y="3581436"/>
                  <a:pt x="3402413" y="3570393"/>
                  <a:pt x="3439498" y="3571006"/>
                </a:cubicBezTo>
                <a:cubicBezTo>
                  <a:pt x="3529757" y="3572574"/>
                  <a:pt x="3620151" y="3571620"/>
                  <a:pt x="3710410" y="3571484"/>
                </a:cubicBezTo>
                <a:cubicBezTo>
                  <a:pt x="3811712" y="3571279"/>
                  <a:pt x="3814098" y="3568757"/>
                  <a:pt x="3816552" y="3465955"/>
                </a:cubicBezTo>
                <a:cubicBezTo>
                  <a:pt x="3822756" y="3205337"/>
                  <a:pt x="3919490" y="3079902"/>
                  <a:pt x="3986366" y="3014459"/>
                </a:cubicBezTo>
                <a:cubicBezTo>
                  <a:pt x="4098166" y="2905044"/>
                  <a:pt x="4274457" y="2797470"/>
                  <a:pt x="4410185" y="2719756"/>
                </a:cubicBezTo>
                <a:cubicBezTo>
                  <a:pt x="5145272" y="2298663"/>
                  <a:pt x="5295249" y="1944174"/>
                  <a:pt x="5295249" y="1494246"/>
                </a:cubicBezTo>
                <a:cubicBezTo>
                  <a:pt x="5295249" y="1185090"/>
                  <a:pt x="5206626" y="846621"/>
                  <a:pt x="5049288" y="667059"/>
                </a:cubicBezTo>
                <a:cubicBezTo>
                  <a:pt x="5010976" y="623361"/>
                  <a:pt x="4980367" y="572642"/>
                  <a:pt x="4939669" y="531535"/>
                </a:cubicBezTo>
                <a:cubicBezTo>
                  <a:pt x="4800123" y="390489"/>
                  <a:pt x="4641489" y="276099"/>
                  <a:pt x="4461518" y="189999"/>
                </a:cubicBezTo>
                <a:cubicBezTo>
                  <a:pt x="4034154" y="-14446"/>
                  <a:pt x="3521031" y="-38306"/>
                  <a:pt x="3059786" y="44794"/>
                </a:cubicBezTo>
                <a:cubicBezTo>
                  <a:pt x="2855409" y="81607"/>
                  <a:pt x="2655055" y="132939"/>
                  <a:pt x="2465676" y="221084"/>
                </a:cubicBezTo>
                <a:cubicBezTo>
                  <a:pt x="2330834" y="283802"/>
                  <a:pt x="2205740" y="359403"/>
                  <a:pt x="2092099" y="457502"/>
                </a:cubicBezTo>
                <a:cubicBezTo>
                  <a:pt x="1964142" y="568007"/>
                  <a:pt x="1861681" y="697463"/>
                  <a:pt x="1794874" y="849075"/>
                </a:cubicBezTo>
                <a:cubicBezTo>
                  <a:pt x="1732633" y="990394"/>
                  <a:pt x="1697116" y="1142347"/>
                  <a:pt x="1696844" y="1299890"/>
                </a:cubicBezTo>
                <a:cubicBezTo>
                  <a:pt x="1696775" y="1329681"/>
                  <a:pt x="1703524" y="1340179"/>
                  <a:pt x="1734951" y="1346656"/>
                </a:cubicBezTo>
                <a:cubicBezTo>
                  <a:pt x="1984116" y="1397920"/>
                  <a:pt x="2232668" y="1451980"/>
                  <a:pt x="2481423" y="1505426"/>
                </a:cubicBezTo>
                <a:cubicBezTo>
                  <a:pt x="2616675" y="1534535"/>
                  <a:pt x="2751721" y="1564462"/>
                  <a:pt x="2887041" y="1593094"/>
                </a:cubicBezTo>
                <a:cubicBezTo>
                  <a:pt x="2902106" y="1596298"/>
                  <a:pt x="2925217" y="1611704"/>
                  <a:pt x="2925694" y="1574619"/>
                </a:cubicBezTo>
                <a:cubicBezTo>
                  <a:pt x="2926648" y="1508084"/>
                  <a:pt x="2952144" y="1450344"/>
                  <a:pt x="2988411" y="1394239"/>
                </a:cubicBezTo>
                <a:cubicBezTo>
                  <a:pt x="3048197" y="1301731"/>
                  <a:pt x="3131093" y="1238741"/>
                  <a:pt x="3230963" y="1201520"/>
                </a:cubicBezTo>
                <a:cubicBezTo>
                  <a:pt x="3414752" y="1133008"/>
                  <a:pt x="3597996" y="1141938"/>
                  <a:pt x="3774150" y="1230288"/>
                </a:cubicBezTo>
                <a:cubicBezTo>
                  <a:pt x="3858614" y="1272690"/>
                  <a:pt x="3929307" y="1335475"/>
                  <a:pt x="3964415" y="1423961"/>
                </a:cubicBezTo>
                <a:cubicBezTo>
                  <a:pt x="4021201" y="1567052"/>
                  <a:pt x="3972732" y="1692555"/>
                  <a:pt x="3873066" y="1797675"/>
                </a:cubicBezTo>
                <a:cubicBezTo>
                  <a:pt x="3746540" y="1931085"/>
                  <a:pt x="3587975" y="2023116"/>
                  <a:pt x="3428659" y="2110375"/>
                </a:cubicBezTo>
                <a:cubicBezTo>
                  <a:pt x="3287477" y="2187749"/>
                  <a:pt x="3156043" y="2277394"/>
                  <a:pt x="3044856" y="2392398"/>
                </a:cubicBezTo>
                <a:cubicBezTo>
                  <a:pt x="2909742" y="2532081"/>
                  <a:pt x="2821188" y="2701827"/>
                  <a:pt x="2768560" y="2887797"/>
                </a:cubicBezTo>
                <a:cubicBezTo>
                  <a:pt x="2711228" y="3090401"/>
                  <a:pt x="2715659" y="3299550"/>
                  <a:pt x="2715250" y="3507948"/>
                </a:cubicBezTo>
                <a:cubicBezTo>
                  <a:pt x="2715182" y="3549260"/>
                  <a:pt x="2728270" y="3555736"/>
                  <a:pt x="2765151" y="3555191"/>
                </a:cubicBezTo>
                <a:cubicBezTo>
                  <a:pt x="2902447" y="3553077"/>
                  <a:pt x="3039812" y="3555395"/>
                  <a:pt x="3177108" y="3553555"/>
                </a:cubicBezTo>
                <a:cubicBezTo>
                  <a:pt x="3208740" y="3553146"/>
                  <a:pt x="3217806" y="3560372"/>
                  <a:pt x="3217534" y="3593162"/>
                </a:cubicBezTo>
                <a:cubicBezTo>
                  <a:pt x="3215761" y="3778996"/>
                  <a:pt x="3215488" y="3964830"/>
                  <a:pt x="3217670" y="4150664"/>
                </a:cubicBezTo>
                <a:cubicBezTo>
                  <a:pt x="3218079" y="4187954"/>
                  <a:pt x="3203899" y="4191771"/>
                  <a:pt x="3172882" y="4191431"/>
                </a:cubicBezTo>
                <a:cubicBezTo>
                  <a:pt x="3039062" y="4189999"/>
                  <a:pt x="2905106" y="4192658"/>
                  <a:pt x="2771355" y="4189726"/>
                </a:cubicBezTo>
                <a:cubicBezTo>
                  <a:pt x="2731134" y="4188840"/>
                  <a:pt x="2723567" y="4200497"/>
                  <a:pt x="2723839" y="4238400"/>
                </a:cubicBezTo>
                <a:cubicBezTo>
                  <a:pt x="2725612" y="4509312"/>
                  <a:pt x="2724180" y="4780292"/>
                  <a:pt x="2725544" y="5051203"/>
                </a:cubicBezTo>
                <a:cubicBezTo>
                  <a:pt x="2725748" y="5086720"/>
                  <a:pt x="2721862" y="5101172"/>
                  <a:pt x="2679460" y="5101240"/>
                </a:cubicBezTo>
                <a:cubicBezTo>
                  <a:pt x="1930261" y="5103422"/>
                  <a:pt x="1181062" y="5106558"/>
                  <a:pt x="431863" y="5118351"/>
                </a:cubicBezTo>
                <a:cubicBezTo>
                  <a:pt x="287750" y="5120601"/>
                  <a:pt x="143773" y="5123805"/>
                  <a:pt x="0" y="5139348"/>
                </a:cubicBezTo>
                <a:cubicBezTo>
                  <a:pt x="2295862" y="5180864"/>
                  <a:pt x="4591656" y="5181887"/>
                  <a:pt x="6887450" y="5139348"/>
                </a:cubicBezTo>
                <a:cubicBezTo>
                  <a:pt x="6714091" y="5120533"/>
                  <a:pt x="4055287" y="5083243"/>
                  <a:pt x="3893790" y="5083039"/>
                </a:cubicBezTo>
                <a:close/>
              </a:path>
            </a:pathLst>
          </a:custGeom>
          <a:solidFill>
            <a:schemeClr val="accent2"/>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nvGrpSpPr>
          <p:cNvPr id="5" name="그룹 4">
            <a:extLst>
              <a:ext uri="{FF2B5EF4-FFF2-40B4-BE49-F238E27FC236}">
                <a16:creationId xmlns:a16="http://schemas.microsoft.com/office/drawing/2014/main" id="{17A6ABEF-56E4-41A7-8DF5-147EFFCFEC04}"/>
              </a:ext>
            </a:extLst>
          </p:cNvPr>
          <p:cNvGrpSpPr/>
          <p:nvPr/>
        </p:nvGrpSpPr>
        <p:grpSpPr>
          <a:xfrm>
            <a:off x="9005148" y="1172339"/>
            <a:ext cx="1066135" cy="1783363"/>
            <a:chOff x="5367320" y="19"/>
            <a:chExt cx="1149799" cy="1923311"/>
          </a:xfrm>
        </p:grpSpPr>
        <p:sp>
          <p:nvSpPr>
            <p:cNvPr id="6" name="자유형: 도형 5">
              <a:extLst>
                <a:ext uri="{FF2B5EF4-FFF2-40B4-BE49-F238E27FC236}">
                  <a16:creationId xmlns:a16="http://schemas.microsoft.com/office/drawing/2014/main" id="{14723ECA-E35F-4C9C-A07F-1F6B6377E7E3}"/>
                </a:ext>
              </a:extLst>
            </p:cNvPr>
            <p:cNvSpPr/>
            <p:nvPr/>
          </p:nvSpPr>
          <p:spPr>
            <a:xfrm>
              <a:off x="5727164" y="97781"/>
              <a:ext cx="118294" cy="128955"/>
            </a:xfrm>
            <a:custGeom>
              <a:avLst/>
              <a:gdLst>
                <a:gd name="connsiteX0" fmla="*/ 116330 w 118294"/>
                <a:gd name="connsiteY0" fmla="*/ 104414 h 128955"/>
                <a:gd name="connsiteX1" fmla="*/ 115989 w 118294"/>
                <a:gd name="connsiteY1" fmla="*/ 70805 h 128955"/>
                <a:gd name="connsiteX2" fmla="*/ 103787 w 118294"/>
                <a:gd name="connsiteY2" fmla="*/ 51036 h 128955"/>
                <a:gd name="connsiteX3" fmla="*/ 85517 w 118294"/>
                <a:gd name="connsiteY3" fmla="*/ 18655 h 128955"/>
                <a:gd name="connsiteX4" fmla="*/ 80472 w 118294"/>
                <a:gd name="connsiteY4" fmla="*/ 8156 h 128955"/>
                <a:gd name="connsiteX5" fmla="*/ 74337 w 118294"/>
                <a:gd name="connsiteY5" fmla="*/ 3248 h 128955"/>
                <a:gd name="connsiteX6" fmla="*/ 67520 w 118294"/>
                <a:gd name="connsiteY6" fmla="*/ 9656 h 128955"/>
                <a:gd name="connsiteX7" fmla="*/ 69156 w 118294"/>
                <a:gd name="connsiteY7" fmla="*/ 36379 h 128955"/>
                <a:gd name="connsiteX8" fmla="*/ 74269 w 118294"/>
                <a:gd name="connsiteY8" fmla="*/ 50081 h 128955"/>
                <a:gd name="connsiteX9" fmla="*/ 71269 w 118294"/>
                <a:gd name="connsiteY9" fmla="*/ 49740 h 128955"/>
                <a:gd name="connsiteX10" fmla="*/ 26549 w 118294"/>
                <a:gd name="connsiteY10" fmla="*/ 9315 h 128955"/>
                <a:gd name="connsiteX11" fmla="*/ 9302 w 118294"/>
                <a:gd name="connsiteY11" fmla="*/ 589 h 128955"/>
                <a:gd name="connsiteX12" fmla="*/ 2076 w 118294"/>
                <a:gd name="connsiteY12" fmla="*/ 1816 h 128955"/>
                <a:gd name="connsiteX13" fmla="*/ 985 w 118294"/>
                <a:gd name="connsiteY13" fmla="*/ 11974 h 128955"/>
                <a:gd name="connsiteX14" fmla="*/ 20823 w 118294"/>
                <a:gd name="connsiteY14" fmla="*/ 73873 h 128955"/>
                <a:gd name="connsiteX15" fmla="*/ 63498 w 118294"/>
                <a:gd name="connsiteY15" fmla="*/ 117434 h 128955"/>
                <a:gd name="connsiteX16" fmla="*/ 78632 w 118294"/>
                <a:gd name="connsiteY16" fmla="*/ 128955 h 128955"/>
                <a:gd name="connsiteX17" fmla="*/ 116330 w 118294"/>
                <a:gd name="connsiteY17" fmla="*/ 104414 h 128955"/>
                <a:gd name="connsiteX18" fmla="*/ 116330 w 118294"/>
                <a:gd name="connsiteY18" fmla="*/ 104414 h 12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8294" h="128955">
                  <a:moveTo>
                    <a:pt x="116330" y="104414"/>
                  </a:moveTo>
                  <a:cubicBezTo>
                    <a:pt x="118376" y="93847"/>
                    <a:pt x="119603" y="81440"/>
                    <a:pt x="115989" y="70805"/>
                  </a:cubicBezTo>
                  <a:cubicBezTo>
                    <a:pt x="113399" y="63238"/>
                    <a:pt x="108422" y="57171"/>
                    <a:pt x="103787" y="51036"/>
                  </a:cubicBezTo>
                  <a:cubicBezTo>
                    <a:pt x="96152" y="41015"/>
                    <a:pt x="90221" y="30244"/>
                    <a:pt x="85517" y="18655"/>
                  </a:cubicBezTo>
                  <a:cubicBezTo>
                    <a:pt x="84017" y="15041"/>
                    <a:pt x="82313" y="11565"/>
                    <a:pt x="80472" y="8156"/>
                  </a:cubicBezTo>
                  <a:cubicBezTo>
                    <a:pt x="79177" y="5702"/>
                    <a:pt x="77677" y="2771"/>
                    <a:pt x="74337" y="3248"/>
                  </a:cubicBezTo>
                  <a:cubicBezTo>
                    <a:pt x="70928" y="3793"/>
                    <a:pt x="68815" y="6384"/>
                    <a:pt x="67520" y="9656"/>
                  </a:cubicBezTo>
                  <a:cubicBezTo>
                    <a:pt x="63907" y="18859"/>
                    <a:pt x="65339" y="27653"/>
                    <a:pt x="69156" y="36379"/>
                  </a:cubicBezTo>
                  <a:cubicBezTo>
                    <a:pt x="70724" y="39924"/>
                    <a:pt x="75223" y="49127"/>
                    <a:pt x="74269" y="50081"/>
                  </a:cubicBezTo>
                  <a:cubicBezTo>
                    <a:pt x="73383" y="50968"/>
                    <a:pt x="72224" y="50218"/>
                    <a:pt x="71269" y="49740"/>
                  </a:cubicBezTo>
                  <a:cubicBezTo>
                    <a:pt x="44546" y="36243"/>
                    <a:pt x="51227" y="26085"/>
                    <a:pt x="26549" y="9315"/>
                  </a:cubicBezTo>
                  <a:cubicBezTo>
                    <a:pt x="21232" y="5702"/>
                    <a:pt x="15915" y="1816"/>
                    <a:pt x="9302" y="589"/>
                  </a:cubicBezTo>
                  <a:cubicBezTo>
                    <a:pt x="6711" y="112"/>
                    <a:pt x="3848" y="-911"/>
                    <a:pt x="2076" y="1816"/>
                  </a:cubicBezTo>
                  <a:cubicBezTo>
                    <a:pt x="99" y="4884"/>
                    <a:pt x="-856" y="8224"/>
                    <a:pt x="985" y="11974"/>
                  </a:cubicBezTo>
                  <a:cubicBezTo>
                    <a:pt x="5416" y="20836"/>
                    <a:pt x="11892" y="57239"/>
                    <a:pt x="20823" y="73873"/>
                  </a:cubicBezTo>
                  <a:cubicBezTo>
                    <a:pt x="30912" y="92756"/>
                    <a:pt x="48023" y="104209"/>
                    <a:pt x="63498" y="117434"/>
                  </a:cubicBezTo>
                  <a:cubicBezTo>
                    <a:pt x="68338" y="121525"/>
                    <a:pt x="73042" y="125887"/>
                    <a:pt x="78632" y="128955"/>
                  </a:cubicBezTo>
                  <a:cubicBezTo>
                    <a:pt x="85585" y="123638"/>
                    <a:pt x="108082" y="110822"/>
                    <a:pt x="116330" y="104414"/>
                  </a:cubicBezTo>
                  <a:lnTo>
                    <a:pt x="116330" y="104414"/>
                  </a:lnTo>
                  <a:close/>
                </a:path>
              </a:pathLst>
            </a:custGeom>
            <a:solidFill>
              <a:srgbClr val="FCC88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7" name="자유형: 도형 6">
              <a:extLst>
                <a:ext uri="{FF2B5EF4-FFF2-40B4-BE49-F238E27FC236}">
                  <a16:creationId xmlns:a16="http://schemas.microsoft.com/office/drawing/2014/main" id="{F2F45B2C-94AD-499C-8877-CFC4AF6E9ECA}"/>
                </a:ext>
              </a:extLst>
            </p:cNvPr>
            <p:cNvSpPr/>
            <p:nvPr/>
          </p:nvSpPr>
          <p:spPr>
            <a:xfrm>
              <a:off x="5788106" y="194969"/>
              <a:ext cx="73385" cy="66125"/>
            </a:xfrm>
            <a:custGeom>
              <a:avLst/>
              <a:gdLst>
                <a:gd name="connsiteX0" fmla="*/ 10463 w 73385"/>
                <a:gd name="connsiteY0" fmla="*/ 14724 h 66125"/>
                <a:gd name="connsiteX1" fmla="*/ 1192 w 73385"/>
                <a:gd name="connsiteY1" fmla="*/ 42538 h 66125"/>
                <a:gd name="connsiteX2" fmla="*/ 10054 w 73385"/>
                <a:gd name="connsiteY2" fmla="*/ 66125 h 66125"/>
                <a:gd name="connsiteX3" fmla="*/ 73385 w 73385"/>
                <a:gd name="connsiteY3" fmla="*/ 37357 h 66125"/>
                <a:gd name="connsiteX4" fmla="*/ 63091 w 73385"/>
                <a:gd name="connsiteY4" fmla="*/ 4362 h 66125"/>
                <a:gd name="connsiteX5" fmla="*/ 56547 w 73385"/>
                <a:gd name="connsiteY5" fmla="*/ 545 h 66125"/>
                <a:gd name="connsiteX6" fmla="*/ 10463 w 73385"/>
                <a:gd name="connsiteY6" fmla="*/ 14724 h 66125"/>
                <a:gd name="connsiteX7" fmla="*/ 10463 w 73385"/>
                <a:gd name="connsiteY7" fmla="*/ 14724 h 6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85" h="66125">
                  <a:moveTo>
                    <a:pt x="10463" y="14724"/>
                  </a:moveTo>
                  <a:cubicBezTo>
                    <a:pt x="510" y="21746"/>
                    <a:pt x="-1739" y="31358"/>
                    <a:pt x="1192" y="42538"/>
                  </a:cubicBezTo>
                  <a:cubicBezTo>
                    <a:pt x="3305" y="50718"/>
                    <a:pt x="5555" y="58899"/>
                    <a:pt x="10054" y="66125"/>
                  </a:cubicBezTo>
                  <a:cubicBezTo>
                    <a:pt x="24302" y="59717"/>
                    <a:pt x="66500" y="40561"/>
                    <a:pt x="73385" y="37357"/>
                  </a:cubicBezTo>
                  <a:cubicBezTo>
                    <a:pt x="71817" y="33471"/>
                    <a:pt x="65068" y="11247"/>
                    <a:pt x="63091" y="4362"/>
                  </a:cubicBezTo>
                  <a:cubicBezTo>
                    <a:pt x="62000" y="545"/>
                    <a:pt x="60433" y="-887"/>
                    <a:pt x="56547" y="545"/>
                  </a:cubicBezTo>
                  <a:cubicBezTo>
                    <a:pt x="55115" y="1158"/>
                    <a:pt x="19462" y="10702"/>
                    <a:pt x="10463" y="14724"/>
                  </a:cubicBezTo>
                  <a:lnTo>
                    <a:pt x="10463" y="14724"/>
                  </a:lnTo>
                  <a:close/>
                </a:path>
              </a:pathLst>
            </a:custGeom>
            <a:solidFill>
              <a:srgbClr val="AAC5E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8" name="자유형: 도형 7">
              <a:extLst>
                <a:ext uri="{FF2B5EF4-FFF2-40B4-BE49-F238E27FC236}">
                  <a16:creationId xmlns:a16="http://schemas.microsoft.com/office/drawing/2014/main" id="{7A4F5D62-6491-4876-9104-BD11E869C411}"/>
                </a:ext>
              </a:extLst>
            </p:cNvPr>
            <p:cNvSpPr/>
            <p:nvPr/>
          </p:nvSpPr>
          <p:spPr>
            <a:xfrm>
              <a:off x="5784231" y="212168"/>
              <a:ext cx="732888" cy="738748"/>
            </a:xfrm>
            <a:custGeom>
              <a:avLst/>
              <a:gdLst>
                <a:gd name="connsiteX0" fmla="*/ 977 w 732888"/>
                <a:gd name="connsiteY0" fmla="*/ 43882 h 738748"/>
                <a:gd name="connsiteX1" fmla="*/ 82033 w 732888"/>
                <a:gd name="connsiteY1" fmla="*/ 236056 h 738748"/>
                <a:gd name="connsiteX2" fmla="*/ 127162 w 732888"/>
                <a:gd name="connsiteY2" fmla="*/ 260052 h 738748"/>
                <a:gd name="connsiteX3" fmla="*/ 201059 w 732888"/>
                <a:gd name="connsiteY3" fmla="*/ 253099 h 738748"/>
                <a:gd name="connsiteX4" fmla="*/ 180608 w 732888"/>
                <a:gd name="connsiteY4" fmla="*/ 382623 h 738748"/>
                <a:gd name="connsiteX5" fmla="*/ 160157 w 732888"/>
                <a:gd name="connsiteY5" fmla="*/ 553051 h 738748"/>
                <a:gd name="connsiteX6" fmla="*/ 124776 w 732888"/>
                <a:gd name="connsiteY6" fmla="*/ 699482 h 738748"/>
                <a:gd name="connsiteX7" fmla="*/ 125798 w 732888"/>
                <a:gd name="connsiteY7" fmla="*/ 703232 h 738748"/>
                <a:gd name="connsiteX8" fmla="*/ 138478 w 732888"/>
                <a:gd name="connsiteY8" fmla="*/ 729614 h 738748"/>
                <a:gd name="connsiteX9" fmla="*/ 144000 w 732888"/>
                <a:gd name="connsiteY9" fmla="*/ 731386 h 738748"/>
                <a:gd name="connsiteX10" fmla="*/ 185448 w 732888"/>
                <a:gd name="connsiteY10" fmla="*/ 710321 h 738748"/>
                <a:gd name="connsiteX11" fmla="*/ 618606 w 732888"/>
                <a:gd name="connsiteY11" fmla="*/ 738749 h 738748"/>
                <a:gd name="connsiteX12" fmla="*/ 625083 w 732888"/>
                <a:gd name="connsiteY12" fmla="*/ 727569 h 738748"/>
                <a:gd name="connsiteX13" fmla="*/ 619697 w 732888"/>
                <a:gd name="connsiteY13" fmla="*/ 660079 h 738748"/>
                <a:gd name="connsiteX14" fmla="*/ 625833 w 732888"/>
                <a:gd name="connsiteY14" fmla="*/ 655103 h 738748"/>
                <a:gd name="connsiteX15" fmla="*/ 634967 w 732888"/>
                <a:gd name="connsiteY15" fmla="*/ 650944 h 738748"/>
                <a:gd name="connsiteX16" fmla="*/ 727339 w 732888"/>
                <a:gd name="connsiteY16" fmla="*/ 481471 h 738748"/>
                <a:gd name="connsiteX17" fmla="*/ 732111 w 732888"/>
                <a:gd name="connsiteY17" fmla="*/ 439614 h 738748"/>
                <a:gd name="connsiteX18" fmla="*/ 656578 w 732888"/>
                <a:gd name="connsiteY18" fmla="*/ 171089 h 738748"/>
                <a:gd name="connsiteX19" fmla="*/ 644852 w 732888"/>
                <a:gd name="connsiteY19" fmla="*/ 128687 h 738748"/>
                <a:gd name="connsiteX20" fmla="*/ 641171 w 732888"/>
                <a:gd name="connsiteY20" fmla="*/ 125005 h 738748"/>
                <a:gd name="connsiteX21" fmla="*/ 545663 w 732888"/>
                <a:gd name="connsiteY21" fmla="*/ 83421 h 738748"/>
                <a:gd name="connsiteX22" fmla="*/ 482946 w 732888"/>
                <a:gd name="connsiteY22" fmla="*/ 49949 h 738748"/>
                <a:gd name="connsiteX23" fmla="*/ 476743 w 732888"/>
                <a:gd name="connsiteY23" fmla="*/ 47086 h 738748"/>
                <a:gd name="connsiteX24" fmla="*/ 476743 w 732888"/>
                <a:gd name="connsiteY24" fmla="*/ 47086 h 738748"/>
                <a:gd name="connsiteX25" fmla="*/ 461881 w 732888"/>
                <a:gd name="connsiteY25" fmla="*/ 29975 h 738748"/>
                <a:gd name="connsiteX26" fmla="*/ 458745 w 732888"/>
                <a:gd name="connsiteY26" fmla="*/ 27862 h 738748"/>
                <a:gd name="connsiteX27" fmla="*/ 454178 w 732888"/>
                <a:gd name="connsiteY27" fmla="*/ 41905 h 738748"/>
                <a:gd name="connsiteX28" fmla="*/ 441771 w 732888"/>
                <a:gd name="connsiteY28" fmla="*/ 72309 h 738748"/>
                <a:gd name="connsiteX29" fmla="*/ 429773 w 732888"/>
                <a:gd name="connsiteY29" fmla="*/ 102918 h 738748"/>
                <a:gd name="connsiteX30" fmla="*/ 417502 w 732888"/>
                <a:gd name="connsiteY30" fmla="*/ 116961 h 738748"/>
                <a:gd name="connsiteX31" fmla="*/ 384916 w 732888"/>
                <a:gd name="connsiteY31" fmla="*/ 130732 h 738748"/>
                <a:gd name="connsiteX32" fmla="*/ 375850 w 732888"/>
                <a:gd name="connsiteY32" fmla="*/ 127528 h 738748"/>
                <a:gd name="connsiteX33" fmla="*/ 362011 w 732888"/>
                <a:gd name="connsiteY33" fmla="*/ 108031 h 738748"/>
                <a:gd name="connsiteX34" fmla="*/ 348513 w 732888"/>
                <a:gd name="connsiteY34" fmla="*/ 81989 h 738748"/>
                <a:gd name="connsiteX35" fmla="*/ 338696 w 732888"/>
                <a:gd name="connsiteY35" fmla="*/ 61265 h 738748"/>
                <a:gd name="connsiteX36" fmla="*/ 336924 w 732888"/>
                <a:gd name="connsiteY36" fmla="*/ 44427 h 738748"/>
                <a:gd name="connsiteX37" fmla="*/ 336378 w 732888"/>
                <a:gd name="connsiteY37" fmla="*/ 40337 h 738748"/>
                <a:gd name="connsiteX38" fmla="*/ 328334 w 732888"/>
                <a:gd name="connsiteY38" fmla="*/ 47086 h 738748"/>
                <a:gd name="connsiteX39" fmla="*/ 328334 w 732888"/>
                <a:gd name="connsiteY39" fmla="*/ 47086 h 738748"/>
                <a:gd name="connsiteX40" fmla="*/ 325744 w 732888"/>
                <a:gd name="connsiteY40" fmla="*/ 47563 h 738748"/>
                <a:gd name="connsiteX41" fmla="*/ 320904 w 732888"/>
                <a:gd name="connsiteY41" fmla="*/ 52608 h 738748"/>
                <a:gd name="connsiteX42" fmla="*/ 288182 w 732888"/>
                <a:gd name="connsiteY42" fmla="*/ 69991 h 738748"/>
                <a:gd name="connsiteX43" fmla="*/ 220147 w 732888"/>
                <a:gd name="connsiteY43" fmla="*/ 71764 h 738748"/>
                <a:gd name="connsiteX44" fmla="*/ 142568 w 732888"/>
                <a:gd name="connsiteY44" fmla="*/ 132504 h 738748"/>
                <a:gd name="connsiteX45" fmla="*/ 75352 w 732888"/>
                <a:gd name="connsiteY45" fmla="*/ 2366 h 738748"/>
                <a:gd name="connsiteX46" fmla="*/ 68330 w 732888"/>
                <a:gd name="connsiteY46" fmla="*/ 3456 h 738748"/>
                <a:gd name="connsiteX47" fmla="*/ 91 w 732888"/>
                <a:gd name="connsiteY47" fmla="*/ 38905 h 738748"/>
                <a:gd name="connsiteX48" fmla="*/ 977 w 732888"/>
                <a:gd name="connsiteY48" fmla="*/ 43882 h 738748"/>
                <a:gd name="connsiteX49" fmla="*/ 619152 w 732888"/>
                <a:gd name="connsiteY49" fmla="*/ 453589 h 738748"/>
                <a:gd name="connsiteX50" fmla="*/ 607358 w 732888"/>
                <a:gd name="connsiteY50" fmla="*/ 474109 h 738748"/>
                <a:gd name="connsiteX51" fmla="*/ 605859 w 732888"/>
                <a:gd name="connsiteY51" fmla="*/ 473564 h 738748"/>
                <a:gd name="connsiteX52" fmla="*/ 598768 w 732888"/>
                <a:gd name="connsiteY52" fmla="*/ 379079 h 738748"/>
                <a:gd name="connsiteX53" fmla="*/ 605177 w 732888"/>
                <a:gd name="connsiteY53" fmla="*/ 399325 h 738748"/>
                <a:gd name="connsiteX54" fmla="*/ 619220 w 732888"/>
                <a:gd name="connsiteY54" fmla="*/ 448749 h 738748"/>
                <a:gd name="connsiteX55" fmla="*/ 619152 w 732888"/>
                <a:gd name="connsiteY55" fmla="*/ 453589 h 738748"/>
                <a:gd name="connsiteX56" fmla="*/ 619152 w 732888"/>
                <a:gd name="connsiteY56" fmla="*/ 453589 h 73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32888" h="738748">
                  <a:moveTo>
                    <a:pt x="977" y="43882"/>
                  </a:moveTo>
                  <a:cubicBezTo>
                    <a:pt x="16998" y="75854"/>
                    <a:pt x="58650" y="212264"/>
                    <a:pt x="82033" y="236056"/>
                  </a:cubicBezTo>
                  <a:cubicBezTo>
                    <a:pt x="98803" y="253099"/>
                    <a:pt x="111005" y="254462"/>
                    <a:pt x="127162" y="260052"/>
                  </a:cubicBezTo>
                  <a:cubicBezTo>
                    <a:pt x="139364" y="264279"/>
                    <a:pt x="201059" y="238510"/>
                    <a:pt x="201059" y="253099"/>
                  </a:cubicBezTo>
                  <a:cubicBezTo>
                    <a:pt x="201059" y="294001"/>
                    <a:pt x="181494" y="361831"/>
                    <a:pt x="180608" y="382623"/>
                  </a:cubicBezTo>
                  <a:cubicBezTo>
                    <a:pt x="179653" y="404984"/>
                    <a:pt x="161929" y="530214"/>
                    <a:pt x="160157" y="553051"/>
                  </a:cubicBezTo>
                  <a:cubicBezTo>
                    <a:pt x="158248" y="577252"/>
                    <a:pt x="127298" y="682712"/>
                    <a:pt x="124776" y="699482"/>
                  </a:cubicBezTo>
                  <a:cubicBezTo>
                    <a:pt x="124571" y="700914"/>
                    <a:pt x="125185" y="702005"/>
                    <a:pt x="125798" y="703232"/>
                  </a:cubicBezTo>
                  <a:cubicBezTo>
                    <a:pt x="130093" y="712026"/>
                    <a:pt x="134388" y="720752"/>
                    <a:pt x="138478" y="729614"/>
                  </a:cubicBezTo>
                  <a:cubicBezTo>
                    <a:pt x="139842" y="732477"/>
                    <a:pt x="140796" y="733227"/>
                    <a:pt x="144000" y="731386"/>
                  </a:cubicBezTo>
                  <a:cubicBezTo>
                    <a:pt x="157157" y="723683"/>
                    <a:pt x="170587" y="716389"/>
                    <a:pt x="185448" y="710321"/>
                  </a:cubicBezTo>
                  <a:cubicBezTo>
                    <a:pt x="185380" y="720206"/>
                    <a:pt x="594269" y="738749"/>
                    <a:pt x="618606" y="738749"/>
                  </a:cubicBezTo>
                  <a:cubicBezTo>
                    <a:pt x="624265" y="737044"/>
                    <a:pt x="625696" y="733636"/>
                    <a:pt x="625083" y="727569"/>
                  </a:cubicBezTo>
                  <a:cubicBezTo>
                    <a:pt x="622901" y="705754"/>
                    <a:pt x="619765" y="660693"/>
                    <a:pt x="619697" y="660079"/>
                  </a:cubicBezTo>
                  <a:cubicBezTo>
                    <a:pt x="619424" y="653399"/>
                    <a:pt x="619561" y="652990"/>
                    <a:pt x="625833" y="655103"/>
                  </a:cubicBezTo>
                  <a:cubicBezTo>
                    <a:pt x="630741" y="656807"/>
                    <a:pt x="632718" y="655171"/>
                    <a:pt x="634967" y="650944"/>
                  </a:cubicBezTo>
                  <a:cubicBezTo>
                    <a:pt x="657328" y="608542"/>
                    <a:pt x="720249" y="496333"/>
                    <a:pt x="727339" y="481471"/>
                  </a:cubicBezTo>
                  <a:cubicBezTo>
                    <a:pt x="733815" y="467905"/>
                    <a:pt x="733406" y="453794"/>
                    <a:pt x="732111" y="439614"/>
                  </a:cubicBezTo>
                  <a:cubicBezTo>
                    <a:pt x="730543" y="422708"/>
                    <a:pt x="661759" y="189836"/>
                    <a:pt x="656578" y="171089"/>
                  </a:cubicBezTo>
                  <a:cubicBezTo>
                    <a:pt x="652624" y="156978"/>
                    <a:pt x="648738" y="142798"/>
                    <a:pt x="644852" y="128687"/>
                  </a:cubicBezTo>
                  <a:cubicBezTo>
                    <a:pt x="644307" y="126710"/>
                    <a:pt x="643012" y="125755"/>
                    <a:pt x="641171" y="125005"/>
                  </a:cubicBezTo>
                  <a:cubicBezTo>
                    <a:pt x="608790" y="112326"/>
                    <a:pt x="576954" y="98555"/>
                    <a:pt x="545663" y="83421"/>
                  </a:cubicBezTo>
                  <a:cubicBezTo>
                    <a:pt x="524326" y="73127"/>
                    <a:pt x="503329" y="62084"/>
                    <a:pt x="482946" y="49949"/>
                  </a:cubicBezTo>
                  <a:cubicBezTo>
                    <a:pt x="481037" y="48790"/>
                    <a:pt x="479333" y="46881"/>
                    <a:pt x="476743" y="47086"/>
                  </a:cubicBezTo>
                  <a:lnTo>
                    <a:pt x="476743" y="47086"/>
                  </a:lnTo>
                  <a:cubicBezTo>
                    <a:pt x="471766" y="41360"/>
                    <a:pt x="466858" y="35633"/>
                    <a:pt x="461881" y="29975"/>
                  </a:cubicBezTo>
                  <a:cubicBezTo>
                    <a:pt x="461063" y="29021"/>
                    <a:pt x="460313" y="27794"/>
                    <a:pt x="458745" y="27862"/>
                  </a:cubicBezTo>
                  <a:cubicBezTo>
                    <a:pt x="456360" y="32225"/>
                    <a:pt x="455882" y="37269"/>
                    <a:pt x="454178" y="41905"/>
                  </a:cubicBezTo>
                  <a:cubicBezTo>
                    <a:pt x="450361" y="52199"/>
                    <a:pt x="445588" y="62084"/>
                    <a:pt x="441771" y="72309"/>
                  </a:cubicBezTo>
                  <a:cubicBezTo>
                    <a:pt x="437953" y="82603"/>
                    <a:pt x="433386" y="92556"/>
                    <a:pt x="429773" y="102918"/>
                  </a:cubicBezTo>
                  <a:cubicBezTo>
                    <a:pt x="427591" y="109326"/>
                    <a:pt x="424183" y="114575"/>
                    <a:pt x="417502" y="116961"/>
                  </a:cubicBezTo>
                  <a:cubicBezTo>
                    <a:pt x="406390" y="120983"/>
                    <a:pt x="395687" y="125960"/>
                    <a:pt x="384916" y="130732"/>
                  </a:cubicBezTo>
                  <a:cubicBezTo>
                    <a:pt x="380758" y="132572"/>
                    <a:pt x="378236" y="131277"/>
                    <a:pt x="375850" y="127528"/>
                  </a:cubicBezTo>
                  <a:cubicBezTo>
                    <a:pt x="371555" y="120847"/>
                    <a:pt x="366987" y="114371"/>
                    <a:pt x="362011" y="108031"/>
                  </a:cubicBezTo>
                  <a:cubicBezTo>
                    <a:pt x="355944" y="100327"/>
                    <a:pt x="352194" y="91056"/>
                    <a:pt x="348513" y="81989"/>
                  </a:cubicBezTo>
                  <a:cubicBezTo>
                    <a:pt x="345650" y="74900"/>
                    <a:pt x="342173" y="68083"/>
                    <a:pt x="338696" y="61265"/>
                  </a:cubicBezTo>
                  <a:cubicBezTo>
                    <a:pt x="335901" y="55744"/>
                    <a:pt x="335015" y="50290"/>
                    <a:pt x="336924" y="44427"/>
                  </a:cubicBezTo>
                  <a:cubicBezTo>
                    <a:pt x="337401" y="42996"/>
                    <a:pt x="337878" y="41496"/>
                    <a:pt x="336378" y="40337"/>
                  </a:cubicBezTo>
                  <a:cubicBezTo>
                    <a:pt x="329425" y="39996"/>
                    <a:pt x="328607" y="40610"/>
                    <a:pt x="328334" y="47086"/>
                  </a:cubicBezTo>
                  <a:lnTo>
                    <a:pt x="328334" y="47086"/>
                  </a:lnTo>
                  <a:cubicBezTo>
                    <a:pt x="327312" y="46404"/>
                    <a:pt x="326562" y="46745"/>
                    <a:pt x="325744" y="47563"/>
                  </a:cubicBezTo>
                  <a:cubicBezTo>
                    <a:pt x="324176" y="49267"/>
                    <a:pt x="322199" y="50699"/>
                    <a:pt x="320904" y="52608"/>
                  </a:cubicBezTo>
                  <a:cubicBezTo>
                    <a:pt x="312860" y="63856"/>
                    <a:pt x="300793" y="67265"/>
                    <a:pt x="288182" y="69991"/>
                  </a:cubicBezTo>
                  <a:cubicBezTo>
                    <a:pt x="273048" y="73264"/>
                    <a:pt x="236917" y="68151"/>
                    <a:pt x="220147" y="71764"/>
                  </a:cubicBezTo>
                  <a:cubicBezTo>
                    <a:pt x="212989" y="73332"/>
                    <a:pt x="167246" y="115598"/>
                    <a:pt x="142568" y="132504"/>
                  </a:cubicBezTo>
                  <a:cubicBezTo>
                    <a:pt x="140046" y="134277"/>
                    <a:pt x="98871" y="62288"/>
                    <a:pt x="75352" y="2366"/>
                  </a:cubicBezTo>
                  <a:cubicBezTo>
                    <a:pt x="73784" y="-1724"/>
                    <a:pt x="70239" y="48"/>
                    <a:pt x="68330" y="3456"/>
                  </a:cubicBezTo>
                  <a:cubicBezTo>
                    <a:pt x="63899" y="9728"/>
                    <a:pt x="3363" y="34611"/>
                    <a:pt x="91" y="38905"/>
                  </a:cubicBezTo>
                  <a:cubicBezTo>
                    <a:pt x="23" y="38905"/>
                    <a:pt x="-318" y="41291"/>
                    <a:pt x="977" y="43882"/>
                  </a:cubicBezTo>
                  <a:close/>
                  <a:moveTo>
                    <a:pt x="619152" y="453589"/>
                  </a:moveTo>
                  <a:cubicBezTo>
                    <a:pt x="615402" y="460543"/>
                    <a:pt x="611312" y="467292"/>
                    <a:pt x="607358" y="474109"/>
                  </a:cubicBezTo>
                  <a:cubicBezTo>
                    <a:pt x="606881" y="473904"/>
                    <a:pt x="606336" y="473768"/>
                    <a:pt x="605859" y="473564"/>
                  </a:cubicBezTo>
                  <a:cubicBezTo>
                    <a:pt x="603472" y="442069"/>
                    <a:pt x="601155" y="410574"/>
                    <a:pt x="598768" y="379079"/>
                  </a:cubicBezTo>
                  <a:cubicBezTo>
                    <a:pt x="601155" y="385759"/>
                    <a:pt x="603200" y="392508"/>
                    <a:pt x="605177" y="399325"/>
                  </a:cubicBezTo>
                  <a:cubicBezTo>
                    <a:pt x="609880" y="415755"/>
                    <a:pt x="614584" y="432252"/>
                    <a:pt x="619220" y="448749"/>
                  </a:cubicBezTo>
                  <a:cubicBezTo>
                    <a:pt x="619629" y="450249"/>
                    <a:pt x="619833" y="452294"/>
                    <a:pt x="619152" y="453589"/>
                  </a:cubicBezTo>
                  <a:lnTo>
                    <a:pt x="619152" y="453589"/>
                  </a:lnTo>
                  <a:close/>
                </a:path>
              </a:pathLst>
            </a:custGeom>
            <a:solidFill>
              <a:srgbClr val="00000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9" name="자유형: 도형 8">
              <a:extLst>
                <a:ext uri="{FF2B5EF4-FFF2-40B4-BE49-F238E27FC236}">
                  <a16:creationId xmlns:a16="http://schemas.microsoft.com/office/drawing/2014/main" id="{93499C15-06EC-4776-B967-94B6A76826A2}"/>
                </a:ext>
              </a:extLst>
            </p:cNvPr>
            <p:cNvSpPr/>
            <p:nvPr/>
          </p:nvSpPr>
          <p:spPr>
            <a:xfrm>
              <a:off x="6004145" y="239890"/>
              <a:ext cx="261973" cy="563787"/>
            </a:xfrm>
            <a:custGeom>
              <a:avLst/>
              <a:gdLst>
                <a:gd name="connsiteX0" fmla="*/ 73107 w 261973"/>
                <a:gd name="connsiteY0" fmla="*/ 188768 h 563787"/>
                <a:gd name="connsiteX1" fmla="*/ 36431 w 261973"/>
                <a:gd name="connsiteY1" fmla="*/ 364308 h 563787"/>
                <a:gd name="connsiteX2" fmla="*/ 437 w 261973"/>
                <a:gd name="connsiteY2" fmla="*/ 534463 h 563787"/>
                <a:gd name="connsiteX3" fmla="*/ 2959 w 261973"/>
                <a:gd name="connsiteY3" fmla="*/ 539167 h 563787"/>
                <a:gd name="connsiteX4" fmla="*/ 67858 w 261973"/>
                <a:gd name="connsiteY4" fmla="*/ 554778 h 563787"/>
                <a:gd name="connsiteX5" fmla="*/ 208426 w 261973"/>
                <a:gd name="connsiteY5" fmla="*/ 563368 h 563787"/>
                <a:gd name="connsiteX6" fmla="*/ 258396 w 261973"/>
                <a:gd name="connsiteY6" fmla="*/ 561663 h 563787"/>
                <a:gd name="connsiteX7" fmla="*/ 261600 w 261973"/>
                <a:gd name="connsiteY7" fmla="*/ 557641 h 563787"/>
                <a:gd name="connsiteX8" fmla="*/ 242648 w 261973"/>
                <a:gd name="connsiteY8" fmla="*/ 451499 h 563787"/>
                <a:gd name="connsiteX9" fmla="*/ 238285 w 261973"/>
                <a:gd name="connsiteY9" fmla="*/ 300569 h 563787"/>
                <a:gd name="connsiteX10" fmla="*/ 248716 w 261973"/>
                <a:gd name="connsiteY10" fmla="*/ 115893 h 563787"/>
                <a:gd name="connsiteX11" fmla="*/ 256964 w 261973"/>
                <a:gd name="connsiteY11" fmla="*/ 19227 h 563787"/>
                <a:gd name="connsiteX12" fmla="*/ 242103 w 261973"/>
                <a:gd name="connsiteY12" fmla="*/ 2116 h 563787"/>
                <a:gd name="connsiteX13" fmla="*/ 238967 w 261973"/>
                <a:gd name="connsiteY13" fmla="*/ 3 h 563787"/>
                <a:gd name="connsiteX14" fmla="*/ 234399 w 261973"/>
                <a:gd name="connsiteY14" fmla="*/ 14046 h 563787"/>
                <a:gd name="connsiteX15" fmla="*/ 209995 w 261973"/>
                <a:gd name="connsiteY15" fmla="*/ 75059 h 563787"/>
                <a:gd name="connsiteX16" fmla="*/ 197724 w 261973"/>
                <a:gd name="connsiteY16" fmla="*/ 89102 h 563787"/>
                <a:gd name="connsiteX17" fmla="*/ 165138 w 261973"/>
                <a:gd name="connsiteY17" fmla="*/ 102873 h 563787"/>
                <a:gd name="connsiteX18" fmla="*/ 156071 w 261973"/>
                <a:gd name="connsiteY18" fmla="*/ 99669 h 563787"/>
                <a:gd name="connsiteX19" fmla="*/ 142233 w 261973"/>
                <a:gd name="connsiteY19" fmla="*/ 80240 h 563787"/>
                <a:gd name="connsiteX20" fmla="*/ 118918 w 261973"/>
                <a:gd name="connsiteY20" fmla="*/ 33475 h 563787"/>
                <a:gd name="connsiteX21" fmla="*/ 116191 w 261973"/>
                <a:gd name="connsiteY21" fmla="*/ 17318 h 563787"/>
                <a:gd name="connsiteX22" fmla="*/ 116600 w 261973"/>
                <a:gd name="connsiteY22" fmla="*/ 12614 h 563787"/>
                <a:gd name="connsiteX23" fmla="*/ 108556 w 261973"/>
                <a:gd name="connsiteY23" fmla="*/ 19363 h 563787"/>
                <a:gd name="connsiteX24" fmla="*/ 103716 w 261973"/>
                <a:gd name="connsiteY24" fmla="*/ 43769 h 563787"/>
                <a:gd name="connsiteX25" fmla="*/ 73107 w 261973"/>
                <a:gd name="connsiteY25" fmla="*/ 188768 h 563787"/>
                <a:gd name="connsiteX26" fmla="*/ 73107 w 261973"/>
                <a:gd name="connsiteY26" fmla="*/ 188768 h 56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973" h="563787">
                  <a:moveTo>
                    <a:pt x="73107" y="188768"/>
                  </a:moveTo>
                  <a:cubicBezTo>
                    <a:pt x="70039" y="203425"/>
                    <a:pt x="40181" y="346925"/>
                    <a:pt x="36431" y="364308"/>
                  </a:cubicBezTo>
                  <a:cubicBezTo>
                    <a:pt x="33364" y="378624"/>
                    <a:pt x="1323" y="531327"/>
                    <a:pt x="437" y="534463"/>
                  </a:cubicBezTo>
                  <a:cubicBezTo>
                    <a:pt x="-313" y="537122"/>
                    <a:pt x="-449" y="538144"/>
                    <a:pt x="2959" y="539167"/>
                  </a:cubicBezTo>
                  <a:cubicBezTo>
                    <a:pt x="24297" y="545575"/>
                    <a:pt x="45975" y="550483"/>
                    <a:pt x="67858" y="554778"/>
                  </a:cubicBezTo>
                  <a:cubicBezTo>
                    <a:pt x="114351" y="563777"/>
                    <a:pt x="161320" y="564527"/>
                    <a:pt x="208426" y="563368"/>
                  </a:cubicBezTo>
                  <a:cubicBezTo>
                    <a:pt x="225060" y="562959"/>
                    <a:pt x="241694" y="561732"/>
                    <a:pt x="258396" y="561663"/>
                  </a:cubicBezTo>
                  <a:cubicBezTo>
                    <a:pt x="261327" y="561663"/>
                    <a:pt x="262691" y="561868"/>
                    <a:pt x="261600" y="557641"/>
                  </a:cubicBezTo>
                  <a:cubicBezTo>
                    <a:pt x="257032" y="539576"/>
                    <a:pt x="244557" y="468746"/>
                    <a:pt x="242648" y="451499"/>
                  </a:cubicBezTo>
                  <a:cubicBezTo>
                    <a:pt x="237058" y="401325"/>
                    <a:pt x="236786" y="351015"/>
                    <a:pt x="238285" y="300569"/>
                  </a:cubicBezTo>
                  <a:cubicBezTo>
                    <a:pt x="239103" y="272959"/>
                    <a:pt x="247284" y="131982"/>
                    <a:pt x="248716" y="115893"/>
                  </a:cubicBezTo>
                  <a:cubicBezTo>
                    <a:pt x="250011" y="102191"/>
                    <a:pt x="256896" y="32657"/>
                    <a:pt x="256964" y="19227"/>
                  </a:cubicBezTo>
                  <a:cubicBezTo>
                    <a:pt x="251988" y="13501"/>
                    <a:pt x="247080" y="7842"/>
                    <a:pt x="242103" y="2116"/>
                  </a:cubicBezTo>
                  <a:cubicBezTo>
                    <a:pt x="241285" y="1162"/>
                    <a:pt x="240535" y="-65"/>
                    <a:pt x="238967" y="3"/>
                  </a:cubicBezTo>
                  <a:cubicBezTo>
                    <a:pt x="236581" y="4366"/>
                    <a:pt x="236104" y="9410"/>
                    <a:pt x="234399" y="14046"/>
                  </a:cubicBezTo>
                  <a:cubicBezTo>
                    <a:pt x="230582" y="24340"/>
                    <a:pt x="213539" y="64697"/>
                    <a:pt x="209995" y="75059"/>
                  </a:cubicBezTo>
                  <a:cubicBezTo>
                    <a:pt x="207813" y="81467"/>
                    <a:pt x="204405" y="86716"/>
                    <a:pt x="197724" y="89102"/>
                  </a:cubicBezTo>
                  <a:cubicBezTo>
                    <a:pt x="186612" y="93056"/>
                    <a:pt x="175909" y="98101"/>
                    <a:pt x="165138" y="102873"/>
                  </a:cubicBezTo>
                  <a:cubicBezTo>
                    <a:pt x="160980" y="104713"/>
                    <a:pt x="158457" y="103418"/>
                    <a:pt x="156071" y="99669"/>
                  </a:cubicBezTo>
                  <a:cubicBezTo>
                    <a:pt x="151776" y="92988"/>
                    <a:pt x="147209" y="86512"/>
                    <a:pt x="142233" y="80240"/>
                  </a:cubicBezTo>
                  <a:cubicBezTo>
                    <a:pt x="136165" y="72537"/>
                    <a:pt x="122395" y="40292"/>
                    <a:pt x="118918" y="33475"/>
                  </a:cubicBezTo>
                  <a:cubicBezTo>
                    <a:pt x="116123" y="27953"/>
                    <a:pt x="114282" y="23181"/>
                    <a:pt x="116191" y="17318"/>
                  </a:cubicBezTo>
                  <a:cubicBezTo>
                    <a:pt x="116669" y="15887"/>
                    <a:pt x="118100" y="13773"/>
                    <a:pt x="116600" y="12614"/>
                  </a:cubicBezTo>
                  <a:cubicBezTo>
                    <a:pt x="109647" y="12274"/>
                    <a:pt x="108829" y="12887"/>
                    <a:pt x="108556" y="19363"/>
                  </a:cubicBezTo>
                  <a:cubicBezTo>
                    <a:pt x="106920" y="27476"/>
                    <a:pt x="105352" y="35588"/>
                    <a:pt x="103716" y="43769"/>
                  </a:cubicBezTo>
                  <a:cubicBezTo>
                    <a:pt x="102080" y="51881"/>
                    <a:pt x="75152" y="178747"/>
                    <a:pt x="73107" y="188768"/>
                  </a:cubicBezTo>
                  <a:lnTo>
                    <a:pt x="73107" y="188768"/>
                  </a:lnTo>
                  <a:close/>
                </a:path>
              </a:pathLst>
            </a:custGeom>
            <a:solidFill>
              <a:schemeClr val="accent1">
                <a:lumMod val="40000"/>
                <a:lumOff val="60000"/>
              </a:schemeClr>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0" name="자유형: 도형 9">
              <a:extLst>
                <a:ext uri="{FF2B5EF4-FFF2-40B4-BE49-F238E27FC236}">
                  <a16:creationId xmlns:a16="http://schemas.microsoft.com/office/drawing/2014/main" id="{E43975E1-7C00-4ECA-85F3-F66B195FB8A9}"/>
                </a:ext>
              </a:extLst>
            </p:cNvPr>
            <p:cNvSpPr/>
            <p:nvPr/>
          </p:nvSpPr>
          <p:spPr>
            <a:xfrm>
              <a:off x="6244723" y="841271"/>
              <a:ext cx="123619" cy="109645"/>
            </a:xfrm>
            <a:custGeom>
              <a:avLst/>
              <a:gdLst>
                <a:gd name="connsiteX0" fmla="*/ 77808 w 123619"/>
                <a:gd name="connsiteY0" fmla="*/ 27 h 109645"/>
                <a:gd name="connsiteX1" fmla="*/ 39769 w 123619"/>
                <a:gd name="connsiteY1" fmla="*/ 231 h 109645"/>
                <a:gd name="connsiteX2" fmla="*/ 7320 w 123619"/>
                <a:gd name="connsiteY2" fmla="*/ 4390 h 109645"/>
                <a:gd name="connsiteX3" fmla="*/ 162 w 123619"/>
                <a:gd name="connsiteY3" fmla="*/ 9775 h 109645"/>
                <a:gd name="connsiteX4" fmla="*/ 4729 w 123619"/>
                <a:gd name="connsiteY4" fmla="*/ 18024 h 109645"/>
                <a:gd name="connsiteX5" fmla="*/ 23271 w 123619"/>
                <a:gd name="connsiteY5" fmla="*/ 23887 h 109645"/>
                <a:gd name="connsiteX6" fmla="*/ 47949 w 123619"/>
                <a:gd name="connsiteY6" fmla="*/ 39293 h 109645"/>
                <a:gd name="connsiteX7" fmla="*/ 82103 w 123619"/>
                <a:gd name="connsiteY7" fmla="*/ 109646 h 109645"/>
                <a:gd name="connsiteX8" fmla="*/ 85034 w 123619"/>
                <a:gd name="connsiteY8" fmla="*/ 109646 h 109645"/>
                <a:gd name="connsiteX9" fmla="*/ 123619 w 123619"/>
                <a:gd name="connsiteY9" fmla="*/ 45156 h 109645"/>
                <a:gd name="connsiteX10" fmla="*/ 80876 w 123619"/>
                <a:gd name="connsiteY10" fmla="*/ 2413 h 109645"/>
                <a:gd name="connsiteX11" fmla="*/ 77808 w 123619"/>
                <a:gd name="connsiteY11" fmla="*/ 27 h 109645"/>
                <a:gd name="connsiteX12" fmla="*/ 77808 w 123619"/>
                <a:gd name="connsiteY12" fmla="*/ 27 h 10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619" h="109645">
                  <a:moveTo>
                    <a:pt x="77808" y="27"/>
                  </a:moveTo>
                  <a:cubicBezTo>
                    <a:pt x="65128" y="95"/>
                    <a:pt x="52449" y="-178"/>
                    <a:pt x="39769" y="231"/>
                  </a:cubicBezTo>
                  <a:cubicBezTo>
                    <a:pt x="28861" y="572"/>
                    <a:pt x="17886" y="1186"/>
                    <a:pt x="7320" y="4390"/>
                  </a:cubicBezTo>
                  <a:cubicBezTo>
                    <a:pt x="4252" y="5344"/>
                    <a:pt x="980" y="6230"/>
                    <a:pt x="162" y="9775"/>
                  </a:cubicBezTo>
                  <a:cubicBezTo>
                    <a:pt x="-725" y="13661"/>
                    <a:pt x="2207" y="15911"/>
                    <a:pt x="4729" y="18024"/>
                  </a:cubicBezTo>
                  <a:cubicBezTo>
                    <a:pt x="9296" y="21841"/>
                    <a:pt x="16931" y="24705"/>
                    <a:pt x="23271" y="23887"/>
                  </a:cubicBezTo>
                  <a:cubicBezTo>
                    <a:pt x="36360" y="21228"/>
                    <a:pt x="43178" y="27977"/>
                    <a:pt x="47949" y="39293"/>
                  </a:cubicBezTo>
                  <a:cubicBezTo>
                    <a:pt x="58107" y="63289"/>
                    <a:pt x="69969" y="86536"/>
                    <a:pt x="82103" y="109646"/>
                  </a:cubicBezTo>
                  <a:cubicBezTo>
                    <a:pt x="83057" y="109646"/>
                    <a:pt x="84080" y="109646"/>
                    <a:pt x="85034" y="109646"/>
                  </a:cubicBezTo>
                  <a:cubicBezTo>
                    <a:pt x="95124" y="93148"/>
                    <a:pt x="121642" y="50541"/>
                    <a:pt x="123619" y="45156"/>
                  </a:cubicBezTo>
                  <a:cubicBezTo>
                    <a:pt x="121642" y="41884"/>
                    <a:pt x="92465" y="14070"/>
                    <a:pt x="80876" y="2413"/>
                  </a:cubicBezTo>
                  <a:cubicBezTo>
                    <a:pt x="79990" y="1458"/>
                    <a:pt x="79308" y="163"/>
                    <a:pt x="77808" y="27"/>
                  </a:cubicBezTo>
                  <a:lnTo>
                    <a:pt x="77808" y="27"/>
                  </a:lnTo>
                  <a:close/>
                </a:path>
              </a:pathLst>
            </a:custGeom>
            <a:solidFill>
              <a:srgbClr val="FCC88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1" name="자유형: 도형 10">
              <a:extLst>
                <a:ext uri="{FF2B5EF4-FFF2-40B4-BE49-F238E27FC236}">
                  <a16:creationId xmlns:a16="http://schemas.microsoft.com/office/drawing/2014/main" id="{CB825ED9-69A8-44C5-902C-29CAE9A5A0F7}"/>
                </a:ext>
              </a:extLst>
            </p:cNvPr>
            <p:cNvSpPr/>
            <p:nvPr/>
          </p:nvSpPr>
          <p:spPr>
            <a:xfrm>
              <a:off x="6322736" y="820648"/>
              <a:ext cx="77282" cy="66980"/>
            </a:xfrm>
            <a:custGeom>
              <a:avLst/>
              <a:gdLst>
                <a:gd name="connsiteX0" fmla="*/ 0 w 77282"/>
                <a:gd name="connsiteY0" fmla="*/ 20854 h 66980"/>
                <a:gd name="connsiteX1" fmla="*/ 45742 w 77282"/>
                <a:gd name="connsiteY1" fmla="*/ 65506 h 66980"/>
                <a:gd name="connsiteX2" fmla="*/ 67421 w 77282"/>
                <a:gd name="connsiteY2" fmla="*/ 58553 h 66980"/>
                <a:gd name="connsiteX3" fmla="*/ 76624 w 77282"/>
                <a:gd name="connsiteY3" fmla="*/ 44510 h 66980"/>
                <a:gd name="connsiteX4" fmla="*/ 75874 w 77282"/>
                <a:gd name="connsiteY4" fmla="*/ 40624 h 66980"/>
                <a:gd name="connsiteX5" fmla="*/ 22565 w 77282"/>
                <a:gd name="connsiteY5" fmla="*/ 812 h 66980"/>
                <a:gd name="connsiteX6" fmla="*/ 18133 w 77282"/>
                <a:gd name="connsiteY6" fmla="*/ 1835 h 66980"/>
                <a:gd name="connsiteX7" fmla="*/ 0 w 77282"/>
                <a:gd name="connsiteY7" fmla="*/ 20854 h 66980"/>
                <a:gd name="connsiteX8" fmla="*/ 0 w 77282"/>
                <a:gd name="connsiteY8" fmla="*/ 20854 h 66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82" h="66980">
                  <a:moveTo>
                    <a:pt x="0" y="20854"/>
                  </a:moveTo>
                  <a:cubicBezTo>
                    <a:pt x="1091" y="24195"/>
                    <a:pt x="43902" y="65097"/>
                    <a:pt x="45742" y="65506"/>
                  </a:cubicBezTo>
                  <a:cubicBezTo>
                    <a:pt x="54196" y="68779"/>
                    <a:pt x="60808" y="66665"/>
                    <a:pt x="67421" y="58553"/>
                  </a:cubicBezTo>
                  <a:cubicBezTo>
                    <a:pt x="70966" y="54190"/>
                    <a:pt x="73761" y="49282"/>
                    <a:pt x="76624" y="44510"/>
                  </a:cubicBezTo>
                  <a:cubicBezTo>
                    <a:pt x="77715" y="42669"/>
                    <a:pt x="77442" y="41783"/>
                    <a:pt x="75874" y="40624"/>
                  </a:cubicBezTo>
                  <a:cubicBezTo>
                    <a:pt x="58082" y="27399"/>
                    <a:pt x="40289" y="14174"/>
                    <a:pt x="22565" y="812"/>
                  </a:cubicBezTo>
                  <a:cubicBezTo>
                    <a:pt x="20111" y="-1029"/>
                    <a:pt x="19293" y="676"/>
                    <a:pt x="18133" y="1835"/>
                  </a:cubicBezTo>
                  <a:cubicBezTo>
                    <a:pt x="12134" y="8106"/>
                    <a:pt x="6067" y="14514"/>
                    <a:pt x="0" y="20854"/>
                  </a:cubicBezTo>
                  <a:lnTo>
                    <a:pt x="0" y="20854"/>
                  </a:lnTo>
                  <a:close/>
                </a:path>
              </a:pathLst>
            </a:custGeom>
            <a:solidFill>
              <a:srgbClr val="AAC5E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2" name="자유형: 도형 11">
              <a:extLst>
                <a:ext uri="{FF2B5EF4-FFF2-40B4-BE49-F238E27FC236}">
                  <a16:creationId xmlns:a16="http://schemas.microsoft.com/office/drawing/2014/main" id="{BF2A6819-B0B6-4C58-B7E1-B4E3078A968D}"/>
                </a:ext>
              </a:extLst>
            </p:cNvPr>
            <p:cNvSpPr/>
            <p:nvPr/>
          </p:nvSpPr>
          <p:spPr>
            <a:xfrm>
              <a:off x="6101930" y="301701"/>
              <a:ext cx="42675" cy="31654"/>
            </a:xfrm>
            <a:custGeom>
              <a:avLst/>
              <a:gdLst>
                <a:gd name="connsiteX0" fmla="*/ 0 w 42675"/>
                <a:gd name="connsiteY0" fmla="*/ 11544 h 31654"/>
                <a:gd name="connsiteX1" fmla="*/ 42675 w 42675"/>
                <a:gd name="connsiteY1" fmla="*/ 31654 h 31654"/>
                <a:gd name="connsiteX2" fmla="*/ 13293 w 42675"/>
                <a:gd name="connsiteY2" fmla="*/ 1863 h 31654"/>
                <a:gd name="connsiteX3" fmla="*/ 7294 w 42675"/>
                <a:gd name="connsiteY3" fmla="*/ 1727 h 31654"/>
                <a:gd name="connsiteX4" fmla="*/ 0 w 42675"/>
                <a:gd name="connsiteY4" fmla="*/ 11544 h 31654"/>
                <a:gd name="connsiteX5" fmla="*/ 0 w 42675"/>
                <a:gd name="connsiteY5" fmla="*/ 11544 h 3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75" h="31654">
                  <a:moveTo>
                    <a:pt x="0" y="11544"/>
                  </a:moveTo>
                  <a:cubicBezTo>
                    <a:pt x="12271" y="17611"/>
                    <a:pt x="40289" y="31518"/>
                    <a:pt x="42675" y="31654"/>
                  </a:cubicBezTo>
                  <a:cubicBezTo>
                    <a:pt x="40834" y="29745"/>
                    <a:pt x="21133" y="9976"/>
                    <a:pt x="13293" y="1863"/>
                  </a:cubicBezTo>
                  <a:cubicBezTo>
                    <a:pt x="11112" y="-386"/>
                    <a:pt x="9612" y="-795"/>
                    <a:pt x="7294" y="1727"/>
                  </a:cubicBezTo>
                  <a:cubicBezTo>
                    <a:pt x="5590" y="3636"/>
                    <a:pt x="409" y="9908"/>
                    <a:pt x="0" y="11544"/>
                  </a:cubicBezTo>
                  <a:lnTo>
                    <a:pt x="0" y="11544"/>
                  </a:lnTo>
                  <a:close/>
                </a:path>
              </a:pathLst>
            </a:custGeom>
            <a:solidFill>
              <a:srgbClr val="637491"/>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3" name="자유형: 도형 12">
              <a:extLst>
                <a:ext uri="{FF2B5EF4-FFF2-40B4-BE49-F238E27FC236}">
                  <a16:creationId xmlns:a16="http://schemas.microsoft.com/office/drawing/2014/main" id="{622D9815-9480-493E-BA00-AFB92C0596D5}"/>
                </a:ext>
              </a:extLst>
            </p:cNvPr>
            <p:cNvSpPr/>
            <p:nvPr/>
          </p:nvSpPr>
          <p:spPr>
            <a:xfrm>
              <a:off x="6127767" y="397436"/>
              <a:ext cx="34529" cy="372418"/>
            </a:xfrm>
            <a:custGeom>
              <a:avLst/>
              <a:gdLst>
                <a:gd name="connsiteX0" fmla="*/ 1500 w 34529"/>
                <a:gd name="connsiteY0" fmla="*/ 372350 h 372418"/>
                <a:gd name="connsiteX1" fmla="*/ 22292 w 34529"/>
                <a:gd name="connsiteY1" fmla="*/ 146568 h 372418"/>
                <a:gd name="connsiteX2" fmla="*/ 34494 w 34529"/>
                <a:gd name="connsiteY2" fmla="*/ 0 h 372418"/>
                <a:gd name="connsiteX3" fmla="*/ 19088 w 34529"/>
                <a:gd name="connsiteY3" fmla="*/ 142886 h 372418"/>
                <a:gd name="connsiteX4" fmla="*/ 4977 w 34529"/>
                <a:gd name="connsiteY4" fmla="*/ 298998 h 372418"/>
                <a:gd name="connsiteX5" fmla="*/ 0 w 34529"/>
                <a:gd name="connsiteY5" fmla="*/ 372418 h 372418"/>
                <a:gd name="connsiteX6" fmla="*/ 1500 w 34529"/>
                <a:gd name="connsiteY6" fmla="*/ 372350 h 372418"/>
                <a:gd name="connsiteX7" fmla="*/ 1500 w 34529"/>
                <a:gd name="connsiteY7" fmla="*/ 372350 h 37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29" h="372418">
                  <a:moveTo>
                    <a:pt x="1500" y="372350"/>
                  </a:moveTo>
                  <a:cubicBezTo>
                    <a:pt x="1841" y="366078"/>
                    <a:pt x="20110" y="163201"/>
                    <a:pt x="22292" y="146568"/>
                  </a:cubicBezTo>
                  <a:cubicBezTo>
                    <a:pt x="23928" y="133820"/>
                    <a:pt x="35244" y="7499"/>
                    <a:pt x="34494" y="0"/>
                  </a:cubicBezTo>
                  <a:cubicBezTo>
                    <a:pt x="32654" y="4227"/>
                    <a:pt x="19701" y="137910"/>
                    <a:pt x="19088" y="142886"/>
                  </a:cubicBezTo>
                  <a:cubicBezTo>
                    <a:pt x="17520" y="154884"/>
                    <a:pt x="5726" y="284137"/>
                    <a:pt x="4977" y="298998"/>
                  </a:cubicBezTo>
                  <a:cubicBezTo>
                    <a:pt x="4567" y="307656"/>
                    <a:pt x="0" y="370986"/>
                    <a:pt x="0" y="372418"/>
                  </a:cubicBezTo>
                  <a:cubicBezTo>
                    <a:pt x="477" y="372418"/>
                    <a:pt x="954" y="372350"/>
                    <a:pt x="1500" y="372350"/>
                  </a:cubicBezTo>
                  <a:lnTo>
                    <a:pt x="1500" y="372350"/>
                  </a:lnTo>
                  <a:close/>
                </a:path>
              </a:pathLst>
            </a:custGeom>
            <a:solidFill>
              <a:srgbClr val="627696"/>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4" name="자유형: 도형 13">
              <a:extLst>
                <a:ext uri="{FF2B5EF4-FFF2-40B4-BE49-F238E27FC236}">
                  <a16:creationId xmlns:a16="http://schemas.microsoft.com/office/drawing/2014/main" id="{F81044BD-C80D-445D-8D24-E21ABCDBA693}"/>
                </a:ext>
              </a:extLst>
            </p:cNvPr>
            <p:cNvSpPr/>
            <p:nvPr/>
          </p:nvSpPr>
          <p:spPr>
            <a:xfrm>
              <a:off x="6205687" y="313402"/>
              <a:ext cx="42761" cy="20703"/>
            </a:xfrm>
            <a:custGeom>
              <a:avLst/>
              <a:gdLst>
                <a:gd name="connsiteX0" fmla="*/ 545 w 42761"/>
                <a:gd name="connsiteY0" fmla="*/ 20703 h 20703"/>
                <a:gd name="connsiteX1" fmla="*/ 40152 w 42761"/>
                <a:gd name="connsiteY1" fmla="*/ 12318 h 20703"/>
                <a:gd name="connsiteX2" fmla="*/ 42607 w 42761"/>
                <a:gd name="connsiteY2" fmla="*/ 10887 h 20703"/>
                <a:gd name="connsiteX3" fmla="*/ 41107 w 42761"/>
                <a:gd name="connsiteY3" fmla="*/ 8705 h 20703"/>
                <a:gd name="connsiteX4" fmla="*/ 34290 w 42761"/>
                <a:gd name="connsiteY4" fmla="*/ 3729 h 20703"/>
                <a:gd name="connsiteX5" fmla="*/ 19769 w 42761"/>
                <a:gd name="connsiteY5" fmla="*/ 4410 h 20703"/>
                <a:gd name="connsiteX6" fmla="*/ 0 w 42761"/>
                <a:gd name="connsiteY6" fmla="*/ 19749 h 20703"/>
                <a:gd name="connsiteX7" fmla="*/ 545 w 42761"/>
                <a:gd name="connsiteY7" fmla="*/ 20703 h 20703"/>
                <a:gd name="connsiteX8" fmla="*/ 545 w 42761"/>
                <a:gd name="connsiteY8" fmla="*/ 20703 h 2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61" h="20703">
                  <a:moveTo>
                    <a:pt x="545" y="20703"/>
                  </a:moveTo>
                  <a:cubicBezTo>
                    <a:pt x="9680" y="18726"/>
                    <a:pt x="36131" y="13204"/>
                    <a:pt x="40152" y="12318"/>
                  </a:cubicBezTo>
                  <a:cubicBezTo>
                    <a:pt x="41039" y="12114"/>
                    <a:pt x="42198" y="11637"/>
                    <a:pt x="42607" y="10887"/>
                  </a:cubicBezTo>
                  <a:cubicBezTo>
                    <a:pt x="43220" y="9796"/>
                    <a:pt x="41857" y="9251"/>
                    <a:pt x="41107" y="8705"/>
                  </a:cubicBezTo>
                  <a:cubicBezTo>
                    <a:pt x="38857" y="7001"/>
                    <a:pt x="36608" y="5365"/>
                    <a:pt x="34290" y="3729"/>
                  </a:cubicBezTo>
                  <a:cubicBezTo>
                    <a:pt x="26927" y="-1384"/>
                    <a:pt x="26927" y="-1316"/>
                    <a:pt x="19769" y="4410"/>
                  </a:cubicBezTo>
                  <a:cubicBezTo>
                    <a:pt x="14588" y="8501"/>
                    <a:pt x="1363" y="18658"/>
                    <a:pt x="0" y="19749"/>
                  </a:cubicBezTo>
                  <a:cubicBezTo>
                    <a:pt x="204" y="20158"/>
                    <a:pt x="409" y="20431"/>
                    <a:pt x="545" y="20703"/>
                  </a:cubicBezTo>
                  <a:lnTo>
                    <a:pt x="545" y="20703"/>
                  </a:lnTo>
                  <a:close/>
                </a:path>
              </a:pathLst>
            </a:custGeom>
            <a:solidFill>
              <a:srgbClr val="63749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5" name="자유형: 도형 14">
              <a:extLst>
                <a:ext uri="{FF2B5EF4-FFF2-40B4-BE49-F238E27FC236}">
                  <a16:creationId xmlns:a16="http://schemas.microsoft.com/office/drawing/2014/main" id="{EDF25382-33A9-4108-BFE9-C97389A08395}"/>
                </a:ext>
              </a:extLst>
            </p:cNvPr>
            <p:cNvSpPr/>
            <p:nvPr/>
          </p:nvSpPr>
          <p:spPr>
            <a:xfrm>
              <a:off x="6066611" y="19"/>
              <a:ext cx="193538" cy="345883"/>
            </a:xfrm>
            <a:custGeom>
              <a:avLst/>
              <a:gdLst>
                <a:gd name="connsiteX0" fmla="*/ 5460 w 193538"/>
                <a:gd name="connsiteY0" fmla="*/ 55199 h 345883"/>
                <a:gd name="connsiteX1" fmla="*/ 37023 w 193538"/>
                <a:gd name="connsiteY1" fmla="*/ 16001 h 345883"/>
                <a:gd name="connsiteX2" fmla="*/ 79630 w 193538"/>
                <a:gd name="connsiteY2" fmla="*/ 1616 h 345883"/>
                <a:gd name="connsiteX3" fmla="*/ 129395 w 193538"/>
                <a:gd name="connsiteY3" fmla="*/ 4275 h 345883"/>
                <a:gd name="connsiteX4" fmla="*/ 152505 w 193538"/>
                <a:gd name="connsiteY4" fmla="*/ 17296 h 345883"/>
                <a:gd name="connsiteX5" fmla="*/ 176297 w 193538"/>
                <a:gd name="connsiteY5" fmla="*/ 66447 h 345883"/>
                <a:gd name="connsiteX6" fmla="*/ 179501 w 193538"/>
                <a:gd name="connsiteY6" fmla="*/ 91125 h 345883"/>
                <a:gd name="connsiteX7" fmla="*/ 179501 w 193538"/>
                <a:gd name="connsiteY7" fmla="*/ 97738 h 345883"/>
                <a:gd name="connsiteX8" fmla="*/ 182568 w 193538"/>
                <a:gd name="connsiteY8" fmla="*/ 99987 h 345883"/>
                <a:gd name="connsiteX9" fmla="*/ 193339 w 193538"/>
                <a:gd name="connsiteY9" fmla="*/ 124665 h 345883"/>
                <a:gd name="connsiteX10" fmla="*/ 191362 w 193538"/>
                <a:gd name="connsiteY10" fmla="*/ 145866 h 345883"/>
                <a:gd name="connsiteX11" fmla="*/ 175410 w 193538"/>
                <a:gd name="connsiteY11" fmla="*/ 164954 h 345883"/>
                <a:gd name="connsiteX12" fmla="*/ 173433 w 193538"/>
                <a:gd name="connsiteY12" fmla="*/ 169317 h 345883"/>
                <a:gd name="connsiteX13" fmla="*/ 174797 w 193538"/>
                <a:gd name="connsiteY13" fmla="*/ 197199 h 345883"/>
                <a:gd name="connsiteX14" fmla="*/ 176637 w 193538"/>
                <a:gd name="connsiteY14" fmla="*/ 240010 h 345883"/>
                <a:gd name="connsiteX15" fmla="*/ 175887 w 193538"/>
                <a:gd name="connsiteY15" fmla="*/ 247918 h 345883"/>
                <a:gd name="connsiteX16" fmla="*/ 161981 w 193538"/>
                <a:gd name="connsiteY16" fmla="*/ 283163 h 345883"/>
                <a:gd name="connsiteX17" fmla="*/ 147801 w 193538"/>
                <a:gd name="connsiteY17" fmla="*/ 318748 h 345883"/>
                <a:gd name="connsiteX18" fmla="*/ 139757 w 193538"/>
                <a:gd name="connsiteY18" fmla="*/ 328633 h 345883"/>
                <a:gd name="connsiteX19" fmla="*/ 105058 w 193538"/>
                <a:gd name="connsiteY19" fmla="*/ 343767 h 345883"/>
                <a:gd name="connsiteX20" fmla="*/ 93333 w 193538"/>
                <a:gd name="connsiteY20" fmla="*/ 342062 h 345883"/>
                <a:gd name="connsiteX21" fmla="*/ 84948 w 193538"/>
                <a:gd name="connsiteY21" fmla="*/ 329519 h 345883"/>
                <a:gd name="connsiteX22" fmla="*/ 76085 w 193538"/>
                <a:gd name="connsiteY22" fmla="*/ 317862 h 345883"/>
                <a:gd name="connsiteX23" fmla="*/ 58497 w 193538"/>
                <a:gd name="connsiteY23" fmla="*/ 280913 h 345883"/>
                <a:gd name="connsiteX24" fmla="*/ 52293 w 193538"/>
                <a:gd name="connsiteY24" fmla="*/ 260053 h 345883"/>
                <a:gd name="connsiteX25" fmla="*/ 54066 w 193538"/>
                <a:gd name="connsiteY25" fmla="*/ 252622 h 345883"/>
                <a:gd name="connsiteX26" fmla="*/ 50930 w 193538"/>
                <a:gd name="connsiteY26" fmla="*/ 241646 h 345883"/>
                <a:gd name="connsiteX27" fmla="*/ 24480 w 193538"/>
                <a:gd name="connsiteY27" fmla="*/ 181383 h 345883"/>
                <a:gd name="connsiteX28" fmla="*/ 9073 w 193538"/>
                <a:gd name="connsiteY28" fmla="*/ 138163 h 345883"/>
                <a:gd name="connsiteX29" fmla="*/ 6415 w 193538"/>
                <a:gd name="connsiteY29" fmla="*/ 135300 h 345883"/>
                <a:gd name="connsiteX30" fmla="*/ 347 w 193538"/>
                <a:gd name="connsiteY30" fmla="*/ 109736 h 345883"/>
                <a:gd name="connsiteX31" fmla="*/ 5460 w 193538"/>
                <a:gd name="connsiteY31" fmla="*/ 55199 h 345883"/>
                <a:gd name="connsiteX32" fmla="*/ 5460 w 193538"/>
                <a:gd name="connsiteY32" fmla="*/ 55199 h 34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538" h="345883">
                  <a:moveTo>
                    <a:pt x="5460" y="55199"/>
                  </a:moveTo>
                  <a:cubicBezTo>
                    <a:pt x="11596" y="37952"/>
                    <a:pt x="21889" y="25272"/>
                    <a:pt x="37023" y="16001"/>
                  </a:cubicBezTo>
                  <a:cubicBezTo>
                    <a:pt x="50112" y="8025"/>
                    <a:pt x="64496" y="3934"/>
                    <a:pt x="79630" y="1616"/>
                  </a:cubicBezTo>
                  <a:cubicBezTo>
                    <a:pt x="96469" y="-974"/>
                    <a:pt x="113034" y="-701"/>
                    <a:pt x="129395" y="4275"/>
                  </a:cubicBezTo>
                  <a:cubicBezTo>
                    <a:pt x="137984" y="6934"/>
                    <a:pt x="145893" y="11092"/>
                    <a:pt x="152505" y="17296"/>
                  </a:cubicBezTo>
                  <a:cubicBezTo>
                    <a:pt x="166753" y="30589"/>
                    <a:pt x="172138" y="48314"/>
                    <a:pt x="176297" y="66447"/>
                  </a:cubicBezTo>
                  <a:cubicBezTo>
                    <a:pt x="178137" y="74491"/>
                    <a:pt x="178478" y="82876"/>
                    <a:pt x="179501" y="91125"/>
                  </a:cubicBezTo>
                  <a:cubicBezTo>
                    <a:pt x="179773" y="93306"/>
                    <a:pt x="179705" y="94738"/>
                    <a:pt x="179501" y="97738"/>
                  </a:cubicBezTo>
                  <a:cubicBezTo>
                    <a:pt x="180591" y="97806"/>
                    <a:pt x="182023" y="98965"/>
                    <a:pt x="182568" y="99987"/>
                  </a:cubicBezTo>
                  <a:cubicBezTo>
                    <a:pt x="188840" y="107350"/>
                    <a:pt x="192589" y="114917"/>
                    <a:pt x="193339" y="124665"/>
                  </a:cubicBezTo>
                  <a:cubicBezTo>
                    <a:pt x="193885" y="131823"/>
                    <a:pt x="193339" y="138981"/>
                    <a:pt x="191362" y="145866"/>
                  </a:cubicBezTo>
                  <a:cubicBezTo>
                    <a:pt x="188840" y="154456"/>
                    <a:pt x="186863" y="163659"/>
                    <a:pt x="175410" y="164954"/>
                  </a:cubicBezTo>
                  <a:cubicBezTo>
                    <a:pt x="172615" y="165227"/>
                    <a:pt x="173570" y="167681"/>
                    <a:pt x="173433" y="169317"/>
                  </a:cubicBezTo>
                  <a:cubicBezTo>
                    <a:pt x="172752" y="178656"/>
                    <a:pt x="174660" y="187860"/>
                    <a:pt x="174797" y="197199"/>
                  </a:cubicBezTo>
                  <a:cubicBezTo>
                    <a:pt x="175001" y="211515"/>
                    <a:pt x="175956" y="225763"/>
                    <a:pt x="176637" y="240010"/>
                  </a:cubicBezTo>
                  <a:cubicBezTo>
                    <a:pt x="176433" y="242669"/>
                    <a:pt x="176706" y="245464"/>
                    <a:pt x="175887" y="247918"/>
                  </a:cubicBezTo>
                  <a:cubicBezTo>
                    <a:pt x="172002" y="259984"/>
                    <a:pt x="166480" y="271369"/>
                    <a:pt x="161981" y="283163"/>
                  </a:cubicBezTo>
                  <a:cubicBezTo>
                    <a:pt x="157481" y="295093"/>
                    <a:pt x="152164" y="306750"/>
                    <a:pt x="147801" y="318748"/>
                  </a:cubicBezTo>
                  <a:cubicBezTo>
                    <a:pt x="146506" y="322361"/>
                    <a:pt x="144529" y="326519"/>
                    <a:pt x="139757" y="328633"/>
                  </a:cubicBezTo>
                  <a:cubicBezTo>
                    <a:pt x="128236" y="333814"/>
                    <a:pt x="116238" y="337836"/>
                    <a:pt x="105058" y="343767"/>
                  </a:cubicBezTo>
                  <a:cubicBezTo>
                    <a:pt x="101377" y="345744"/>
                    <a:pt x="96605" y="347993"/>
                    <a:pt x="93333" y="342062"/>
                  </a:cubicBezTo>
                  <a:cubicBezTo>
                    <a:pt x="90878" y="337631"/>
                    <a:pt x="87470" y="333814"/>
                    <a:pt x="84948" y="329519"/>
                  </a:cubicBezTo>
                  <a:cubicBezTo>
                    <a:pt x="82425" y="325224"/>
                    <a:pt x="78403" y="322293"/>
                    <a:pt x="76085" y="317862"/>
                  </a:cubicBezTo>
                  <a:cubicBezTo>
                    <a:pt x="69677" y="305795"/>
                    <a:pt x="64496" y="293184"/>
                    <a:pt x="58497" y="280913"/>
                  </a:cubicBezTo>
                  <a:cubicBezTo>
                    <a:pt x="55293" y="274369"/>
                    <a:pt x="51066" y="268165"/>
                    <a:pt x="52293" y="260053"/>
                  </a:cubicBezTo>
                  <a:cubicBezTo>
                    <a:pt x="52703" y="257462"/>
                    <a:pt x="53180" y="255690"/>
                    <a:pt x="54066" y="252622"/>
                  </a:cubicBezTo>
                  <a:cubicBezTo>
                    <a:pt x="55634" y="247305"/>
                    <a:pt x="53521" y="244987"/>
                    <a:pt x="50930" y="241646"/>
                  </a:cubicBezTo>
                  <a:cubicBezTo>
                    <a:pt x="36819" y="223922"/>
                    <a:pt x="28570" y="203471"/>
                    <a:pt x="24480" y="181383"/>
                  </a:cubicBezTo>
                  <a:cubicBezTo>
                    <a:pt x="21685" y="166113"/>
                    <a:pt x="13981" y="152615"/>
                    <a:pt x="9073" y="138163"/>
                  </a:cubicBezTo>
                  <a:cubicBezTo>
                    <a:pt x="7846" y="137549"/>
                    <a:pt x="6824" y="136595"/>
                    <a:pt x="6415" y="135300"/>
                  </a:cubicBezTo>
                  <a:cubicBezTo>
                    <a:pt x="3824" y="126915"/>
                    <a:pt x="688" y="118462"/>
                    <a:pt x="347" y="109736"/>
                  </a:cubicBezTo>
                  <a:cubicBezTo>
                    <a:pt x="-198" y="91466"/>
                    <a:pt x="-948" y="73264"/>
                    <a:pt x="5460" y="55199"/>
                  </a:cubicBezTo>
                  <a:lnTo>
                    <a:pt x="5460" y="55199"/>
                  </a:lnTo>
                  <a:close/>
                </a:path>
              </a:pathLst>
            </a:custGeom>
            <a:solidFill>
              <a:srgbClr val="FCC88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6" name="자유형: 도형 15">
              <a:extLst>
                <a:ext uri="{FF2B5EF4-FFF2-40B4-BE49-F238E27FC236}">
                  <a16:creationId xmlns:a16="http://schemas.microsoft.com/office/drawing/2014/main" id="{ABB231C6-5C9F-40A9-9545-239A510D1D68}"/>
                </a:ext>
              </a:extLst>
            </p:cNvPr>
            <p:cNvSpPr/>
            <p:nvPr/>
          </p:nvSpPr>
          <p:spPr>
            <a:xfrm>
              <a:off x="6066771" y="38"/>
              <a:ext cx="179515" cy="138348"/>
            </a:xfrm>
            <a:custGeom>
              <a:avLst/>
              <a:gdLst>
                <a:gd name="connsiteX0" fmla="*/ 8914 w 179515"/>
                <a:gd name="connsiteY0" fmla="*/ 138348 h 138348"/>
                <a:gd name="connsiteX1" fmla="*/ 4210 w 179515"/>
                <a:gd name="connsiteY1" fmla="*/ 112239 h 138348"/>
                <a:gd name="connsiteX2" fmla="*/ 5301 w 179515"/>
                <a:gd name="connsiteY2" fmla="*/ 80267 h 138348"/>
                <a:gd name="connsiteX3" fmla="*/ 23912 w 179515"/>
                <a:gd name="connsiteY3" fmla="*/ 70382 h 138348"/>
                <a:gd name="connsiteX4" fmla="*/ 35842 w 179515"/>
                <a:gd name="connsiteY4" fmla="*/ 69632 h 138348"/>
                <a:gd name="connsiteX5" fmla="*/ 70063 w 179515"/>
                <a:gd name="connsiteY5" fmla="*/ 53816 h 138348"/>
                <a:gd name="connsiteX6" fmla="*/ 94878 w 179515"/>
                <a:gd name="connsiteY6" fmla="*/ 36228 h 138348"/>
                <a:gd name="connsiteX7" fmla="*/ 127736 w 179515"/>
                <a:gd name="connsiteY7" fmla="*/ 41000 h 138348"/>
                <a:gd name="connsiteX8" fmla="*/ 151937 w 179515"/>
                <a:gd name="connsiteY8" fmla="*/ 83266 h 138348"/>
                <a:gd name="connsiteX9" fmla="*/ 161208 w 179515"/>
                <a:gd name="connsiteY9" fmla="*/ 124033 h 138348"/>
                <a:gd name="connsiteX10" fmla="*/ 179273 w 179515"/>
                <a:gd name="connsiteY10" fmla="*/ 97923 h 138348"/>
                <a:gd name="connsiteX11" fmla="*/ 179342 w 179515"/>
                <a:gd name="connsiteY11" fmla="*/ 91242 h 138348"/>
                <a:gd name="connsiteX12" fmla="*/ 176137 w 179515"/>
                <a:gd name="connsiteY12" fmla="*/ 66564 h 138348"/>
                <a:gd name="connsiteX13" fmla="*/ 152346 w 179515"/>
                <a:gd name="connsiteY13" fmla="*/ 17345 h 138348"/>
                <a:gd name="connsiteX14" fmla="*/ 129304 w 179515"/>
                <a:gd name="connsiteY14" fmla="*/ 4324 h 138348"/>
                <a:gd name="connsiteX15" fmla="*/ 79607 w 179515"/>
                <a:gd name="connsiteY15" fmla="*/ 1666 h 138348"/>
                <a:gd name="connsiteX16" fmla="*/ 37001 w 179515"/>
                <a:gd name="connsiteY16" fmla="*/ 16118 h 138348"/>
                <a:gd name="connsiteX17" fmla="*/ 5437 w 179515"/>
                <a:gd name="connsiteY17" fmla="*/ 55384 h 138348"/>
                <a:gd name="connsiteX18" fmla="*/ 393 w 179515"/>
                <a:gd name="connsiteY18" fmla="*/ 109989 h 138348"/>
                <a:gd name="connsiteX19" fmla="*/ 6392 w 179515"/>
                <a:gd name="connsiteY19" fmla="*/ 135553 h 138348"/>
                <a:gd name="connsiteX20" fmla="*/ 8914 w 179515"/>
                <a:gd name="connsiteY20" fmla="*/ 138348 h 138348"/>
                <a:gd name="connsiteX21" fmla="*/ 8914 w 179515"/>
                <a:gd name="connsiteY21" fmla="*/ 138348 h 13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9515" h="138348">
                  <a:moveTo>
                    <a:pt x="8914" y="138348"/>
                  </a:moveTo>
                  <a:cubicBezTo>
                    <a:pt x="7346" y="129623"/>
                    <a:pt x="5642" y="120965"/>
                    <a:pt x="4210" y="112239"/>
                  </a:cubicBezTo>
                  <a:cubicBezTo>
                    <a:pt x="2506" y="101536"/>
                    <a:pt x="1620" y="90697"/>
                    <a:pt x="5301" y="80267"/>
                  </a:cubicBezTo>
                  <a:cubicBezTo>
                    <a:pt x="8369" y="71609"/>
                    <a:pt x="16549" y="71336"/>
                    <a:pt x="23912" y="70382"/>
                  </a:cubicBezTo>
                  <a:cubicBezTo>
                    <a:pt x="27865" y="69837"/>
                    <a:pt x="31888" y="69973"/>
                    <a:pt x="35842" y="69632"/>
                  </a:cubicBezTo>
                  <a:cubicBezTo>
                    <a:pt x="49271" y="68541"/>
                    <a:pt x="59701" y="61452"/>
                    <a:pt x="70063" y="53816"/>
                  </a:cubicBezTo>
                  <a:cubicBezTo>
                    <a:pt x="78176" y="47817"/>
                    <a:pt x="85743" y="40932"/>
                    <a:pt x="94878" y="36228"/>
                  </a:cubicBezTo>
                  <a:cubicBezTo>
                    <a:pt x="106876" y="30093"/>
                    <a:pt x="117715" y="31865"/>
                    <a:pt x="127736" y="41000"/>
                  </a:cubicBezTo>
                  <a:cubicBezTo>
                    <a:pt x="140416" y="52521"/>
                    <a:pt x="147233" y="67246"/>
                    <a:pt x="151937" y="83266"/>
                  </a:cubicBezTo>
                  <a:cubicBezTo>
                    <a:pt x="155891" y="96560"/>
                    <a:pt x="158549" y="110057"/>
                    <a:pt x="161208" y="124033"/>
                  </a:cubicBezTo>
                  <a:cubicBezTo>
                    <a:pt x="161822" y="111421"/>
                    <a:pt x="167412" y="92947"/>
                    <a:pt x="179273" y="97923"/>
                  </a:cubicBezTo>
                  <a:cubicBezTo>
                    <a:pt x="179546" y="96082"/>
                    <a:pt x="179614" y="93492"/>
                    <a:pt x="179342" y="91242"/>
                  </a:cubicBezTo>
                  <a:cubicBezTo>
                    <a:pt x="178319" y="82994"/>
                    <a:pt x="177978" y="74609"/>
                    <a:pt x="176137" y="66564"/>
                  </a:cubicBezTo>
                  <a:cubicBezTo>
                    <a:pt x="171979" y="48431"/>
                    <a:pt x="166594" y="30706"/>
                    <a:pt x="152346" y="17345"/>
                  </a:cubicBezTo>
                  <a:cubicBezTo>
                    <a:pt x="145733" y="11141"/>
                    <a:pt x="137894" y="6915"/>
                    <a:pt x="129304" y="4324"/>
                  </a:cubicBezTo>
                  <a:cubicBezTo>
                    <a:pt x="113011" y="-720"/>
                    <a:pt x="96445" y="-993"/>
                    <a:pt x="79607" y="1666"/>
                  </a:cubicBezTo>
                  <a:cubicBezTo>
                    <a:pt x="64473" y="3983"/>
                    <a:pt x="50089" y="8074"/>
                    <a:pt x="37001" y="16118"/>
                  </a:cubicBezTo>
                  <a:cubicBezTo>
                    <a:pt x="21867" y="25389"/>
                    <a:pt x="11573" y="38137"/>
                    <a:pt x="5437" y="55384"/>
                  </a:cubicBezTo>
                  <a:cubicBezTo>
                    <a:pt x="-971" y="73450"/>
                    <a:pt x="-221" y="91651"/>
                    <a:pt x="393" y="109989"/>
                  </a:cubicBezTo>
                  <a:cubicBezTo>
                    <a:pt x="665" y="118715"/>
                    <a:pt x="3801" y="127168"/>
                    <a:pt x="6392" y="135553"/>
                  </a:cubicBezTo>
                  <a:cubicBezTo>
                    <a:pt x="6664" y="136712"/>
                    <a:pt x="7687" y="137735"/>
                    <a:pt x="8914" y="138348"/>
                  </a:cubicBezTo>
                  <a:lnTo>
                    <a:pt x="8914" y="138348"/>
                  </a:lnTo>
                  <a:close/>
                </a:path>
              </a:pathLst>
            </a:custGeom>
            <a:solidFill>
              <a:srgbClr val="76401F"/>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7" name="자유형: 도형 16">
              <a:extLst>
                <a:ext uri="{FF2B5EF4-FFF2-40B4-BE49-F238E27FC236}">
                  <a16:creationId xmlns:a16="http://schemas.microsoft.com/office/drawing/2014/main" id="{F16D8BA4-0F2C-4EB6-B4E3-3C69E9E027BA}"/>
                </a:ext>
              </a:extLst>
            </p:cNvPr>
            <p:cNvSpPr/>
            <p:nvPr/>
          </p:nvSpPr>
          <p:spPr>
            <a:xfrm>
              <a:off x="6322736" y="841229"/>
              <a:ext cx="67012" cy="46411"/>
            </a:xfrm>
            <a:custGeom>
              <a:avLst/>
              <a:gdLst>
                <a:gd name="connsiteX0" fmla="*/ 0 w 67012"/>
                <a:gd name="connsiteY0" fmla="*/ 0 h 46411"/>
                <a:gd name="connsiteX1" fmla="*/ 45470 w 67012"/>
                <a:gd name="connsiteY1" fmla="*/ 44925 h 46411"/>
                <a:gd name="connsiteX2" fmla="*/ 67012 w 67012"/>
                <a:gd name="connsiteY2" fmla="*/ 37971 h 46411"/>
              </a:gdLst>
              <a:ahLst/>
              <a:cxnLst>
                <a:cxn ang="0">
                  <a:pos x="connsiteX0" y="connsiteY0"/>
                </a:cxn>
                <a:cxn ang="0">
                  <a:pos x="connsiteX1" y="connsiteY1"/>
                </a:cxn>
                <a:cxn ang="0">
                  <a:pos x="connsiteX2" y="connsiteY2"/>
                </a:cxn>
              </a:cxnLst>
              <a:rect l="l" t="t" r="r" b="b"/>
              <a:pathLst>
                <a:path w="67012" h="46411">
                  <a:moveTo>
                    <a:pt x="0" y="0"/>
                  </a:moveTo>
                  <a:cubicBezTo>
                    <a:pt x="3681" y="4704"/>
                    <a:pt x="38380" y="41312"/>
                    <a:pt x="45470" y="44925"/>
                  </a:cubicBezTo>
                  <a:cubicBezTo>
                    <a:pt x="53855" y="48197"/>
                    <a:pt x="60468" y="46152"/>
                    <a:pt x="67012" y="37971"/>
                  </a:cubicBezTo>
                </a:path>
              </a:pathLst>
            </a:custGeom>
            <a:solidFill>
              <a:srgbClr val="AAC5E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8" name="자유형: 도형 17">
              <a:extLst>
                <a:ext uri="{FF2B5EF4-FFF2-40B4-BE49-F238E27FC236}">
                  <a16:creationId xmlns:a16="http://schemas.microsoft.com/office/drawing/2014/main" id="{E3BEC432-E744-45E6-9E9C-E20525CD8DA9}"/>
                </a:ext>
              </a:extLst>
            </p:cNvPr>
            <p:cNvSpPr/>
            <p:nvPr/>
          </p:nvSpPr>
          <p:spPr>
            <a:xfrm>
              <a:off x="5964890" y="922012"/>
              <a:ext cx="381638" cy="1001318"/>
            </a:xfrm>
            <a:custGeom>
              <a:avLst/>
              <a:gdLst>
                <a:gd name="connsiteX0" fmla="*/ 6766 w 381638"/>
                <a:gd name="connsiteY0" fmla="*/ 0 h 1001317"/>
                <a:gd name="connsiteX1" fmla="*/ 27217 w 381638"/>
                <a:gd name="connsiteY1" fmla="*/ 88622 h 1001317"/>
                <a:gd name="connsiteX2" fmla="*/ 50463 w 381638"/>
                <a:gd name="connsiteY2" fmla="*/ 202195 h 1001317"/>
                <a:gd name="connsiteX3" fmla="*/ 67574 w 381638"/>
                <a:gd name="connsiteY3" fmla="*/ 313246 h 1001317"/>
                <a:gd name="connsiteX4" fmla="*/ 71051 w 381638"/>
                <a:gd name="connsiteY4" fmla="*/ 354421 h 1001317"/>
                <a:gd name="connsiteX5" fmla="*/ 78345 w 381638"/>
                <a:gd name="connsiteY5" fmla="*/ 386734 h 1001317"/>
                <a:gd name="connsiteX6" fmla="*/ 85844 w 381638"/>
                <a:gd name="connsiteY6" fmla="*/ 418842 h 1001317"/>
                <a:gd name="connsiteX7" fmla="*/ 93138 w 381638"/>
                <a:gd name="connsiteY7" fmla="*/ 453064 h 1001317"/>
                <a:gd name="connsiteX8" fmla="*/ 96410 w 381638"/>
                <a:gd name="connsiteY8" fmla="*/ 489399 h 1001317"/>
                <a:gd name="connsiteX9" fmla="*/ 102001 w 381638"/>
                <a:gd name="connsiteY9" fmla="*/ 550617 h 1001317"/>
                <a:gd name="connsiteX10" fmla="*/ 116998 w 381638"/>
                <a:gd name="connsiteY10" fmla="*/ 610744 h 1001317"/>
                <a:gd name="connsiteX11" fmla="*/ 119657 w 381638"/>
                <a:gd name="connsiteY11" fmla="*/ 639035 h 1001317"/>
                <a:gd name="connsiteX12" fmla="*/ 111953 w 381638"/>
                <a:gd name="connsiteY12" fmla="*/ 706592 h 1001317"/>
                <a:gd name="connsiteX13" fmla="*/ 96956 w 381638"/>
                <a:gd name="connsiteY13" fmla="*/ 727725 h 1001317"/>
                <a:gd name="connsiteX14" fmla="*/ 55440 w 381638"/>
                <a:gd name="connsiteY14" fmla="*/ 764060 h 1001317"/>
                <a:gd name="connsiteX15" fmla="*/ 51963 w 381638"/>
                <a:gd name="connsiteY15" fmla="*/ 766174 h 1001317"/>
                <a:gd name="connsiteX16" fmla="*/ 11810 w 381638"/>
                <a:gd name="connsiteY16" fmla="*/ 781580 h 1001317"/>
                <a:gd name="connsiteX17" fmla="*/ 2403 w 381638"/>
                <a:gd name="connsiteY17" fmla="*/ 791261 h 1001317"/>
                <a:gd name="connsiteX18" fmla="*/ 5470 w 381638"/>
                <a:gd name="connsiteY18" fmla="*/ 804554 h 1001317"/>
                <a:gd name="connsiteX19" fmla="*/ 59257 w 381638"/>
                <a:gd name="connsiteY19" fmla="*/ 822892 h 1001317"/>
                <a:gd name="connsiteX20" fmla="*/ 90548 w 381638"/>
                <a:gd name="connsiteY20" fmla="*/ 822278 h 1001317"/>
                <a:gd name="connsiteX21" fmla="*/ 106500 w 381638"/>
                <a:gd name="connsiteY21" fmla="*/ 816347 h 1001317"/>
                <a:gd name="connsiteX22" fmla="*/ 138949 w 381638"/>
                <a:gd name="connsiteY22" fmla="*/ 792283 h 1001317"/>
                <a:gd name="connsiteX23" fmla="*/ 172762 w 381638"/>
                <a:gd name="connsiteY23" fmla="*/ 763379 h 1001317"/>
                <a:gd name="connsiteX24" fmla="*/ 175830 w 381638"/>
                <a:gd name="connsiteY24" fmla="*/ 779876 h 1001317"/>
                <a:gd name="connsiteX25" fmla="*/ 218505 w 381638"/>
                <a:gd name="connsiteY25" fmla="*/ 771423 h 1001317"/>
                <a:gd name="connsiteX26" fmla="*/ 219664 w 381638"/>
                <a:gd name="connsiteY26" fmla="*/ 789352 h 1001317"/>
                <a:gd name="connsiteX27" fmla="*/ 218709 w 381638"/>
                <a:gd name="connsiteY27" fmla="*/ 817438 h 1001317"/>
                <a:gd name="connsiteX28" fmla="*/ 219664 w 381638"/>
                <a:gd name="connsiteY28" fmla="*/ 822687 h 1001317"/>
                <a:gd name="connsiteX29" fmla="*/ 236025 w 381638"/>
                <a:gd name="connsiteY29" fmla="*/ 844434 h 1001317"/>
                <a:gd name="connsiteX30" fmla="*/ 239297 w 381638"/>
                <a:gd name="connsiteY30" fmla="*/ 845934 h 1001317"/>
                <a:gd name="connsiteX31" fmla="*/ 223140 w 381638"/>
                <a:gd name="connsiteY31" fmla="*/ 951053 h 1001317"/>
                <a:gd name="connsiteX32" fmla="*/ 226617 w 381638"/>
                <a:gd name="connsiteY32" fmla="*/ 972391 h 1001317"/>
                <a:gd name="connsiteX33" fmla="*/ 250818 w 381638"/>
                <a:gd name="connsiteY33" fmla="*/ 996455 h 1001317"/>
                <a:gd name="connsiteX34" fmla="*/ 284085 w 381638"/>
                <a:gd name="connsiteY34" fmla="*/ 1001295 h 1001317"/>
                <a:gd name="connsiteX35" fmla="*/ 290425 w 381638"/>
                <a:gd name="connsiteY35" fmla="*/ 998569 h 1001317"/>
                <a:gd name="connsiteX36" fmla="*/ 315376 w 381638"/>
                <a:gd name="connsiteY36" fmla="*/ 961415 h 1001317"/>
                <a:gd name="connsiteX37" fmla="*/ 318034 w 381638"/>
                <a:gd name="connsiteY37" fmla="*/ 951940 h 1001317"/>
                <a:gd name="connsiteX38" fmla="*/ 319602 w 381638"/>
                <a:gd name="connsiteY38" fmla="*/ 889427 h 1001317"/>
                <a:gd name="connsiteX39" fmla="*/ 317284 w 381638"/>
                <a:gd name="connsiteY39" fmla="*/ 852273 h 1001317"/>
                <a:gd name="connsiteX40" fmla="*/ 320147 w 381638"/>
                <a:gd name="connsiteY40" fmla="*/ 841912 h 1001317"/>
                <a:gd name="connsiteX41" fmla="*/ 332077 w 381638"/>
                <a:gd name="connsiteY41" fmla="*/ 804349 h 1001317"/>
                <a:gd name="connsiteX42" fmla="*/ 335145 w 381638"/>
                <a:gd name="connsiteY42" fmla="*/ 769310 h 1001317"/>
                <a:gd name="connsiteX43" fmla="*/ 338008 w 381638"/>
                <a:gd name="connsiteY43" fmla="*/ 691186 h 1001317"/>
                <a:gd name="connsiteX44" fmla="*/ 338008 w 381638"/>
                <a:gd name="connsiteY44" fmla="*/ 662486 h 1001317"/>
                <a:gd name="connsiteX45" fmla="*/ 337054 w 381638"/>
                <a:gd name="connsiteY45" fmla="*/ 606994 h 1001317"/>
                <a:gd name="connsiteX46" fmla="*/ 336849 w 381638"/>
                <a:gd name="connsiteY46" fmla="*/ 553139 h 1001317"/>
                <a:gd name="connsiteX47" fmla="*/ 335486 w 381638"/>
                <a:gd name="connsiteY47" fmla="*/ 489195 h 1001317"/>
                <a:gd name="connsiteX48" fmla="*/ 325465 w 381638"/>
                <a:gd name="connsiteY48" fmla="*/ 444202 h 1001317"/>
                <a:gd name="connsiteX49" fmla="*/ 326419 w 381638"/>
                <a:gd name="connsiteY49" fmla="*/ 429818 h 1001317"/>
                <a:gd name="connsiteX50" fmla="*/ 329896 w 381638"/>
                <a:gd name="connsiteY50" fmla="*/ 412912 h 1001317"/>
                <a:gd name="connsiteX51" fmla="*/ 321238 w 381638"/>
                <a:gd name="connsiteY51" fmla="*/ 311610 h 1001317"/>
                <a:gd name="connsiteX52" fmla="*/ 325260 w 381638"/>
                <a:gd name="connsiteY52" fmla="*/ 275274 h 1001317"/>
                <a:gd name="connsiteX53" fmla="*/ 332146 w 381638"/>
                <a:gd name="connsiteY53" fmla="*/ 235394 h 1001317"/>
                <a:gd name="connsiteX54" fmla="*/ 335418 w 381638"/>
                <a:gd name="connsiteY54" fmla="*/ 222919 h 1001317"/>
                <a:gd name="connsiteX55" fmla="*/ 354369 w 381638"/>
                <a:gd name="connsiteY55" fmla="*/ 115959 h 1001317"/>
                <a:gd name="connsiteX56" fmla="*/ 381638 w 381638"/>
                <a:gd name="connsiteY56" fmla="*/ 27337 h 1001317"/>
                <a:gd name="connsiteX57" fmla="*/ 6766 w 381638"/>
                <a:gd name="connsiteY57" fmla="*/ 0 h 10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81638" h="1001317">
                  <a:moveTo>
                    <a:pt x="6766" y="0"/>
                  </a:moveTo>
                  <a:lnTo>
                    <a:pt x="27217" y="88622"/>
                  </a:lnTo>
                  <a:cubicBezTo>
                    <a:pt x="31648" y="126798"/>
                    <a:pt x="45419" y="163951"/>
                    <a:pt x="50463" y="202195"/>
                  </a:cubicBezTo>
                  <a:cubicBezTo>
                    <a:pt x="55235" y="239348"/>
                    <a:pt x="62189" y="276092"/>
                    <a:pt x="67574" y="313246"/>
                  </a:cubicBezTo>
                  <a:cubicBezTo>
                    <a:pt x="69483" y="326743"/>
                    <a:pt x="69142" y="340923"/>
                    <a:pt x="71051" y="354421"/>
                  </a:cubicBezTo>
                  <a:cubicBezTo>
                    <a:pt x="72619" y="365396"/>
                    <a:pt x="75277" y="376167"/>
                    <a:pt x="78345" y="386734"/>
                  </a:cubicBezTo>
                  <a:cubicBezTo>
                    <a:pt x="81413" y="397300"/>
                    <a:pt x="85435" y="407185"/>
                    <a:pt x="85844" y="418842"/>
                  </a:cubicBezTo>
                  <a:cubicBezTo>
                    <a:pt x="86253" y="430227"/>
                    <a:pt x="90071" y="441612"/>
                    <a:pt x="93138" y="453064"/>
                  </a:cubicBezTo>
                  <a:cubicBezTo>
                    <a:pt x="96410" y="465062"/>
                    <a:pt x="96001" y="477129"/>
                    <a:pt x="96410" y="489399"/>
                  </a:cubicBezTo>
                  <a:cubicBezTo>
                    <a:pt x="97160" y="509851"/>
                    <a:pt x="98524" y="530575"/>
                    <a:pt x="102001" y="550617"/>
                  </a:cubicBezTo>
                  <a:cubicBezTo>
                    <a:pt x="105477" y="570864"/>
                    <a:pt x="111408" y="590906"/>
                    <a:pt x="116998" y="610744"/>
                  </a:cubicBezTo>
                  <a:cubicBezTo>
                    <a:pt x="119520" y="620015"/>
                    <a:pt x="121020" y="629082"/>
                    <a:pt x="119657" y="639035"/>
                  </a:cubicBezTo>
                  <a:cubicBezTo>
                    <a:pt x="116589" y="661395"/>
                    <a:pt x="114271" y="684028"/>
                    <a:pt x="111953" y="706592"/>
                  </a:cubicBezTo>
                  <a:cubicBezTo>
                    <a:pt x="110999" y="717363"/>
                    <a:pt x="103500" y="722612"/>
                    <a:pt x="96956" y="727725"/>
                  </a:cubicBezTo>
                  <a:cubicBezTo>
                    <a:pt x="82367" y="738905"/>
                    <a:pt x="66620" y="748176"/>
                    <a:pt x="55440" y="764060"/>
                  </a:cubicBezTo>
                  <a:cubicBezTo>
                    <a:pt x="54690" y="765083"/>
                    <a:pt x="52917" y="766378"/>
                    <a:pt x="51963" y="766174"/>
                  </a:cubicBezTo>
                  <a:cubicBezTo>
                    <a:pt x="36215" y="764060"/>
                    <a:pt x="24695" y="775240"/>
                    <a:pt x="11810" y="781580"/>
                  </a:cubicBezTo>
                  <a:cubicBezTo>
                    <a:pt x="8129" y="783489"/>
                    <a:pt x="5266" y="787716"/>
                    <a:pt x="2403" y="791261"/>
                  </a:cubicBezTo>
                  <a:cubicBezTo>
                    <a:pt x="-2574" y="797191"/>
                    <a:pt x="1039" y="801827"/>
                    <a:pt x="5470" y="804554"/>
                  </a:cubicBezTo>
                  <a:cubicBezTo>
                    <a:pt x="21968" y="815325"/>
                    <a:pt x="39828" y="822278"/>
                    <a:pt x="59257" y="822892"/>
                  </a:cubicBezTo>
                  <a:cubicBezTo>
                    <a:pt x="69619" y="823301"/>
                    <a:pt x="80186" y="823301"/>
                    <a:pt x="90548" y="822278"/>
                  </a:cubicBezTo>
                  <a:cubicBezTo>
                    <a:pt x="95933" y="821665"/>
                    <a:pt x="101319" y="818870"/>
                    <a:pt x="106500" y="816347"/>
                  </a:cubicBezTo>
                  <a:cubicBezTo>
                    <a:pt x="118634" y="810621"/>
                    <a:pt x="129746" y="804077"/>
                    <a:pt x="138949" y="792283"/>
                  </a:cubicBezTo>
                  <a:cubicBezTo>
                    <a:pt x="147811" y="780899"/>
                    <a:pt x="160832" y="773263"/>
                    <a:pt x="172762" y="763379"/>
                  </a:cubicBezTo>
                  <a:cubicBezTo>
                    <a:pt x="173921" y="769310"/>
                    <a:pt x="174875" y="774150"/>
                    <a:pt x="175830" y="779876"/>
                  </a:cubicBezTo>
                  <a:cubicBezTo>
                    <a:pt x="189873" y="777149"/>
                    <a:pt x="203507" y="774422"/>
                    <a:pt x="218505" y="771423"/>
                  </a:cubicBezTo>
                  <a:cubicBezTo>
                    <a:pt x="218914" y="777354"/>
                    <a:pt x="219664" y="783489"/>
                    <a:pt x="219664" y="789352"/>
                  </a:cubicBezTo>
                  <a:cubicBezTo>
                    <a:pt x="219664" y="798623"/>
                    <a:pt x="219118" y="808167"/>
                    <a:pt x="218709" y="817438"/>
                  </a:cubicBezTo>
                  <a:cubicBezTo>
                    <a:pt x="218709" y="819142"/>
                    <a:pt x="218709" y="821460"/>
                    <a:pt x="219664" y="822687"/>
                  </a:cubicBezTo>
                  <a:cubicBezTo>
                    <a:pt x="224845" y="830050"/>
                    <a:pt x="230435" y="837276"/>
                    <a:pt x="236025" y="844434"/>
                  </a:cubicBezTo>
                  <a:cubicBezTo>
                    <a:pt x="237184" y="845729"/>
                    <a:pt x="239297" y="845934"/>
                    <a:pt x="239297" y="845934"/>
                  </a:cubicBezTo>
                  <a:cubicBezTo>
                    <a:pt x="233707" y="881383"/>
                    <a:pt x="227981" y="916013"/>
                    <a:pt x="223140" y="951053"/>
                  </a:cubicBezTo>
                  <a:cubicBezTo>
                    <a:pt x="222186" y="957802"/>
                    <a:pt x="225049" y="965165"/>
                    <a:pt x="226617" y="972391"/>
                  </a:cubicBezTo>
                  <a:cubicBezTo>
                    <a:pt x="231048" y="993728"/>
                    <a:pt x="231048" y="993728"/>
                    <a:pt x="250818" y="996455"/>
                  </a:cubicBezTo>
                  <a:cubicBezTo>
                    <a:pt x="261930" y="998160"/>
                    <a:pt x="272905" y="1000068"/>
                    <a:pt x="284085" y="1001295"/>
                  </a:cubicBezTo>
                  <a:cubicBezTo>
                    <a:pt x="286198" y="1001500"/>
                    <a:pt x="289062" y="1000273"/>
                    <a:pt x="290425" y="998569"/>
                  </a:cubicBezTo>
                  <a:cubicBezTo>
                    <a:pt x="298878" y="986298"/>
                    <a:pt x="307331" y="974095"/>
                    <a:pt x="315376" y="961415"/>
                  </a:cubicBezTo>
                  <a:cubicBezTo>
                    <a:pt x="317080" y="958893"/>
                    <a:pt x="317898" y="955280"/>
                    <a:pt x="318034" y="951940"/>
                  </a:cubicBezTo>
                  <a:cubicBezTo>
                    <a:pt x="318784" y="931284"/>
                    <a:pt x="319602" y="910355"/>
                    <a:pt x="319602" y="889427"/>
                  </a:cubicBezTo>
                  <a:cubicBezTo>
                    <a:pt x="319602" y="877156"/>
                    <a:pt x="317693" y="864749"/>
                    <a:pt x="317284" y="852273"/>
                  </a:cubicBezTo>
                  <a:cubicBezTo>
                    <a:pt x="317080" y="848865"/>
                    <a:pt x="318989" y="845320"/>
                    <a:pt x="320147" y="841912"/>
                  </a:cubicBezTo>
                  <a:cubicBezTo>
                    <a:pt x="323965" y="829232"/>
                    <a:pt x="327442" y="816552"/>
                    <a:pt x="332077" y="804349"/>
                  </a:cubicBezTo>
                  <a:cubicBezTo>
                    <a:pt x="336509" y="792760"/>
                    <a:pt x="336849" y="781308"/>
                    <a:pt x="335145" y="769310"/>
                  </a:cubicBezTo>
                  <a:cubicBezTo>
                    <a:pt x="331328" y="743336"/>
                    <a:pt x="341076" y="717363"/>
                    <a:pt x="338008" y="691186"/>
                  </a:cubicBezTo>
                  <a:cubicBezTo>
                    <a:pt x="336849" y="681710"/>
                    <a:pt x="338008" y="671961"/>
                    <a:pt x="338008" y="662486"/>
                  </a:cubicBezTo>
                  <a:cubicBezTo>
                    <a:pt x="337804" y="643943"/>
                    <a:pt x="337258" y="625537"/>
                    <a:pt x="337054" y="606994"/>
                  </a:cubicBezTo>
                  <a:cubicBezTo>
                    <a:pt x="336849" y="589065"/>
                    <a:pt x="337258" y="571136"/>
                    <a:pt x="336849" y="553139"/>
                  </a:cubicBezTo>
                  <a:cubicBezTo>
                    <a:pt x="336440" y="531802"/>
                    <a:pt x="335282" y="510532"/>
                    <a:pt x="335486" y="489195"/>
                  </a:cubicBezTo>
                  <a:cubicBezTo>
                    <a:pt x="335486" y="473175"/>
                    <a:pt x="332419" y="458177"/>
                    <a:pt x="325465" y="444202"/>
                  </a:cubicBezTo>
                  <a:cubicBezTo>
                    <a:pt x="322806" y="438953"/>
                    <a:pt x="322943" y="434522"/>
                    <a:pt x="326419" y="429818"/>
                  </a:cubicBezTo>
                  <a:cubicBezTo>
                    <a:pt x="330237" y="424978"/>
                    <a:pt x="330441" y="419252"/>
                    <a:pt x="329896" y="412912"/>
                  </a:cubicBezTo>
                  <a:cubicBezTo>
                    <a:pt x="326624" y="379167"/>
                    <a:pt x="323147" y="345559"/>
                    <a:pt x="321238" y="311610"/>
                  </a:cubicBezTo>
                  <a:cubicBezTo>
                    <a:pt x="320489" y="299611"/>
                    <a:pt x="323352" y="287341"/>
                    <a:pt x="325260" y="275274"/>
                  </a:cubicBezTo>
                  <a:cubicBezTo>
                    <a:pt x="327169" y="261981"/>
                    <a:pt x="329692" y="248688"/>
                    <a:pt x="332146" y="235394"/>
                  </a:cubicBezTo>
                  <a:cubicBezTo>
                    <a:pt x="332895" y="231168"/>
                    <a:pt x="335622" y="226941"/>
                    <a:pt x="335418" y="222919"/>
                  </a:cubicBezTo>
                  <a:cubicBezTo>
                    <a:pt x="332350" y="186175"/>
                    <a:pt x="347075" y="150794"/>
                    <a:pt x="354369" y="115959"/>
                  </a:cubicBezTo>
                  <a:cubicBezTo>
                    <a:pt x="357028" y="103074"/>
                    <a:pt x="380070" y="40425"/>
                    <a:pt x="381638" y="27337"/>
                  </a:cubicBezTo>
                  <a:cubicBezTo>
                    <a:pt x="382047" y="23723"/>
                    <a:pt x="6766" y="0"/>
                    <a:pt x="6766" y="0"/>
                  </a:cubicBezTo>
                  <a:close/>
                </a:path>
              </a:pathLst>
            </a:custGeom>
            <a:solidFill>
              <a:srgbClr val="00000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9" name="자유형: 도형 18">
              <a:extLst>
                <a:ext uri="{FF2B5EF4-FFF2-40B4-BE49-F238E27FC236}">
                  <a16:creationId xmlns:a16="http://schemas.microsoft.com/office/drawing/2014/main" id="{BAE183E3-2D60-4278-BCE2-C0257165D81D}"/>
                </a:ext>
              </a:extLst>
            </p:cNvPr>
            <p:cNvSpPr/>
            <p:nvPr/>
          </p:nvSpPr>
          <p:spPr>
            <a:xfrm>
              <a:off x="5367320" y="120113"/>
              <a:ext cx="737309" cy="64361"/>
            </a:xfrm>
            <a:custGeom>
              <a:avLst/>
              <a:gdLst>
                <a:gd name="connsiteX0" fmla="*/ 736997 w 737309"/>
                <a:gd name="connsiteY0" fmla="*/ 25227 h 64361"/>
                <a:gd name="connsiteX1" fmla="*/ 710955 w 737309"/>
                <a:gd name="connsiteY1" fmla="*/ 12411 h 64361"/>
                <a:gd name="connsiteX2" fmla="*/ 36881 w 737309"/>
                <a:gd name="connsiteY2" fmla="*/ 3 h 64361"/>
                <a:gd name="connsiteX3" fmla="*/ 0 w 737309"/>
                <a:gd name="connsiteY3" fmla="*/ 33203 h 64361"/>
                <a:gd name="connsiteX4" fmla="*/ 39403 w 737309"/>
                <a:gd name="connsiteY4" fmla="*/ 64357 h 64361"/>
                <a:gd name="connsiteX5" fmla="*/ 710683 w 737309"/>
                <a:gd name="connsiteY5" fmla="*/ 47996 h 64361"/>
                <a:gd name="connsiteX6" fmla="*/ 736997 w 737309"/>
                <a:gd name="connsiteY6" fmla="*/ 25227 h 6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309" h="64361">
                  <a:moveTo>
                    <a:pt x="736997" y="25227"/>
                  </a:moveTo>
                  <a:cubicBezTo>
                    <a:pt x="734133" y="10434"/>
                    <a:pt x="724385" y="6957"/>
                    <a:pt x="710955" y="12411"/>
                  </a:cubicBezTo>
                  <a:cubicBezTo>
                    <a:pt x="623151" y="10843"/>
                    <a:pt x="173904" y="958"/>
                    <a:pt x="36881" y="3"/>
                  </a:cubicBezTo>
                  <a:cubicBezTo>
                    <a:pt x="11930" y="-133"/>
                    <a:pt x="68" y="3617"/>
                    <a:pt x="0" y="33203"/>
                  </a:cubicBezTo>
                  <a:cubicBezTo>
                    <a:pt x="-68" y="65448"/>
                    <a:pt x="17111" y="64357"/>
                    <a:pt x="39403" y="64357"/>
                  </a:cubicBezTo>
                  <a:cubicBezTo>
                    <a:pt x="120867" y="64493"/>
                    <a:pt x="595951" y="54131"/>
                    <a:pt x="710683" y="47996"/>
                  </a:cubicBezTo>
                  <a:cubicBezTo>
                    <a:pt x="710615" y="51132"/>
                    <a:pt x="740678" y="44246"/>
                    <a:pt x="736997" y="25227"/>
                  </a:cubicBezTo>
                  <a:close/>
                </a:path>
              </a:pathLst>
            </a:custGeom>
            <a:solidFill>
              <a:srgbClr val="39434C"/>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0" name="자유형: 도형 19">
              <a:extLst>
                <a:ext uri="{FF2B5EF4-FFF2-40B4-BE49-F238E27FC236}">
                  <a16:creationId xmlns:a16="http://schemas.microsoft.com/office/drawing/2014/main" id="{62279F98-645D-4D3F-A886-20D23AE26616}"/>
                </a:ext>
              </a:extLst>
            </p:cNvPr>
            <p:cNvSpPr/>
            <p:nvPr/>
          </p:nvSpPr>
          <p:spPr>
            <a:xfrm>
              <a:off x="5792599" y="100977"/>
              <a:ext cx="52859" cy="112806"/>
            </a:xfrm>
            <a:custGeom>
              <a:avLst/>
              <a:gdLst>
                <a:gd name="connsiteX0" fmla="*/ 50895 w 52859"/>
                <a:gd name="connsiteY0" fmla="*/ 101217 h 112806"/>
                <a:gd name="connsiteX1" fmla="*/ 50554 w 52859"/>
                <a:gd name="connsiteY1" fmla="*/ 67609 h 112806"/>
                <a:gd name="connsiteX2" fmla="*/ 38351 w 52859"/>
                <a:gd name="connsiteY2" fmla="*/ 47839 h 112806"/>
                <a:gd name="connsiteX3" fmla="*/ 20082 w 52859"/>
                <a:gd name="connsiteY3" fmla="*/ 15458 h 112806"/>
                <a:gd name="connsiteX4" fmla="*/ 15037 w 52859"/>
                <a:gd name="connsiteY4" fmla="*/ 4960 h 112806"/>
                <a:gd name="connsiteX5" fmla="*/ 8901 w 52859"/>
                <a:gd name="connsiteY5" fmla="*/ 52 h 112806"/>
                <a:gd name="connsiteX6" fmla="*/ 2084 w 52859"/>
                <a:gd name="connsiteY6" fmla="*/ 6460 h 112806"/>
                <a:gd name="connsiteX7" fmla="*/ 3721 w 52859"/>
                <a:gd name="connsiteY7" fmla="*/ 33183 h 112806"/>
                <a:gd name="connsiteX8" fmla="*/ 8833 w 52859"/>
                <a:gd name="connsiteY8" fmla="*/ 46885 h 112806"/>
                <a:gd name="connsiteX9" fmla="*/ 33239 w 52859"/>
                <a:gd name="connsiteY9" fmla="*/ 112806 h 112806"/>
                <a:gd name="connsiteX10" fmla="*/ 50895 w 52859"/>
                <a:gd name="connsiteY10" fmla="*/ 101217 h 11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59" h="112806">
                  <a:moveTo>
                    <a:pt x="50895" y="101217"/>
                  </a:moveTo>
                  <a:cubicBezTo>
                    <a:pt x="52940" y="90651"/>
                    <a:pt x="54167" y="78244"/>
                    <a:pt x="50554" y="67609"/>
                  </a:cubicBezTo>
                  <a:cubicBezTo>
                    <a:pt x="47963" y="60042"/>
                    <a:pt x="42987" y="53975"/>
                    <a:pt x="38351" y="47839"/>
                  </a:cubicBezTo>
                  <a:cubicBezTo>
                    <a:pt x="30716" y="37818"/>
                    <a:pt x="24785" y="27047"/>
                    <a:pt x="20082" y="15458"/>
                  </a:cubicBezTo>
                  <a:cubicBezTo>
                    <a:pt x="18582" y="11845"/>
                    <a:pt x="16878" y="8368"/>
                    <a:pt x="15037" y="4960"/>
                  </a:cubicBezTo>
                  <a:cubicBezTo>
                    <a:pt x="13742" y="2506"/>
                    <a:pt x="12242" y="-426"/>
                    <a:pt x="8901" y="52"/>
                  </a:cubicBezTo>
                  <a:cubicBezTo>
                    <a:pt x="5493" y="597"/>
                    <a:pt x="3380" y="3187"/>
                    <a:pt x="2084" y="6460"/>
                  </a:cubicBezTo>
                  <a:cubicBezTo>
                    <a:pt x="-1529" y="15663"/>
                    <a:pt x="-97" y="24457"/>
                    <a:pt x="3721" y="33183"/>
                  </a:cubicBezTo>
                  <a:cubicBezTo>
                    <a:pt x="5288" y="36728"/>
                    <a:pt x="9788" y="45931"/>
                    <a:pt x="8833" y="46885"/>
                  </a:cubicBezTo>
                  <a:cubicBezTo>
                    <a:pt x="8083" y="47635"/>
                    <a:pt x="33239" y="112806"/>
                    <a:pt x="33239" y="112806"/>
                  </a:cubicBezTo>
                  <a:cubicBezTo>
                    <a:pt x="40260" y="108512"/>
                    <a:pt x="47077" y="104149"/>
                    <a:pt x="50895" y="101217"/>
                  </a:cubicBezTo>
                  <a:close/>
                </a:path>
              </a:pathLst>
            </a:custGeom>
            <a:solidFill>
              <a:srgbClr val="FCC88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21" name="그룹 20">
            <a:extLst>
              <a:ext uri="{FF2B5EF4-FFF2-40B4-BE49-F238E27FC236}">
                <a16:creationId xmlns:a16="http://schemas.microsoft.com/office/drawing/2014/main" id="{4095E115-F7EF-44A4-9DBE-F2DC686093D8}"/>
              </a:ext>
            </a:extLst>
          </p:cNvPr>
          <p:cNvGrpSpPr/>
          <p:nvPr/>
        </p:nvGrpSpPr>
        <p:grpSpPr>
          <a:xfrm>
            <a:off x="10263556" y="2778615"/>
            <a:ext cx="1027340" cy="3737055"/>
            <a:chOff x="7205550" y="2089286"/>
            <a:chExt cx="1302133" cy="4736641"/>
          </a:xfrm>
        </p:grpSpPr>
        <p:sp>
          <p:nvSpPr>
            <p:cNvPr id="22" name="자유형: 도형 21">
              <a:extLst>
                <a:ext uri="{FF2B5EF4-FFF2-40B4-BE49-F238E27FC236}">
                  <a16:creationId xmlns:a16="http://schemas.microsoft.com/office/drawing/2014/main" id="{334EF69A-3016-47A3-BF4B-F317BAAC3664}"/>
                </a:ext>
              </a:extLst>
            </p:cNvPr>
            <p:cNvSpPr/>
            <p:nvPr/>
          </p:nvSpPr>
          <p:spPr>
            <a:xfrm>
              <a:off x="7205550" y="2578567"/>
              <a:ext cx="745722" cy="54536"/>
            </a:xfrm>
            <a:custGeom>
              <a:avLst/>
              <a:gdLst>
                <a:gd name="connsiteX0" fmla="*/ 0 w 745722"/>
                <a:gd name="connsiteY0" fmla="*/ 0 h 54536"/>
                <a:gd name="connsiteX1" fmla="*/ 745722 w 745722"/>
                <a:gd name="connsiteY1" fmla="*/ 0 h 54536"/>
                <a:gd name="connsiteX2" fmla="*/ 745722 w 745722"/>
                <a:gd name="connsiteY2" fmla="*/ 54537 h 54536"/>
                <a:gd name="connsiteX3" fmla="*/ 0 w 745722"/>
                <a:gd name="connsiteY3" fmla="*/ 54537 h 54536"/>
              </a:gdLst>
              <a:ahLst/>
              <a:cxnLst>
                <a:cxn ang="0">
                  <a:pos x="connsiteX0" y="connsiteY0"/>
                </a:cxn>
                <a:cxn ang="0">
                  <a:pos x="connsiteX1" y="connsiteY1"/>
                </a:cxn>
                <a:cxn ang="0">
                  <a:pos x="connsiteX2" y="connsiteY2"/>
                </a:cxn>
                <a:cxn ang="0">
                  <a:pos x="connsiteX3" y="connsiteY3"/>
                </a:cxn>
              </a:cxnLst>
              <a:rect l="l" t="t" r="r" b="b"/>
              <a:pathLst>
                <a:path w="745722" h="54536">
                  <a:moveTo>
                    <a:pt x="0" y="0"/>
                  </a:moveTo>
                  <a:lnTo>
                    <a:pt x="745722" y="0"/>
                  </a:lnTo>
                  <a:lnTo>
                    <a:pt x="745722"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3" name="자유형: 도형 22">
              <a:extLst>
                <a:ext uri="{FF2B5EF4-FFF2-40B4-BE49-F238E27FC236}">
                  <a16:creationId xmlns:a16="http://schemas.microsoft.com/office/drawing/2014/main" id="{5E65820D-49A0-4B14-9C4F-44228F8BF35D}"/>
                </a:ext>
              </a:extLst>
            </p:cNvPr>
            <p:cNvSpPr/>
            <p:nvPr/>
          </p:nvSpPr>
          <p:spPr>
            <a:xfrm>
              <a:off x="7282788" y="3065171"/>
              <a:ext cx="745722" cy="54536"/>
            </a:xfrm>
            <a:custGeom>
              <a:avLst/>
              <a:gdLst>
                <a:gd name="connsiteX0" fmla="*/ 0 w 745722"/>
                <a:gd name="connsiteY0" fmla="*/ 0 h 54536"/>
                <a:gd name="connsiteX1" fmla="*/ 745723 w 745722"/>
                <a:gd name="connsiteY1" fmla="*/ 0 h 54536"/>
                <a:gd name="connsiteX2" fmla="*/ 745723 w 745722"/>
                <a:gd name="connsiteY2" fmla="*/ 54537 h 54536"/>
                <a:gd name="connsiteX3" fmla="*/ 0 w 745722"/>
                <a:gd name="connsiteY3" fmla="*/ 54537 h 54536"/>
              </a:gdLst>
              <a:ahLst/>
              <a:cxnLst>
                <a:cxn ang="0">
                  <a:pos x="connsiteX0" y="connsiteY0"/>
                </a:cxn>
                <a:cxn ang="0">
                  <a:pos x="connsiteX1" y="connsiteY1"/>
                </a:cxn>
                <a:cxn ang="0">
                  <a:pos x="connsiteX2" y="connsiteY2"/>
                </a:cxn>
                <a:cxn ang="0">
                  <a:pos x="connsiteX3" y="connsiteY3"/>
                </a:cxn>
              </a:cxnLst>
              <a:rect l="l" t="t" r="r" b="b"/>
              <a:pathLst>
                <a:path w="745722" h="54536">
                  <a:moveTo>
                    <a:pt x="0" y="0"/>
                  </a:moveTo>
                  <a:lnTo>
                    <a:pt x="745723" y="0"/>
                  </a:lnTo>
                  <a:lnTo>
                    <a:pt x="745723"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4" name="자유형: 도형 23">
              <a:extLst>
                <a:ext uri="{FF2B5EF4-FFF2-40B4-BE49-F238E27FC236}">
                  <a16:creationId xmlns:a16="http://schemas.microsoft.com/office/drawing/2014/main" id="{4CC00761-05B4-4658-83AC-C0D6AE463013}"/>
                </a:ext>
              </a:extLst>
            </p:cNvPr>
            <p:cNvSpPr/>
            <p:nvPr/>
          </p:nvSpPr>
          <p:spPr>
            <a:xfrm>
              <a:off x="7280538" y="3551707"/>
              <a:ext cx="817710" cy="54536"/>
            </a:xfrm>
            <a:custGeom>
              <a:avLst/>
              <a:gdLst>
                <a:gd name="connsiteX0" fmla="*/ 0 w 817710"/>
                <a:gd name="connsiteY0" fmla="*/ 0 h 54536"/>
                <a:gd name="connsiteX1" fmla="*/ 817711 w 817710"/>
                <a:gd name="connsiteY1" fmla="*/ 0 h 54536"/>
                <a:gd name="connsiteX2" fmla="*/ 817711 w 817710"/>
                <a:gd name="connsiteY2" fmla="*/ 54537 h 54536"/>
                <a:gd name="connsiteX3" fmla="*/ 0 w 817710"/>
                <a:gd name="connsiteY3" fmla="*/ 54537 h 54536"/>
              </a:gdLst>
              <a:ahLst/>
              <a:cxnLst>
                <a:cxn ang="0">
                  <a:pos x="connsiteX0" y="connsiteY0"/>
                </a:cxn>
                <a:cxn ang="0">
                  <a:pos x="connsiteX1" y="connsiteY1"/>
                </a:cxn>
                <a:cxn ang="0">
                  <a:pos x="connsiteX2" y="connsiteY2"/>
                </a:cxn>
                <a:cxn ang="0">
                  <a:pos x="connsiteX3" y="connsiteY3"/>
                </a:cxn>
              </a:cxnLst>
              <a:rect l="l" t="t" r="r" b="b"/>
              <a:pathLst>
                <a:path w="817710" h="54536">
                  <a:moveTo>
                    <a:pt x="0" y="0"/>
                  </a:moveTo>
                  <a:lnTo>
                    <a:pt x="817711" y="0"/>
                  </a:lnTo>
                  <a:lnTo>
                    <a:pt x="817711"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5" name="자유형: 도형 24">
              <a:extLst>
                <a:ext uri="{FF2B5EF4-FFF2-40B4-BE49-F238E27FC236}">
                  <a16:creationId xmlns:a16="http://schemas.microsoft.com/office/drawing/2014/main" id="{9F88310E-43C2-42A2-8B86-5D73EF9256DF}"/>
                </a:ext>
              </a:extLst>
            </p:cNvPr>
            <p:cNvSpPr/>
            <p:nvPr/>
          </p:nvSpPr>
          <p:spPr>
            <a:xfrm>
              <a:off x="7365207" y="4038312"/>
              <a:ext cx="817710" cy="54536"/>
            </a:xfrm>
            <a:custGeom>
              <a:avLst/>
              <a:gdLst>
                <a:gd name="connsiteX0" fmla="*/ 0 w 817710"/>
                <a:gd name="connsiteY0" fmla="*/ 0 h 54536"/>
                <a:gd name="connsiteX1" fmla="*/ 817711 w 817710"/>
                <a:gd name="connsiteY1" fmla="*/ 0 h 54536"/>
                <a:gd name="connsiteX2" fmla="*/ 817711 w 817710"/>
                <a:gd name="connsiteY2" fmla="*/ 54537 h 54536"/>
                <a:gd name="connsiteX3" fmla="*/ 0 w 817710"/>
                <a:gd name="connsiteY3" fmla="*/ 54537 h 54536"/>
              </a:gdLst>
              <a:ahLst/>
              <a:cxnLst>
                <a:cxn ang="0">
                  <a:pos x="connsiteX0" y="connsiteY0"/>
                </a:cxn>
                <a:cxn ang="0">
                  <a:pos x="connsiteX1" y="connsiteY1"/>
                </a:cxn>
                <a:cxn ang="0">
                  <a:pos x="connsiteX2" y="connsiteY2"/>
                </a:cxn>
                <a:cxn ang="0">
                  <a:pos x="connsiteX3" y="connsiteY3"/>
                </a:cxn>
              </a:cxnLst>
              <a:rect l="l" t="t" r="r" b="b"/>
              <a:pathLst>
                <a:path w="817710" h="54536">
                  <a:moveTo>
                    <a:pt x="0" y="0"/>
                  </a:moveTo>
                  <a:lnTo>
                    <a:pt x="817711" y="0"/>
                  </a:lnTo>
                  <a:lnTo>
                    <a:pt x="817711"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6" name="자유형: 도형 25">
              <a:extLst>
                <a:ext uri="{FF2B5EF4-FFF2-40B4-BE49-F238E27FC236}">
                  <a16:creationId xmlns:a16="http://schemas.microsoft.com/office/drawing/2014/main" id="{A61AC0FC-D508-4774-9732-1F273C327FD3}"/>
                </a:ext>
              </a:extLst>
            </p:cNvPr>
            <p:cNvSpPr/>
            <p:nvPr/>
          </p:nvSpPr>
          <p:spPr>
            <a:xfrm>
              <a:off x="7362343" y="4524848"/>
              <a:ext cx="858681" cy="54536"/>
            </a:xfrm>
            <a:custGeom>
              <a:avLst/>
              <a:gdLst>
                <a:gd name="connsiteX0" fmla="*/ 0 w 858681"/>
                <a:gd name="connsiteY0" fmla="*/ 0 h 54536"/>
                <a:gd name="connsiteX1" fmla="*/ 858682 w 858681"/>
                <a:gd name="connsiteY1" fmla="*/ 0 h 54536"/>
                <a:gd name="connsiteX2" fmla="*/ 858682 w 858681"/>
                <a:gd name="connsiteY2" fmla="*/ 54537 h 54536"/>
                <a:gd name="connsiteX3" fmla="*/ 0 w 858681"/>
                <a:gd name="connsiteY3" fmla="*/ 54537 h 54536"/>
              </a:gdLst>
              <a:ahLst/>
              <a:cxnLst>
                <a:cxn ang="0">
                  <a:pos x="connsiteX0" y="connsiteY0"/>
                </a:cxn>
                <a:cxn ang="0">
                  <a:pos x="connsiteX1" y="connsiteY1"/>
                </a:cxn>
                <a:cxn ang="0">
                  <a:pos x="connsiteX2" y="connsiteY2"/>
                </a:cxn>
                <a:cxn ang="0">
                  <a:pos x="connsiteX3" y="connsiteY3"/>
                </a:cxn>
              </a:cxnLst>
              <a:rect l="l" t="t" r="r" b="b"/>
              <a:pathLst>
                <a:path w="858681" h="54536">
                  <a:moveTo>
                    <a:pt x="0" y="0"/>
                  </a:moveTo>
                  <a:lnTo>
                    <a:pt x="858682" y="0"/>
                  </a:lnTo>
                  <a:lnTo>
                    <a:pt x="858682"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7" name="자유형: 도형 26">
              <a:extLst>
                <a:ext uri="{FF2B5EF4-FFF2-40B4-BE49-F238E27FC236}">
                  <a16:creationId xmlns:a16="http://schemas.microsoft.com/office/drawing/2014/main" id="{D9AAB716-896E-412C-8C5B-8327443F8399}"/>
                </a:ext>
              </a:extLst>
            </p:cNvPr>
            <p:cNvSpPr/>
            <p:nvPr/>
          </p:nvSpPr>
          <p:spPr>
            <a:xfrm>
              <a:off x="7451307" y="5011452"/>
              <a:ext cx="858681" cy="54536"/>
            </a:xfrm>
            <a:custGeom>
              <a:avLst/>
              <a:gdLst>
                <a:gd name="connsiteX0" fmla="*/ 0 w 858681"/>
                <a:gd name="connsiteY0" fmla="*/ 0 h 54536"/>
                <a:gd name="connsiteX1" fmla="*/ 858682 w 858681"/>
                <a:gd name="connsiteY1" fmla="*/ 0 h 54536"/>
                <a:gd name="connsiteX2" fmla="*/ 858682 w 858681"/>
                <a:gd name="connsiteY2" fmla="*/ 54537 h 54536"/>
                <a:gd name="connsiteX3" fmla="*/ 0 w 858681"/>
                <a:gd name="connsiteY3" fmla="*/ 54537 h 54536"/>
              </a:gdLst>
              <a:ahLst/>
              <a:cxnLst>
                <a:cxn ang="0">
                  <a:pos x="connsiteX0" y="connsiteY0"/>
                </a:cxn>
                <a:cxn ang="0">
                  <a:pos x="connsiteX1" y="connsiteY1"/>
                </a:cxn>
                <a:cxn ang="0">
                  <a:pos x="connsiteX2" y="connsiteY2"/>
                </a:cxn>
                <a:cxn ang="0">
                  <a:pos x="connsiteX3" y="connsiteY3"/>
                </a:cxn>
              </a:cxnLst>
              <a:rect l="l" t="t" r="r" b="b"/>
              <a:pathLst>
                <a:path w="858681" h="54536">
                  <a:moveTo>
                    <a:pt x="0" y="0"/>
                  </a:moveTo>
                  <a:lnTo>
                    <a:pt x="858682" y="0"/>
                  </a:lnTo>
                  <a:lnTo>
                    <a:pt x="858682"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8" name="자유형: 도형 27">
              <a:extLst>
                <a:ext uri="{FF2B5EF4-FFF2-40B4-BE49-F238E27FC236}">
                  <a16:creationId xmlns:a16="http://schemas.microsoft.com/office/drawing/2014/main" id="{F66EBC0D-3A22-416C-977C-6850E34E5B2D}"/>
                </a:ext>
              </a:extLst>
            </p:cNvPr>
            <p:cNvSpPr/>
            <p:nvPr/>
          </p:nvSpPr>
          <p:spPr>
            <a:xfrm>
              <a:off x="7485051" y="5497989"/>
              <a:ext cx="894471" cy="54536"/>
            </a:xfrm>
            <a:custGeom>
              <a:avLst/>
              <a:gdLst>
                <a:gd name="connsiteX0" fmla="*/ 0 w 894471"/>
                <a:gd name="connsiteY0" fmla="*/ 0 h 54536"/>
                <a:gd name="connsiteX1" fmla="*/ 894472 w 894471"/>
                <a:gd name="connsiteY1" fmla="*/ 0 h 54536"/>
                <a:gd name="connsiteX2" fmla="*/ 894472 w 894471"/>
                <a:gd name="connsiteY2" fmla="*/ 54537 h 54536"/>
                <a:gd name="connsiteX3" fmla="*/ 0 w 894471"/>
                <a:gd name="connsiteY3" fmla="*/ 54537 h 54536"/>
              </a:gdLst>
              <a:ahLst/>
              <a:cxnLst>
                <a:cxn ang="0">
                  <a:pos x="connsiteX0" y="connsiteY0"/>
                </a:cxn>
                <a:cxn ang="0">
                  <a:pos x="connsiteX1" y="connsiteY1"/>
                </a:cxn>
                <a:cxn ang="0">
                  <a:pos x="connsiteX2" y="connsiteY2"/>
                </a:cxn>
                <a:cxn ang="0">
                  <a:pos x="connsiteX3" y="connsiteY3"/>
                </a:cxn>
              </a:cxnLst>
              <a:rect l="l" t="t" r="r" b="b"/>
              <a:pathLst>
                <a:path w="894471" h="54536">
                  <a:moveTo>
                    <a:pt x="0" y="0"/>
                  </a:moveTo>
                  <a:lnTo>
                    <a:pt x="894472" y="0"/>
                  </a:lnTo>
                  <a:lnTo>
                    <a:pt x="894472"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9" name="자유형: 도형 28">
              <a:extLst>
                <a:ext uri="{FF2B5EF4-FFF2-40B4-BE49-F238E27FC236}">
                  <a16:creationId xmlns:a16="http://schemas.microsoft.com/office/drawing/2014/main" id="{CBA70849-9C1D-4B6E-A1B2-79D9DC312539}"/>
                </a:ext>
              </a:extLst>
            </p:cNvPr>
            <p:cNvSpPr/>
            <p:nvPr/>
          </p:nvSpPr>
          <p:spPr>
            <a:xfrm>
              <a:off x="7498004" y="5984593"/>
              <a:ext cx="914922" cy="54536"/>
            </a:xfrm>
            <a:custGeom>
              <a:avLst/>
              <a:gdLst>
                <a:gd name="connsiteX0" fmla="*/ 0 w 914922"/>
                <a:gd name="connsiteY0" fmla="*/ 0 h 54536"/>
                <a:gd name="connsiteX1" fmla="*/ 914923 w 914922"/>
                <a:gd name="connsiteY1" fmla="*/ 0 h 54536"/>
                <a:gd name="connsiteX2" fmla="*/ 914923 w 914922"/>
                <a:gd name="connsiteY2" fmla="*/ 54537 h 54536"/>
                <a:gd name="connsiteX3" fmla="*/ 0 w 914922"/>
                <a:gd name="connsiteY3" fmla="*/ 54537 h 54536"/>
              </a:gdLst>
              <a:ahLst/>
              <a:cxnLst>
                <a:cxn ang="0">
                  <a:pos x="connsiteX0" y="connsiteY0"/>
                </a:cxn>
                <a:cxn ang="0">
                  <a:pos x="connsiteX1" y="connsiteY1"/>
                </a:cxn>
                <a:cxn ang="0">
                  <a:pos x="connsiteX2" y="connsiteY2"/>
                </a:cxn>
                <a:cxn ang="0">
                  <a:pos x="connsiteX3" y="connsiteY3"/>
                </a:cxn>
              </a:cxnLst>
              <a:rect l="l" t="t" r="r" b="b"/>
              <a:pathLst>
                <a:path w="914922" h="54536">
                  <a:moveTo>
                    <a:pt x="0" y="0"/>
                  </a:moveTo>
                  <a:lnTo>
                    <a:pt x="914923" y="0"/>
                  </a:lnTo>
                  <a:lnTo>
                    <a:pt x="914923"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0" name="자유형: 도형 29">
              <a:extLst>
                <a:ext uri="{FF2B5EF4-FFF2-40B4-BE49-F238E27FC236}">
                  <a16:creationId xmlns:a16="http://schemas.microsoft.com/office/drawing/2014/main" id="{0DFEC9A9-5143-4EAE-BFF1-6F5D40581F42}"/>
                </a:ext>
              </a:extLst>
            </p:cNvPr>
            <p:cNvSpPr/>
            <p:nvPr/>
          </p:nvSpPr>
          <p:spPr>
            <a:xfrm>
              <a:off x="7592761" y="6471129"/>
              <a:ext cx="914922" cy="54536"/>
            </a:xfrm>
            <a:custGeom>
              <a:avLst/>
              <a:gdLst>
                <a:gd name="connsiteX0" fmla="*/ 0 w 914922"/>
                <a:gd name="connsiteY0" fmla="*/ 0 h 54536"/>
                <a:gd name="connsiteX1" fmla="*/ 914923 w 914922"/>
                <a:gd name="connsiteY1" fmla="*/ 0 h 54536"/>
                <a:gd name="connsiteX2" fmla="*/ 914923 w 914922"/>
                <a:gd name="connsiteY2" fmla="*/ 54537 h 54536"/>
                <a:gd name="connsiteX3" fmla="*/ 0 w 914922"/>
                <a:gd name="connsiteY3" fmla="*/ 54537 h 54536"/>
              </a:gdLst>
              <a:ahLst/>
              <a:cxnLst>
                <a:cxn ang="0">
                  <a:pos x="connsiteX0" y="connsiteY0"/>
                </a:cxn>
                <a:cxn ang="0">
                  <a:pos x="connsiteX1" y="connsiteY1"/>
                </a:cxn>
                <a:cxn ang="0">
                  <a:pos x="connsiteX2" y="connsiteY2"/>
                </a:cxn>
                <a:cxn ang="0">
                  <a:pos x="connsiteX3" y="connsiteY3"/>
                </a:cxn>
              </a:cxnLst>
              <a:rect l="l" t="t" r="r" b="b"/>
              <a:pathLst>
                <a:path w="914922" h="54536">
                  <a:moveTo>
                    <a:pt x="0" y="0"/>
                  </a:moveTo>
                  <a:lnTo>
                    <a:pt x="914923" y="0"/>
                  </a:lnTo>
                  <a:lnTo>
                    <a:pt x="914923"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1" name="자유형: 도형 30">
              <a:extLst>
                <a:ext uri="{FF2B5EF4-FFF2-40B4-BE49-F238E27FC236}">
                  <a16:creationId xmlns:a16="http://schemas.microsoft.com/office/drawing/2014/main" id="{EEFAF1FA-0188-4A22-846D-9AE73AED5551}"/>
                </a:ext>
              </a:extLst>
            </p:cNvPr>
            <p:cNvSpPr/>
            <p:nvPr/>
          </p:nvSpPr>
          <p:spPr>
            <a:xfrm rot="21322604">
              <a:off x="7335029" y="2089286"/>
              <a:ext cx="99934" cy="4717212"/>
            </a:xfrm>
            <a:custGeom>
              <a:avLst/>
              <a:gdLst>
                <a:gd name="connsiteX0" fmla="*/ 0 w 99934"/>
                <a:gd name="connsiteY0" fmla="*/ 0 h 4717212"/>
                <a:gd name="connsiteX1" fmla="*/ 99934 w 99934"/>
                <a:gd name="connsiteY1" fmla="*/ 0 h 4717212"/>
                <a:gd name="connsiteX2" fmla="*/ 99934 w 99934"/>
                <a:gd name="connsiteY2" fmla="*/ 4717213 h 4717212"/>
                <a:gd name="connsiteX3" fmla="*/ 0 w 99934"/>
                <a:gd name="connsiteY3" fmla="*/ 4717213 h 4717212"/>
              </a:gdLst>
              <a:ahLst/>
              <a:cxnLst>
                <a:cxn ang="0">
                  <a:pos x="connsiteX0" y="connsiteY0"/>
                </a:cxn>
                <a:cxn ang="0">
                  <a:pos x="connsiteX1" y="connsiteY1"/>
                </a:cxn>
                <a:cxn ang="0">
                  <a:pos x="connsiteX2" y="connsiteY2"/>
                </a:cxn>
                <a:cxn ang="0">
                  <a:pos x="connsiteX3" y="connsiteY3"/>
                </a:cxn>
              </a:cxnLst>
              <a:rect l="l" t="t" r="r" b="b"/>
              <a:pathLst>
                <a:path w="99934" h="4717212">
                  <a:moveTo>
                    <a:pt x="0" y="0"/>
                  </a:moveTo>
                  <a:lnTo>
                    <a:pt x="99934" y="0"/>
                  </a:lnTo>
                  <a:lnTo>
                    <a:pt x="99934" y="4717213"/>
                  </a:lnTo>
                  <a:lnTo>
                    <a:pt x="0" y="4717213"/>
                  </a:lnTo>
                  <a:close/>
                </a:path>
              </a:pathLst>
            </a:custGeom>
            <a:solidFill>
              <a:srgbClr val="AC9D7E"/>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2" name="자유형: 도형 31">
              <a:extLst>
                <a:ext uri="{FF2B5EF4-FFF2-40B4-BE49-F238E27FC236}">
                  <a16:creationId xmlns:a16="http://schemas.microsoft.com/office/drawing/2014/main" id="{7963AEB8-1E92-4737-929A-D8858359CB6A}"/>
                </a:ext>
              </a:extLst>
            </p:cNvPr>
            <p:cNvSpPr/>
            <p:nvPr/>
          </p:nvSpPr>
          <p:spPr>
            <a:xfrm rot="21097657">
              <a:off x="8169317" y="2108699"/>
              <a:ext cx="99934" cy="4717228"/>
            </a:xfrm>
            <a:custGeom>
              <a:avLst/>
              <a:gdLst>
                <a:gd name="connsiteX0" fmla="*/ 0 w 99934"/>
                <a:gd name="connsiteY0" fmla="*/ 0 h 4717228"/>
                <a:gd name="connsiteX1" fmla="*/ 99934 w 99934"/>
                <a:gd name="connsiteY1" fmla="*/ 0 h 4717228"/>
                <a:gd name="connsiteX2" fmla="*/ 99934 w 99934"/>
                <a:gd name="connsiteY2" fmla="*/ 4717228 h 4717228"/>
                <a:gd name="connsiteX3" fmla="*/ 0 w 99934"/>
                <a:gd name="connsiteY3" fmla="*/ 4717228 h 4717228"/>
              </a:gdLst>
              <a:ahLst/>
              <a:cxnLst>
                <a:cxn ang="0">
                  <a:pos x="connsiteX0" y="connsiteY0"/>
                </a:cxn>
                <a:cxn ang="0">
                  <a:pos x="connsiteX1" y="connsiteY1"/>
                </a:cxn>
                <a:cxn ang="0">
                  <a:pos x="connsiteX2" y="connsiteY2"/>
                </a:cxn>
                <a:cxn ang="0">
                  <a:pos x="connsiteX3" y="connsiteY3"/>
                </a:cxn>
              </a:cxnLst>
              <a:rect l="l" t="t" r="r" b="b"/>
              <a:pathLst>
                <a:path w="99934" h="4717228">
                  <a:moveTo>
                    <a:pt x="0" y="0"/>
                  </a:moveTo>
                  <a:lnTo>
                    <a:pt x="99934" y="0"/>
                  </a:lnTo>
                  <a:lnTo>
                    <a:pt x="99934" y="4717228"/>
                  </a:lnTo>
                  <a:lnTo>
                    <a:pt x="0" y="4717228"/>
                  </a:lnTo>
                  <a:close/>
                </a:path>
              </a:pathLst>
            </a:custGeom>
            <a:solidFill>
              <a:srgbClr val="AC9D7E"/>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33" name="그룹 32">
            <a:extLst>
              <a:ext uri="{FF2B5EF4-FFF2-40B4-BE49-F238E27FC236}">
                <a16:creationId xmlns:a16="http://schemas.microsoft.com/office/drawing/2014/main" id="{19152E9E-A0DA-46ED-AD80-76A9133CC8F5}"/>
              </a:ext>
            </a:extLst>
          </p:cNvPr>
          <p:cNvGrpSpPr/>
          <p:nvPr/>
        </p:nvGrpSpPr>
        <p:grpSpPr>
          <a:xfrm>
            <a:off x="7926209" y="4829512"/>
            <a:ext cx="531235" cy="1848128"/>
            <a:chOff x="3333210" y="3843806"/>
            <a:chExt cx="644070" cy="2240674"/>
          </a:xfrm>
        </p:grpSpPr>
        <p:sp>
          <p:nvSpPr>
            <p:cNvPr id="34" name="자유형: 도형 33">
              <a:extLst>
                <a:ext uri="{FF2B5EF4-FFF2-40B4-BE49-F238E27FC236}">
                  <a16:creationId xmlns:a16="http://schemas.microsoft.com/office/drawing/2014/main" id="{E89BE9EC-B0CA-4636-AF4F-D850923C1618}"/>
                </a:ext>
              </a:extLst>
            </p:cNvPr>
            <p:cNvSpPr/>
            <p:nvPr/>
          </p:nvSpPr>
          <p:spPr>
            <a:xfrm>
              <a:off x="3544917" y="3843806"/>
              <a:ext cx="214126" cy="264421"/>
            </a:xfrm>
            <a:custGeom>
              <a:avLst/>
              <a:gdLst>
                <a:gd name="connsiteX0" fmla="*/ 11888 w 214126"/>
                <a:gd name="connsiteY0" fmla="*/ 163717 h 264421"/>
                <a:gd name="connsiteX1" fmla="*/ 20100 w 214126"/>
                <a:gd name="connsiteY1" fmla="*/ 45220 h 264421"/>
                <a:gd name="connsiteX2" fmla="*/ 132899 w 214126"/>
                <a:gd name="connsiteY2" fmla="*/ 2593 h 264421"/>
                <a:gd name="connsiteX3" fmla="*/ 208935 w 214126"/>
                <a:gd name="connsiteY3" fmla="*/ 82038 h 264421"/>
                <a:gd name="connsiteX4" fmla="*/ 209438 w 214126"/>
                <a:gd name="connsiteY4" fmla="*/ 153437 h 264421"/>
                <a:gd name="connsiteX5" fmla="*/ 181448 w 214126"/>
                <a:gd name="connsiteY5" fmla="*/ 232771 h 264421"/>
                <a:gd name="connsiteX6" fmla="*/ 27866 w 214126"/>
                <a:gd name="connsiteY6" fmla="*/ 230256 h 264421"/>
                <a:gd name="connsiteX7" fmla="*/ 11888 w 214126"/>
                <a:gd name="connsiteY7" fmla="*/ 163717 h 26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26" h="264421">
                  <a:moveTo>
                    <a:pt x="11888" y="163717"/>
                  </a:moveTo>
                  <a:cubicBezTo>
                    <a:pt x="-5432" y="122822"/>
                    <a:pt x="-4761" y="81702"/>
                    <a:pt x="20100" y="45220"/>
                  </a:cubicBezTo>
                  <a:cubicBezTo>
                    <a:pt x="46638" y="6224"/>
                    <a:pt x="87310" y="-5955"/>
                    <a:pt x="132899" y="2593"/>
                  </a:cubicBezTo>
                  <a:cubicBezTo>
                    <a:pt x="176364" y="10750"/>
                    <a:pt x="198153" y="41868"/>
                    <a:pt x="208935" y="82038"/>
                  </a:cubicBezTo>
                  <a:cubicBezTo>
                    <a:pt x="215249" y="105614"/>
                    <a:pt x="216254" y="129582"/>
                    <a:pt x="209438" y="153437"/>
                  </a:cubicBezTo>
                  <a:cubicBezTo>
                    <a:pt x="207259" y="182377"/>
                    <a:pt x="199829" y="208524"/>
                    <a:pt x="181448" y="232771"/>
                  </a:cubicBezTo>
                  <a:cubicBezTo>
                    <a:pt x="148654" y="276013"/>
                    <a:pt x="60158" y="274728"/>
                    <a:pt x="27866" y="230256"/>
                  </a:cubicBezTo>
                  <a:cubicBezTo>
                    <a:pt x="12502" y="209194"/>
                    <a:pt x="6077" y="188579"/>
                    <a:pt x="11888" y="163717"/>
                  </a:cubicBezTo>
                  <a:close/>
                </a:path>
              </a:pathLst>
            </a:custGeom>
            <a:solidFill>
              <a:srgbClr val="000000"/>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5" name="자유형: 도형 34">
              <a:extLst>
                <a:ext uri="{FF2B5EF4-FFF2-40B4-BE49-F238E27FC236}">
                  <a16:creationId xmlns:a16="http://schemas.microsoft.com/office/drawing/2014/main" id="{547133E4-E90E-4820-B6A5-2F238CD2DCCE}"/>
                </a:ext>
              </a:extLst>
            </p:cNvPr>
            <p:cNvSpPr/>
            <p:nvPr/>
          </p:nvSpPr>
          <p:spPr>
            <a:xfrm>
              <a:off x="3725969" y="5939901"/>
              <a:ext cx="197607" cy="144579"/>
            </a:xfrm>
            <a:custGeom>
              <a:avLst/>
              <a:gdLst>
                <a:gd name="connsiteX0" fmla="*/ 22743 w 197607"/>
                <a:gd name="connsiteY0" fmla="*/ 50504 h 144579"/>
                <a:gd name="connsiteX1" fmla="*/ 144760 w 197607"/>
                <a:gd name="connsiteY1" fmla="*/ 13518 h 144579"/>
                <a:gd name="connsiteX2" fmla="*/ 152582 w 197607"/>
                <a:gd name="connsiteY2" fmla="*/ 10781 h 144579"/>
                <a:gd name="connsiteX3" fmla="*/ 189008 w 197607"/>
                <a:gd name="connsiteY3" fmla="*/ 7150 h 144579"/>
                <a:gd name="connsiteX4" fmla="*/ 188617 w 197607"/>
                <a:gd name="connsiteY4" fmla="*/ 55867 h 144579"/>
                <a:gd name="connsiteX5" fmla="*/ 150347 w 197607"/>
                <a:gd name="connsiteY5" fmla="*/ 95366 h 144579"/>
                <a:gd name="connsiteX6" fmla="*/ 110122 w 197607"/>
                <a:gd name="connsiteY6" fmla="*/ 123747 h 144579"/>
                <a:gd name="connsiteX7" fmla="*/ 17827 w 197607"/>
                <a:gd name="connsiteY7" fmla="*/ 128943 h 144579"/>
                <a:gd name="connsiteX8" fmla="*/ 22743 w 197607"/>
                <a:gd name="connsiteY8" fmla="*/ 50504 h 14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607" h="144579">
                  <a:moveTo>
                    <a:pt x="22743" y="50504"/>
                  </a:moveTo>
                  <a:cubicBezTo>
                    <a:pt x="62857" y="36313"/>
                    <a:pt x="105820" y="31564"/>
                    <a:pt x="144760" y="13518"/>
                  </a:cubicBezTo>
                  <a:cubicBezTo>
                    <a:pt x="147330" y="12569"/>
                    <a:pt x="149900" y="11340"/>
                    <a:pt x="152582" y="10781"/>
                  </a:cubicBezTo>
                  <a:cubicBezTo>
                    <a:pt x="164649" y="8099"/>
                    <a:pt x="175823" y="-9667"/>
                    <a:pt x="189008" y="7150"/>
                  </a:cubicBezTo>
                  <a:cubicBezTo>
                    <a:pt x="201355" y="22905"/>
                    <a:pt x="199679" y="41006"/>
                    <a:pt x="188617" y="55867"/>
                  </a:cubicBezTo>
                  <a:cubicBezTo>
                    <a:pt x="177778" y="70448"/>
                    <a:pt x="163253" y="82292"/>
                    <a:pt x="150347" y="95366"/>
                  </a:cubicBezTo>
                  <a:cubicBezTo>
                    <a:pt x="136827" y="104752"/>
                    <a:pt x="122078" y="112685"/>
                    <a:pt x="110122" y="123747"/>
                  </a:cubicBezTo>
                  <a:cubicBezTo>
                    <a:pt x="80288" y="151290"/>
                    <a:pt x="49895" y="149949"/>
                    <a:pt x="17827" y="128943"/>
                  </a:cubicBezTo>
                  <a:cubicBezTo>
                    <a:pt x="-7760" y="107769"/>
                    <a:pt x="-5526" y="72180"/>
                    <a:pt x="22743" y="50504"/>
                  </a:cubicBezTo>
                  <a:close/>
                </a:path>
              </a:pathLst>
            </a:custGeom>
            <a:solidFill>
              <a:srgbClr val="000000"/>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6" name="자유형: 도형 35">
              <a:extLst>
                <a:ext uri="{FF2B5EF4-FFF2-40B4-BE49-F238E27FC236}">
                  <a16:creationId xmlns:a16="http://schemas.microsoft.com/office/drawing/2014/main" id="{C76D0086-7C00-4AE9-8847-12C3D75AC7DE}"/>
                </a:ext>
              </a:extLst>
            </p:cNvPr>
            <p:cNvSpPr/>
            <p:nvPr/>
          </p:nvSpPr>
          <p:spPr>
            <a:xfrm>
              <a:off x="3376277" y="5962190"/>
              <a:ext cx="160275" cy="117532"/>
            </a:xfrm>
            <a:custGeom>
              <a:avLst/>
              <a:gdLst>
                <a:gd name="connsiteX0" fmla="*/ 53092 w 160275"/>
                <a:gd name="connsiteY0" fmla="*/ 0 h 117532"/>
                <a:gd name="connsiteX1" fmla="*/ 143152 w 160275"/>
                <a:gd name="connsiteY1" fmla="*/ 35365 h 117532"/>
                <a:gd name="connsiteX2" fmla="*/ 155387 w 160275"/>
                <a:gd name="connsiteY2" fmla="*/ 63020 h 117532"/>
                <a:gd name="connsiteX3" fmla="*/ 148068 w 160275"/>
                <a:gd name="connsiteY3" fmla="*/ 105088 h 117532"/>
                <a:gd name="connsiteX4" fmla="*/ 96390 w 160275"/>
                <a:gd name="connsiteY4" fmla="*/ 112687 h 117532"/>
                <a:gd name="connsiteX5" fmla="*/ 64322 w 160275"/>
                <a:gd name="connsiteY5" fmla="*/ 96820 h 117532"/>
                <a:gd name="connsiteX6" fmla="*/ 35940 w 160275"/>
                <a:gd name="connsiteY6" fmla="*/ 79501 h 117532"/>
                <a:gd name="connsiteX7" fmla="*/ 967 w 160275"/>
                <a:gd name="connsiteY7" fmla="*/ 25756 h 117532"/>
                <a:gd name="connsiteX8" fmla="*/ 53092 w 160275"/>
                <a:gd name="connsiteY8" fmla="*/ 0 h 11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275" h="117532">
                  <a:moveTo>
                    <a:pt x="53092" y="0"/>
                  </a:moveTo>
                  <a:cubicBezTo>
                    <a:pt x="81473" y="15979"/>
                    <a:pt x="112033" y="26426"/>
                    <a:pt x="143152" y="35365"/>
                  </a:cubicBezTo>
                  <a:cubicBezTo>
                    <a:pt x="147286" y="44583"/>
                    <a:pt x="151756" y="53634"/>
                    <a:pt x="155387" y="63020"/>
                  </a:cubicBezTo>
                  <a:cubicBezTo>
                    <a:pt x="161309" y="78384"/>
                    <a:pt x="164773" y="94138"/>
                    <a:pt x="148068" y="105088"/>
                  </a:cubicBezTo>
                  <a:cubicBezTo>
                    <a:pt x="132369" y="115424"/>
                    <a:pt x="115553" y="122855"/>
                    <a:pt x="96390" y="112687"/>
                  </a:cubicBezTo>
                  <a:cubicBezTo>
                    <a:pt x="85887" y="107100"/>
                    <a:pt x="75048" y="102128"/>
                    <a:pt x="64322" y="96820"/>
                  </a:cubicBezTo>
                  <a:cubicBezTo>
                    <a:pt x="54880" y="91010"/>
                    <a:pt x="45717" y="84641"/>
                    <a:pt x="35940" y="79501"/>
                  </a:cubicBezTo>
                  <a:cubicBezTo>
                    <a:pt x="14096" y="67936"/>
                    <a:pt x="-4508" y="52572"/>
                    <a:pt x="967" y="25756"/>
                  </a:cubicBezTo>
                  <a:cubicBezTo>
                    <a:pt x="6665" y="-1732"/>
                    <a:pt x="33259" y="3911"/>
                    <a:pt x="53092" y="0"/>
                  </a:cubicBezTo>
                  <a:close/>
                </a:path>
              </a:pathLst>
            </a:custGeom>
            <a:solidFill>
              <a:srgbClr val="000001"/>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7" name="자유형: 도형 36">
              <a:extLst>
                <a:ext uri="{FF2B5EF4-FFF2-40B4-BE49-F238E27FC236}">
                  <a16:creationId xmlns:a16="http://schemas.microsoft.com/office/drawing/2014/main" id="{6BE0C47C-417C-43C2-9FC3-27200CAC2A1B}"/>
                </a:ext>
              </a:extLst>
            </p:cNvPr>
            <p:cNvSpPr/>
            <p:nvPr/>
          </p:nvSpPr>
          <p:spPr>
            <a:xfrm>
              <a:off x="3544891" y="3997299"/>
              <a:ext cx="215492" cy="145076"/>
            </a:xfrm>
            <a:custGeom>
              <a:avLst/>
              <a:gdLst>
                <a:gd name="connsiteX0" fmla="*/ 11914 w 215492"/>
                <a:gd name="connsiteY0" fmla="*/ 10224 h 145076"/>
                <a:gd name="connsiteX1" fmla="*/ 15378 w 215492"/>
                <a:gd name="connsiteY1" fmla="*/ 23632 h 145076"/>
                <a:gd name="connsiteX2" fmla="*/ 117002 w 215492"/>
                <a:gd name="connsiteY2" fmla="*/ 100451 h 145076"/>
                <a:gd name="connsiteX3" fmla="*/ 192704 w 215492"/>
                <a:gd name="connsiteY3" fmla="*/ 42292 h 145076"/>
                <a:gd name="connsiteX4" fmla="*/ 209409 w 215492"/>
                <a:gd name="connsiteY4" fmla="*/ 0 h 145076"/>
                <a:gd name="connsiteX5" fmla="*/ 194045 w 215492"/>
                <a:gd name="connsiteY5" fmla="*/ 73579 h 145076"/>
                <a:gd name="connsiteX6" fmla="*/ 173541 w 215492"/>
                <a:gd name="connsiteY6" fmla="*/ 134363 h 145076"/>
                <a:gd name="connsiteX7" fmla="*/ 154490 w 215492"/>
                <a:gd name="connsiteY7" fmla="*/ 144364 h 145076"/>
                <a:gd name="connsiteX8" fmla="*/ 57447 w 215492"/>
                <a:gd name="connsiteY8" fmla="*/ 144364 h 145076"/>
                <a:gd name="connsiteX9" fmla="*/ 38340 w 215492"/>
                <a:gd name="connsiteY9" fmla="*/ 134363 h 145076"/>
                <a:gd name="connsiteX10" fmla="*/ 10126 w 215492"/>
                <a:gd name="connsiteY10" fmla="*/ 64919 h 145076"/>
                <a:gd name="connsiteX11" fmla="*/ 11914 w 215492"/>
                <a:gd name="connsiteY11" fmla="*/ 10224 h 14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492" h="145076">
                  <a:moveTo>
                    <a:pt x="11914" y="10224"/>
                  </a:moveTo>
                  <a:cubicBezTo>
                    <a:pt x="13087" y="14693"/>
                    <a:pt x="14260" y="19163"/>
                    <a:pt x="15378" y="23632"/>
                  </a:cubicBezTo>
                  <a:cubicBezTo>
                    <a:pt x="29959" y="84641"/>
                    <a:pt x="53592" y="102519"/>
                    <a:pt x="117002" y="100451"/>
                  </a:cubicBezTo>
                  <a:cubicBezTo>
                    <a:pt x="155887" y="99166"/>
                    <a:pt x="180692" y="79389"/>
                    <a:pt x="192704" y="42292"/>
                  </a:cubicBezTo>
                  <a:cubicBezTo>
                    <a:pt x="197341" y="27934"/>
                    <a:pt x="194101" y="10168"/>
                    <a:pt x="209409" y="0"/>
                  </a:cubicBezTo>
                  <a:cubicBezTo>
                    <a:pt x="219633" y="27711"/>
                    <a:pt x="218515" y="51678"/>
                    <a:pt x="194045" y="73579"/>
                  </a:cubicBezTo>
                  <a:cubicBezTo>
                    <a:pt x="177172" y="88663"/>
                    <a:pt x="179072" y="113525"/>
                    <a:pt x="173541" y="134363"/>
                  </a:cubicBezTo>
                  <a:cubicBezTo>
                    <a:pt x="168792" y="140677"/>
                    <a:pt x="162032" y="144140"/>
                    <a:pt x="154490" y="144364"/>
                  </a:cubicBezTo>
                  <a:cubicBezTo>
                    <a:pt x="122142" y="145314"/>
                    <a:pt x="89795" y="145314"/>
                    <a:pt x="57447" y="144364"/>
                  </a:cubicBezTo>
                  <a:cubicBezTo>
                    <a:pt x="49848" y="144140"/>
                    <a:pt x="43200" y="140621"/>
                    <a:pt x="38340" y="134363"/>
                  </a:cubicBezTo>
                  <a:cubicBezTo>
                    <a:pt x="31412" y="110396"/>
                    <a:pt x="30798" y="85479"/>
                    <a:pt x="10126" y="64919"/>
                  </a:cubicBezTo>
                  <a:cubicBezTo>
                    <a:pt x="-2779" y="52181"/>
                    <a:pt x="-4567" y="28046"/>
                    <a:pt x="11914" y="10224"/>
                  </a:cubicBezTo>
                  <a:close/>
                </a:path>
              </a:pathLst>
            </a:custGeom>
            <a:solidFill>
              <a:srgbClr val="FCC0B5"/>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8" name="자유형: 도형 37">
              <a:extLst>
                <a:ext uri="{FF2B5EF4-FFF2-40B4-BE49-F238E27FC236}">
                  <a16:creationId xmlns:a16="http://schemas.microsoft.com/office/drawing/2014/main" id="{5583AFDA-14C4-493B-852A-4EEDAC6BC33D}"/>
                </a:ext>
              </a:extLst>
            </p:cNvPr>
            <p:cNvSpPr/>
            <p:nvPr/>
          </p:nvSpPr>
          <p:spPr>
            <a:xfrm>
              <a:off x="3578106" y="4131662"/>
              <a:ext cx="142337" cy="28157"/>
            </a:xfrm>
            <a:custGeom>
              <a:avLst/>
              <a:gdLst>
                <a:gd name="connsiteX0" fmla="*/ 5069 w 142337"/>
                <a:gd name="connsiteY0" fmla="*/ 0 h 28157"/>
                <a:gd name="connsiteX1" fmla="*/ 140270 w 142337"/>
                <a:gd name="connsiteY1" fmla="*/ 0 h 28157"/>
                <a:gd name="connsiteX2" fmla="*/ 142337 w 142337"/>
                <a:gd name="connsiteY2" fmla="*/ 26873 h 28157"/>
                <a:gd name="connsiteX3" fmla="*/ 3560 w 142337"/>
                <a:gd name="connsiteY3" fmla="*/ 28158 h 28157"/>
                <a:gd name="connsiteX4" fmla="*/ 5069 w 142337"/>
                <a:gd name="connsiteY4" fmla="*/ 0 h 28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7" h="28157">
                  <a:moveTo>
                    <a:pt x="5069" y="0"/>
                  </a:moveTo>
                  <a:cubicBezTo>
                    <a:pt x="50154" y="0"/>
                    <a:pt x="95184" y="0"/>
                    <a:pt x="140270" y="0"/>
                  </a:cubicBezTo>
                  <a:cubicBezTo>
                    <a:pt x="140941" y="8939"/>
                    <a:pt x="141611" y="17934"/>
                    <a:pt x="142337" y="26873"/>
                  </a:cubicBezTo>
                  <a:cubicBezTo>
                    <a:pt x="96022" y="23074"/>
                    <a:pt x="49707" y="17487"/>
                    <a:pt x="3560" y="28158"/>
                  </a:cubicBezTo>
                  <a:cubicBezTo>
                    <a:pt x="-5323" y="18269"/>
                    <a:pt x="5236" y="9442"/>
                    <a:pt x="5069" y="0"/>
                  </a:cubicBezTo>
                  <a:close/>
                </a:path>
              </a:pathLst>
            </a:custGeom>
            <a:solidFill>
              <a:srgbClr val="FCFCFC"/>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9" name="자유형: 도형 38">
              <a:extLst>
                <a:ext uri="{FF2B5EF4-FFF2-40B4-BE49-F238E27FC236}">
                  <a16:creationId xmlns:a16="http://schemas.microsoft.com/office/drawing/2014/main" id="{09D9BB10-D8EF-497D-928B-1D291160B39B}"/>
                </a:ext>
              </a:extLst>
            </p:cNvPr>
            <p:cNvSpPr/>
            <p:nvPr/>
          </p:nvSpPr>
          <p:spPr>
            <a:xfrm>
              <a:off x="3401826" y="4937922"/>
              <a:ext cx="44079" cy="59700"/>
            </a:xfrm>
            <a:custGeom>
              <a:avLst/>
              <a:gdLst>
                <a:gd name="connsiteX0" fmla="*/ 0 w 44079"/>
                <a:gd name="connsiteY0" fmla="*/ 19084 h 59700"/>
                <a:gd name="connsiteX1" fmla="*/ 44080 w 44079"/>
                <a:gd name="connsiteY1" fmla="*/ 3273 h 59700"/>
                <a:gd name="connsiteX2" fmla="*/ 38549 w 44079"/>
                <a:gd name="connsiteY2" fmla="*/ 59700 h 59700"/>
                <a:gd name="connsiteX3" fmla="*/ 0 w 44079"/>
                <a:gd name="connsiteY3" fmla="*/ 19084 h 59700"/>
              </a:gdLst>
              <a:ahLst/>
              <a:cxnLst>
                <a:cxn ang="0">
                  <a:pos x="connsiteX0" y="connsiteY0"/>
                </a:cxn>
                <a:cxn ang="0">
                  <a:pos x="connsiteX1" y="connsiteY1"/>
                </a:cxn>
                <a:cxn ang="0">
                  <a:pos x="connsiteX2" y="connsiteY2"/>
                </a:cxn>
                <a:cxn ang="0">
                  <a:pos x="connsiteX3" y="connsiteY3"/>
                </a:cxn>
              </a:cxnLst>
              <a:rect l="l" t="t" r="r" b="b"/>
              <a:pathLst>
                <a:path w="44079" h="59700">
                  <a:moveTo>
                    <a:pt x="0" y="19084"/>
                  </a:moveTo>
                  <a:cubicBezTo>
                    <a:pt x="13911" y="11542"/>
                    <a:pt x="23576" y="-7621"/>
                    <a:pt x="44080" y="3273"/>
                  </a:cubicBezTo>
                  <a:cubicBezTo>
                    <a:pt x="35700" y="20760"/>
                    <a:pt x="43242" y="39811"/>
                    <a:pt x="38549" y="59700"/>
                  </a:cubicBezTo>
                  <a:cubicBezTo>
                    <a:pt x="18101" y="52493"/>
                    <a:pt x="12961" y="31878"/>
                    <a:pt x="0" y="19084"/>
                  </a:cubicBezTo>
                  <a:close/>
                </a:path>
              </a:pathLst>
            </a:custGeom>
            <a:solidFill>
              <a:srgbClr val="F8C0B6"/>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0" name="자유형: 도형 39">
              <a:extLst>
                <a:ext uri="{FF2B5EF4-FFF2-40B4-BE49-F238E27FC236}">
                  <a16:creationId xmlns:a16="http://schemas.microsoft.com/office/drawing/2014/main" id="{99D1004E-170C-4BDB-9C9A-475FAE3235D4}"/>
                </a:ext>
              </a:extLst>
            </p:cNvPr>
            <p:cNvSpPr/>
            <p:nvPr/>
          </p:nvSpPr>
          <p:spPr>
            <a:xfrm>
              <a:off x="3871567" y="4931642"/>
              <a:ext cx="39610" cy="48493"/>
            </a:xfrm>
            <a:custGeom>
              <a:avLst/>
              <a:gdLst>
                <a:gd name="connsiteX0" fmla="*/ 0 w 39610"/>
                <a:gd name="connsiteY0" fmla="*/ 48494 h 48493"/>
                <a:gd name="connsiteX1" fmla="*/ 0 w 39610"/>
                <a:gd name="connsiteY1" fmla="*/ 0 h 48493"/>
                <a:gd name="connsiteX2" fmla="*/ 39611 w 39610"/>
                <a:gd name="connsiteY2" fmla="*/ 8995 h 48493"/>
                <a:gd name="connsiteX3" fmla="*/ 0 w 39610"/>
                <a:gd name="connsiteY3" fmla="*/ 48494 h 48493"/>
              </a:gdLst>
              <a:ahLst/>
              <a:cxnLst>
                <a:cxn ang="0">
                  <a:pos x="connsiteX0" y="connsiteY0"/>
                </a:cxn>
                <a:cxn ang="0">
                  <a:pos x="connsiteX1" y="connsiteY1"/>
                </a:cxn>
                <a:cxn ang="0">
                  <a:pos x="connsiteX2" y="connsiteY2"/>
                </a:cxn>
                <a:cxn ang="0">
                  <a:pos x="connsiteX3" y="connsiteY3"/>
                </a:cxn>
              </a:cxnLst>
              <a:rect l="l" t="t" r="r" b="b"/>
              <a:pathLst>
                <a:path w="39610" h="48493">
                  <a:moveTo>
                    <a:pt x="0" y="48494"/>
                  </a:moveTo>
                  <a:cubicBezTo>
                    <a:pt x="0" y="32851"/>
                    <a:pt x="0" y="17208"/>
                    <a:pt x="0" y="0"/>
                  </a:cubicBezTo>
                  <a:cubicBezTo>
                    <a:pt x="13688" y="3129"/>
                    <a:pt x="26649" y="6034"/>
                    <a:pt x="39611" y="8995"/>
                  </a:cubicBezTo>
                  <a:cubicBezTo>
                    <a:pt x="31678" y="27487"/>
                    <a:pt x="19275" y="41454"/>
                    <a:pt x="0" y="48494"/>
                  </a:cubicBezTo>
                  <a:close/>
                </a:path>
              </a:pathLst>
            </a:custGeom>
            <a:solidFill>
              <a:srgbClr val="F9C2B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1" name="자유형: 도형 40">
              <a:extLst>
                <a:ext uri="{FF2B5EF4-FFF2-40B4-BE49-F238E27FC236}">
                  <a16:creationId xmlns:a16="http://schemas.microsoft.com/office/drawing/2014/main" id="{7778AF9F-5679-452B-82AF-52092738958D}"/>
                </a:ext>
              </a:extLst>
            </p:cNvPr>
            <p:cNvSpPr/>
            <p:nvPr/>
          </p:nvSpPr>
          <p:spPr>
            <a:xfrm>
              <a:off x="3821071" y="4572129"/>
              <a:ext cx="43139" cy="226713"/>
            </a:xfrm>
            <a:custGeom>
              <a:avLst/>
              <a:gdLst>
                <a:gd name="connsiteX0" fmla="*/ 24685 w 43139"/>
                <a:gd name="connsiteY0" fmla="*/ 0 h 226713"/>
                <a:gd name="connsiteX1" fmla="*/ 38261 w 43139"/>
                <a:gd name="connsiteY1" fmla="*/ 226714 h 226713"/>
                <a:gd name="connsiteX2" fmla="*/ 24685 w 43139"/>
                <a:gd name="connsiteY2" fmla="*/ 0 h 226713"/>
              </a:gdLst>
              <a:ahLst/>
              <a:cxnLst>
                <a:cxn ang="0">
                  <a:pos x="connsiteX0" y="connsiteY0"/>
                </a:cxn>
                <a:cxn ang="0">
                  <a:pos x="connsiteX1" y="connsiteY1"/>
                </a:cxn>
                <a:cxn ang="0">
                  <a:pos x="connsiteX2" y="connsiteY2"/>
                </a:cxn>
              </a:cxnLst>
              <a:rect l="l" t="t" r="r" b="b"/>
              <a:pathLst>
                <a:path w="43139" h="226713">
                  <a:moveTo>
                    <a:pt x="24685" y="0"/>
                  </a:moveTo>
                  <a:cubicBezTo>
                    <a:pt x="37367" y="77098"/>
                    <a:pt x="50496" y="149336"/>
                    <a:pt x="38261" y="226714"/>
                  </a:cubicBezTo>
                  <a:cubicBezTo>
                    <a:pt x="9098" y="151906"/>
                    <a:pt x="-23753" y="80897"/>
                    <a:pt x="24685" y="0"/>
                  </a:cubicBezTo>
                  <a:close/>
                </a:path>
              </a:pathLst>
            </a:custGeom>
            <a:solidFill>
              <a:srgbClr val="919EA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2" name="자유형: 도형 41">
              <a:extLst>
                <a:ext uri="{FF2B5EF4-FFF2-40B4-BE49-F238E27FC236}">
                  <a16:creationId xmlns:a16="http://schemas.microsoft.com/office/drawing/2014/main" id="{39B64588-4541-4814-9105-E627E0CE1215}"/>
                </a:ext>
              </a:extLst>
            </p:cNvPr>
            <p:cNvSpPr/>
            <p:nvPr/>
          </p:nvSpPr>
          <p:spPr>
            <a:xfrm>
              <a:off x="3438135" y="4563302"/>
              <a:ext cx="36685" cy="233250"/>
            </a:xfrm>
            <a:custGeom>
              <a:avLst/>
              <a:gdLst>
                <a:gd name="connsiteX0" fmla="*/ 9558 w 36685"/>
                <a:gd name="connsiteY0" fmla="*/ 233251 h 233250"/>
                <a:gd name="connsiteX1" fmla="*/ 14587 w 36685"/>
                <a:gd name="connsiteY1" fmla="*/ 0 h 233250"/>
                <a:gd name="connsiteX2" fmla="*/ 9558 w 36685"/>
                <a:gd name="connsiteY2" fmla="*/ 233251 h 233250"/>
              </a:gdLst>
              <a:ahLst/>
              <a:cxnLst>
                <a:cxn ang="0">
                  <a:pos x="connsiteX0" y="connsiteY0"/>
                </a:cxn>
                <a:cxn ang="0">
                  <a:pos x="connsiteX1" y="connsiteY1"/>
                </a:cxn>
                <a:cxn ang="0">
                  <a:pos x="connsiteX2" y="connsiteY2"/>
                </a:cxn>
              </a:cxnLst>
              <a:rect l="l" t="t" r="r" b="b"/>
              <a:pathLst>
                <a:path w="36685" h="233250">
                  <a:moveTo>
                    <a:pt x="9558" y="233251"/>
                  </a:moveTo>
                  <a:cubicBezTo>
                    <a:pt x="-8152" y="156767"/>
                    <a:pt x="1849" y="81400"/>
                    <a:pt x="14587" y="0"/>
                  </a:cubicBezTo>
                  <a:cubicBezTo>
                    <a:pt x="63974" y="83300"/>
                    <a:pt x="16095" y="157717"/>
                    <a:pt x="9558" y="233251"/>
                  </a:cubicBezTo>
                  <a:close/>
                </a:path>
              </a:pathLst>
            </a:custGeom>
            <a:solidFill>
              <a:srgbClr val="919EA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3" name="자유형: 도형 42">
              <a:extLst>
                <a:ext uri="{FF2B5EF4-FFF2-40B4-BE49-F238E27FC236}">
                  <a16:creationId xmlns:a16="http://schemas.microsoft.com/office/drawing/2014/main" id="{D1256151-635B-4723-87E3-5C269E017550}"/>
                </a:ext>
              </a:extLst>
            </p:cNvPr>
            <p:cNvSpPr/>
            <p:nvPr/>
          </p:nvSpPr>
          <p:spPr>
            <a:xfrm>
              <a:off x="3333210" y="4140300"/>
              <a:ext cx="644070" cy="1859589"/>
            </a:xfrm>
            <a:custGeom>
              <a:avLst/>
              <a:gdLst>
                <a:gd name="connsiteX0" fmla="*/ 643502 w 644070"/>
                <a:gd name="connsiteY0" fmla="*/ 519654 h 1859589"/>
                <a:gd name="connsiteX1" fmla="*/ 568303 w 644070"/>
                <a:gd name="connsiteY1" fmla="*/ 121200 h 1859589"/>
                <a:gd name="connsiteX2" fmla="*/ 548637 w 644070"/>
                <a:gd name="connsiteY2" fmla="*/ 101814 h 1859589"/>
                <a:gd name="connsiteX3" fmla="*/ 387234 w 644070"/>
                <a:gd name="connsiteY3" fmla="*/ 18235 h 1859589"/>
                <a:gd name="connsiteX4" fmla="*/ 255384 w 644070"/>
                <a:gd name="connsiteY4" fmla="*/ 11307 h 1859589"/>
                <a:gd name="connsiteX5" fmla="*/ 248457 w 644070"/>
                <a:gd name="connsiteY5" fmla="*/ 19576 h 1859589"/>
                <a:gd name="connsiteX6" fmla="*/ 231305 w 644070"/>
                <a:gd name="connsiteY6" fmla="*/ 27844 h 1859589"/>
                <a:gd name="connsiteX7" fmla="*/ 60739 w 644070"/>
                <a:gd name="connsiteY7" fmla="*/ 118910 h 1859589"/>
                <a:gd name="connsiteX8" fmla="*/ 46101 w 644070"/>
                <a:gd name="connsiteY8" fmla="*/ 136341 h 1859589"/>
                <a:gd name="connsiteX9" fmla="*/ 1686 w 644070"/>
                <a:gd name="connsiteY9" fmla="*/ 438812 h 1859589"/>
                <a:gd name="connsiteX10" fmla="*/ 47777 w 644070"/>
                <a:gd name="connsiteY10" fmla="*/ 801566 h 1859589"/>
                <a:gd name="connsiteX11" fmla="*/ 63029 w 644070"/>
                <a:gd name="connsiteY11" fmla="*/ 816762 h 1859589"/>
                <a:gd name="connsiteX12" fmla="*/ 107109 w 644070"/>
                <a:gd name="connsiteY12" fmla="*/ 800951 h 1859589"/>
                <a:gd name="connsiteX13" fmla="*/ 111914 w 644070"/>
                <a:gd name="connsiteY13" fmla="*/ 1099289 h 1859589"/>
                <a:gd name="connsiteX14" fmla="*/ 77276 w 644070"/>
                <a:gd name="connsiteY14" fmla="*/ 1560314 h 1859589"/>
                <a:gd name="connsiteX15" fmla="*/ 96103 w 644070"/>
                <a:gd name="connsiteY15" fmla="*/ 1822002 h 1859589"/>
                <a:gd name="connsiteX16" fmla="*/ 186163 w 644070"/>
                <a:gd name="connsiteY16" fmla="*/ 1857367 h 1859589"/>
                <a:gd name="connsiteX17" fmla="*/ 187783 w 644070"/>
                <a:gd name="connsiteY17" fmla="*/ 1844517 h 1859589"/>
                <a:gd name="connsiteX18" fmla="*/ 187783 w 644070"/>
                <a:gd name="connsiteY18" fmla="*/ 1844517 h 1859589"/>
                <a:gd name="connsiteX19" fmla="*/ 209293 w 644070"/>
                <a:gd name="connsiteY19" fmla="*/ 1645570 h 1859589"/>
                <a:gd name="connsiteX20" fmla="*/ 309186 w 644070"/>
                <a:gd name="connsiteY20" fmla="*/ 1030291 h 1859589"/>
                <a:gd name="connsiteX21" fmla="*/ 319130 w 644070"/>
                <a:gd name="connsiteY21" fmla="*/ 1010793 h 1859589"/>
                <a:gd name="connsiteX22" fmla="*/ 347791 w 644070"/>
                <a:gd name="connsiteY22" fmla="*/ 1213875 h 1859589"/>
                <a:gd name="connsiteX23" fmla="*/ 378630 w 644070"/>
                <a:gd name="connsiteY23" fmla="*/ 1448634 h 1859589"/>
                <a:gd name="connsiteX24" fmla="*/ 380864 w 644070"/>
                <a:gd name="connsiteY24" fmla="*/ 1467964 h 1859589"/>
                <a:gd name="connsiteX25" fmla="*/ 415391 w 644070"/>
                <a:gd name="connsiteY25" fmla="*/ 1850216 h 1859589"/>
                <a:gd name="connsiteX26" fmla="*/ 415112 w 644070"/>
                <a:gd name="connsiteY26" fmla="*/ 1850942 h 1859589"/>
                <a:gd name="connsiteX27" fmla="*/ 536905 w 644070"/>
                <a:gd name="connsiteY27" fmla="*/ 1818482 h 1859589"/>
                <a:gd name="connsiteX28" fmla="*/ 537408 w 644070"/>
                <a:gd name="connsiteY28" fmla="*/ 1813175 h 1859589"/>
                <a:gd name="connsiteX29" fmla="*/ 533162 w 644070"/>
                <a:gd name="connsiteY29" fmla="*/ 1800549 h 1859589"/>
                <a:gd name="connsiteX30" fmla="*/ 517351 w 644070"/>
                <a:gd name="connsiteY30" fmla="*/ 1391033 h 1859589"/>
                <a:gd name="connsiteX31" fmla="*/ 538358 w 644070"/>
                <a:gd name="connsiteY31" fmla="*/ 839891 h 1859589"/>
                <a:gd name="connsiteX32" fmla="*/ 538358 w 644070"/>
                <a:gd name="connsiteY32" fmla="*/ 839891 h 1859589"/>
                <a:gd name="connsiteX33" fmla="*/ 538358 w 644070"/>
                <a:gd name="connsiteY33" fmla="*/ 839891 h 1859589"/>
                <a:gd name="connsiteX34" fmla="*/ 538358 w 644070"/>
                <a:gd name="connsiteY34" fmla="*/ 791398 h 1859589"/>
                <a:gd name="connsiteX35" fmla="*/ 577968 w 644070"/>
                <a:gd name="connsiteY35" fmla="*/ 800393 h 1859589"/>
                <a:gd name="connsiteX36" fmla="*/ 577968 w 644070"/>
                <a:gd name="connsiteY36" fmla="*/ 800393 h 1859589"/>
                <a:gd name="connsiteX37" fmla="*/ 577968 w 644070"/>
                <a:gd name="connsiteY37" fmla="*/ 800393 h 1859589"/>
                <a:gd name="connsiteX38" fmla="*/ 621546 w 644070"/>
                <a:gd name="connsiteY38" fmla="*/ 760335 h 1859589"/>
                <a:gd name="connsiteX39" fmla="*/ 625121 w 644070"/>
                <a:gd name="connsiteY39" fmla="*/ 727149 h 1859589"/>
                <a:gd name="connsiteX40" fmla="*/ 643502 w 644070"/>
                <a:gd name="connsiteY40" fmla="*/ 519654 h 185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44070" h="1859589">
                  <a:moveTo>
                    <a:pt x="643502" y="519654"/>
                  </a:moveTo>
                  <a:cubicBezTo>
                    <a:pt x="636127" y="383391"/>
                    <a:pt x="599645" y="252826"/>
                    <a:pt x="568303" y="121200"/>
                  </a:cubicBezTo>
                  <a:cubicBezTo>
                    <a:pt x="565565" y="109803"/>
                    <a:pt x="560537" y="104440"/>
                    <a:pt x="548637" y="101814"/>
                  </a:cubicBezTo>
                  <a:cubicBezTo>
                    <a:pt x="487461" y="88461"/>
                    <a:pt x="434219" y="59298"/>
                    <a:pt x="387234" y="18235"/>
                  </a:cubicBezTo>
                  <a:cubicBezTo>
                    <a:pt x="344550" y="-8079"/>
                    <a:pt x="300079" y="-1766"/>
                    <a:pt x="255384" y="11307"/>
                  </a:cubicBezTo>
                  <a:cubicBezTo>
                    <a:pt x="251976" y="12313"/>
                    <a:pt x="250021" y="16168"/>
                    <a:pt x="248457" y="19576"/>
                  </a:cubicBezTo>
                  <a:cubicBezTo>
                    <a:pt x="242702" y="22257"/>
                    <a:pt x="235942" y="23822"/>
                    <a:pt x="231305" y="27844"/>
                  </a:cubicBezTo>
                  <a:cubicBezTo>
                    <a:pt x="181191" y="70919"/>
                    <a:pt x="123814" y="100306"/>
                    <a:pt x="60739" y="118910"/>
                  </a:cubicBezTo>
                  <a:cubicBezTo>
                    <a:pt x="51074" y="121759"/>
                    <a:pt x="47833" y="127123"/>
                    <a:pt x="46101" y="136341"/>
                  </a:cubicBezTo>
                  <a:cubicBezTo>
                    <a:pt x="27106" y="236569"/>
                    <a:pt x="8502" y="336853"/>
                    <a:pt x="1686" y="438812"/>
                  </a:cubicBezTo>
                  <a:cubicBezTo>
                    <a:pt x="-6639" y="562728"/>
                    <a:pt x="16994" y="682622"/>
                    <a:pt x="47777" y="801566"/>
                  </a:cubicBezTo>
                  <a:cubicBezTo>
                    <a:pt x="49789" y="809331"/>
                    <a:pt x="50627" y="819053"/>
                    <a:pt x="63029" y="816762"/>
                  </a:cubicBezTo>
                  <a:cubicBezTo>
                    <a:pt x="81522" y="822069"/>
                    <a:pt x="91131" y="802627"/>
                    <a:pt x="107109" y="800951"/>
                  </a:cubicBezTo>
                  <a:cubicBezTo>
                    <a:pt x="109400" y="900397"/>
                    <a:pt x="109121" y="999843"/>
                    <a:pt x="111914" y="1099289"/>
                  </a:cubicBezTo>
                  <a:cubicBezTo>
                    <a:pt x="116328" y="1253876"/>
                    <a:pt x="95600" y="1407123"/>
                    <a:pt x="77276" y="1560314"/>
                  </a:cubicBezTo>
                  <a:cubicBezTo>
                    <a:pt x="66717" y="1648698"/>
                    <a:pt x="66437" y="1736468"/>
                    <a:pt x="96103" y="1822002"/>
                  </a:cubicBezTo>
                  <a:cubicBezTo>
                    <a:pt x="107556" y="1846752"/>
                    <a:pt x="157335" y="1866362"/>
                    <a:pt x="186163" y="1857367"/>
                  </a:cubicBezTo>
                  <a:cubicBezTo>
                    <a:pt x="186722" y="1853065"/>
                    <a:pt x="187225" y="1848763"/>
                    <a:pt x="187783" y="1844517"/>
                  </a:cubicBezTo>
                  <a:cubicBezTo>
                    <a:pt x="187783" y="1844517"/>
                    <a:pt x="187783" y="1844517"/>
                    <a:pt x="187783" y="1844517"/>
                  </a:cubicBezTo>
                  <a:cubicBezTo>
                    <a:pt x="195047" y="1778201"/>
                    <a:pt x="203147" y="1711997"/>
                    <a:pt x="209293" y="1645570"/>
                  </a:cubicBezTo>
                  <a:cubicBezTo>
                    <a:pt x="228512" y="1438186"/>
                    <a:pt x="262312" y="1233205"/>
                    <a:pt x="309186" y="1030291"/>
                  </a:cubicBezTo>
                  <a:cubicBezTo>
                    <a:pt x="310582" y="1024146"/>
                    <a:pt x="310023" y="1017218"/>
                    <a:pt x="319130" y="1010793"/>
                  </a:cubicBezTo>
                  <a:cubicBezTo>
                    <a:pt x="328851" y="1079623"/>
                    <a:pt x="338684" y="1146721"/>
                    <a:pt x="347791" y="1213875"/>
                  </a:cubicBezTo>
                  <a:cubicBezTo>
                    <a:pt x="358406" y="1292091"/>
                    <a:pt x="368350" y="1370362"/>
                    <a:pt x="378630" y="1448634"/>
                  </a:cubicBezTo>
                  <a:cubicBezTo>
                    <a:pt x="379468" y="1455059"/>
                    <a:pt x="381144" y="1461595"/>
                    <a:pt x="380864" y="1467964"/>
                  </a:cubicBezTo>
                  <a:cubicBezTo>
                    <a:pt x="375166" y="1596964"/>
                    <a:pt x="397178" y="1723394"/>
                    <a:pt x="415391" y="1850216"/>
                  </a:cubicBezTo>
                  <a:cubicBezTo>
                    <a:pt x="415280" y="1850439"/>
                    <a:pt x="415224" y="1850719"/>
                    <a:pt x="415112" y="1850942"/>
                  </a:cubicBezTo>
                  <a:cubicBezTo>
                    <a:pt x="444443" y="1856920"/>
                    <a:pt x="520424" y="1837366"/>
                    <a:pt x="536905" y="1818482"/>
                  </a:cubicBezTo>
                  <a:cubicBezTo>
                    <a:pt x="537966" y="1817309"/>
                    <a:pt x="537576" y="1815019"/>
                    <a:pt x="537408" y="1813175"/>
                  </a:cubicBezTo>
                  <a:cubicBezTo>
                    <a:pt x="535955" y="1808985"/>
                    <a:pt x="533330" y="1804795"/>
                    <a:pt x="533162" y="1800549"/>
                  </a:cubicBezTo>
                  <a:cubicBezTo>
                    <a:pt x="527743" y="1664062"/>
                    <a:pt x="522938" y="1527520"/>
                    <a:pt x="517351" y="1391033"/>
                  </a:cubicBezTo>
                  <a:cubicBezTo>
                    <a:pt x="509753" y="1206723"/>
                    <a:pt x="528245" y="1023475"/>
                    <a:pt x="538358" y="839891"/>
                  </a:cubicBezTo>
                  <a:lnTo>
                    <a:pt x="538358" y="839891"/>
                  </a:lnTo>
                  <a:lnTo>
                    <a:pt x="538358" y="839891"/>
                  </a:lnTo>
                  <a:cubicBezTo>
                    <a:pt x="538358" y="824248"/>
                    <a:pt x="538358" y="808605"/>
                    <a:pt x="538358" y="791398"/>
                  </a:cubicBezTo>
                  <a:cubicBezTo>
                    <a:pt x="552045" y="794526"/>
                    <a:pt x="565007" y="797431"/>
                    <a:pt x="577968" y="800393"/>
                  </a:cubicBezTo>
                  <a:cubicBezTo>
                    <a:pt x="577968" y="800393"/>
                    <a:pt x="577968" y="800393"/>
                    <a:pt x="577968" y="800393"/>
                  </a:cubicBezTo>
                  <a:cubicBezTo>
                    <a:pt x="577968" y="800393"/>
                    <a:pt x="577968" y="800393"/>
                    <a:pt x="577968" y="800393"/>
                  </a:cubicBezTo>
                  <a:cubicBezTo>
                    <a:pt x="609143" y="805086"/>
                    <a:pt x="621546" y="790001"/>
                    <a:pt x="621546" y="760335"/>
                  </a:cubicBezTo>
                  <a:cubicBezTo>
                    <a:pt x="621546" y="749273"/>
                    <a:pt x="624172" y="738267"/>
                    <a:pt x="625121" y="727149"/>
                  </a:cubicBezTo>
                  <a:cubicBezTo>
                    <a:pt x="631043" y="657984"/>
                    <a:pt x="647301" y="589880"/>
                    <a:pt x="643502" y="519654"/>
                  </a:cubicBezTo>
                  <a:close/>
                </a:path>
              </a:pathLst>
            </a:custGeom>
            <a:solidFill>
              <a:srgbClr val="0C3F5F"/>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44" name="그룹 43">
            <a:extLst>
              <a:ext uri="{FF2B5EF4-FFF2-40B4-BE49-F238E27FC236}">
                <a16:creationId xmlns:a16="http://schemas.microsoft.com/office/drawing/2014/main" id="{230E1A5C-DAA7-4003-A2CD-1A36401A8696}"/>
              </a:ext>
            </a:extLst>
          </p:cNvPr>
          <p:cNvGrpSpPr/>
          <p:nvPr/>
        </p:nvGrpSpPr>
        <p:grpSpPr>
          <a:xfrm>
            <a:off x="8862255" y="4829512"/>
            <a:ext cx="531235" cy="1848128"/>
            <a:chOff x="3333210" y="3843806"/>
            <a:chExt cx="644070" cy="2240674"/>
          </a:xfrm>
        </p:grpSpPr>
        <p:sp>
          <p:nvSpPr>
            <p:cNvPr id="45" name="자유형: 도형 44">
              <a:extLst>
                <a:ext uri="{FF2B5EF4-FFF2-40B4-BE49-F238E27FC236}">
                  <a16:creationId xmlns:a16="http://schemas.microsoft.com/office/drawing/2014/main" id="{86777B84-8772-4B0C-80CE-D6C44CDE28F8}"/>
                </a:ext>
              </a:extLst>
            </p:cNvPr>
            <p:cNvSpPr/>
            <p:nvPr/>
          </p:nvSpPr>
          <p:spPr>
            <a:xfrm>
              <a:off x="3544917" y="3843806"/>
              <a:ext cx="214126" cy="264421"/>
            </a:xfrm>
            <a:custGeom>
              <a:avLst/>
              <a:gdLst>
                <a:gd name="connsiteX0" fmla="*/ 11888 w 214126"/>
                <a:gd name="connsiteY0" fmla="*/ 163717 h 264421"/>
                <a:gd name="connsiteX1" fmla="*/ 20100 w 214126"/>
                <a:gd name="connsiteY1" fmla="*/ 45220 h 264421"/>
                <a:gd name="connsiteX2" fmla="*/ 132899 w 214126"/>
                <a:gd name="connsiteY2" fmla="*/ 2593 h 264421"/>
                <a:gd name="connsiteX3" fmla="*/ 208935 w 214126"/>
                <a:gd name="connsiteY3" fmla="*/ 82038 h 264421"/>
                <a:gd name="connsiteX4" fmla="*/ 209438 w 214126"/>
                <a:gd name="connsiteY4" fmla="*/ 153437 h 264421"/>
                <a:gd name="connsiteX5" fmla="*/ 181448 w 214126"/>
                <a:gd name="connsiteY5" fmla="*/ 232771 h 264421"/>
                <a:gd name="connsiteX6" fmla="*/ 27866 w 214126"/>
                <a:gd name="connsiteY6" fmla="*/ 230256 h 264421"/>
                <a:gd name="connsiteX7" fmla="*/ 11888 w 214126"/>
                <a:gd name="connsiteY7" fmla="*/ 163717 h 26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26" h="264421">
                  <a:moveTo>
                    <a:pt x="11888" y="163717"/>
                  </a:moveTo>
                  <a:cubicBezTo>
                    <a:pt x="-5432" y="122822"/>
                    <a:pt x="-4761" y="81702"/>
                    <a:pt x="20100" y="45220"/>
                  </a:cubicBezTo>
                  <a:cubicBezTo>
                    <a:pt x="46638" y="6224"/>
                    <a:pt x="87310" y="-5955"/>
                    <a:pt x="132899" y="2593"/>
                  </a:cubicBezTo>
                  <a:cubicBezTo>
                    <a:pt x="176364" y="10750"/>
                    <a:pt x="198153" y="41868"/>
                    <a:pt x="208935" y="82038"/>
                  </a:cubicBezTo>
                  <a:cubicBezTo>
                    <a:pt x="215249" y="105614"/>
                    <a:pt x="216254" y="129582"/>
                    <a:pt x="209438" y="153437"/>
                  </a:cubicBezTo>
                  <a:cubicBezTo>
                    <a:pt x="207259" y="182377"/>
                    <a:pt x="199829" y="208524"/>
                    <a:pt x="181448" y="232771"/>
                  </a:cubicBezTo>
                  <a:cubicBezTo>
                    <a:pt x="148654" y="276013"/>
                    <a:pt x="60158" y="274728"/>
                    <a:pt x="27866" y="230256"/>
                  </a:cubicBezTo>
                  <a:cubicBezTo>
                    <a:pt x="12502" y="209194"/>
                    <a:pt x="6077" y="188579"/>
                    <a:pt x="11888" y="163717"/>
                  </a:cubicBezTo>
                  <a:close/>
                </a:path>
              </a:pathLst>
            </a:custGeom>
            <a:solidFill>
              <a:srgbClr val="000000"/>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6" name="자유형: 도형 45">
              <a:extLst>
                <a:ext uri="{FF2B5EF4-FFF2-40B4-BE49-F238E27FC236}">
                  <a16:creationId xmlns:a16="http://schemas.microsoft.com/office/drawing/2014/main" id="{2D84B1AB-E16C-4DCC-A691-BD1DEDD052D4}"/>
                </a:ext>
              </a:extLst>
            </p:cNvPr>
            <p:cNvSpPr/>
            <p:nvPr/>
          </p:nvSpPr>
          <p:spPr>
            <a:xfrm>
              <a:off x="3725969" y="5939901"/>
              <a:ext cx="197607" cy="144579"/>
            </a:xfrm>
            <a:custGeom>
              <a:avLst/>
              <a:gdLst>
                <a:gd name="connsiteX0" fmla="*/ 22743 w 197607"/>
                <a:gd name="connsiteY0" fmla="*/ 50504 h 144579"/>
                <a:gd name="connsiteX1" fmla="*/ 144760 w 197607"/>
                <a:gd name="connsiteY1" fmla="*/ 13518 h 144579"/>
                <a:gd name="connsiteX2" fmla="*/ 152582 w 197607"/>
                <a:gd name="connsiteY2" fmla="*/ 10781 h 144579"/>
                <a:gd name="connsiteX3" fmla="*/ 189008 w 197607"/>
                <a:gd name="connsiteY3" fmla="*/ 7150 h 144579"/>
                <a:gd name="connsiteX4" fmla="*/ 188617 w 197607"/>
                <a:gd name="connsiteY4" fmla="*/ 55867 h 144579"/>
                <a:gd name="connsiteX5" fmla="*/ 150347 w 197607"/>
                <a:gd name="connsiteY5" fmla="*/ 95366 h 144579"/>
                <a:gd name="connsiteX6" fmla="*/ 110122 w 197607"/>
                <a:gd name="connsiteY6" fmla="*/ 123747 h 144579"/>
                <a:gd name="connsiteX7" fmla="*/ 17827 w 197607"/>
                <a:gd name="connsiteY7" fmla="*/ 128943 h 144579"/>
                <a:gd name="connsiteX8" fmla="*/ 22743 w 197607"/>
                <a:gd name="connsiteY8" fmla="*/ 50504 h 14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607" h="144579">
                  <a:moveTo>
                    <a:pt x="22743" y="50504"/>
                  </a:moveTo>
                  <a:cubicBezTo>
                    <a:pt x="62857" y="36313"/>
                    <a:pt x="105820" y="31564"/>
                    <a:pt x="144760" y="13518"/>
                  </a:cubicBezTo>
                  <a:cubicBezTo>
                    <a:pt x="147330" y="12569"/>
                    <a:pt x="149900" y="11340"/>
                    <a:pt x="152582" y="10781"/>
                  </a:cubicBezTo>
                  <a:cubicBezTo>
                    <a:pt x="164649" y="8099"/>
                    <a:pt x="175823" y="-9667"/>
                    <a:pt x="189008" y="7150"/>
                  </a:cubicBezTo>
                  <a:cubicBezTo>
                    <a:pt x="201355" y="22905"/>
                    <a:pt x="199679" y="41006"/>
                    <a:pt x="188617" y="55867"/>
                  </a:cubicBezTo>
                  <a:cubicBezTo>
                    <a:pt x="177778" y="70448"/>
                    <a:pt x="163253" y="82292"/>
                    <a:pt x="150347" y="95366"/>
                  </a:cubicBezTo>
                  <a:cubicBezTo>
                    <a:pt x="136827" y="104752"/>
                    <a:pt x="122078" y="112685"/>
                    <a:pt x="110122" y="123747"/>
                  </a:cubicBezTo>
                  <a:cubicBezTo>
                    <a:pt x="80288" y="151290"/>
                    <a:pt x="49895" y="149949"/>
                    <a:pt x="17827" y="128943"/>
                  </a:cubicBezTo>
                  <a:cubicBezTo>
                    <a:pt x="-7760" y="107769"/>
                    <a:pt x="-5526" y="72180"/>
                    <a:pt x="22743" y="50504"/>
                  </a:cubicBezTo>
                  <a:close/>
                </a:path>
              </a:pathLst>
            </a:custGeom>
            <a:solidFill>
              <a:srgbClr val="000000"/>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7" name="자유형: 도형 46">
              <a:extLst>
                <a:ext uri="{FF2B5EF4-FFF2-40B4-BE49-F238E27FC236}">
                  <a16:creationId xmlns:a16="http://schemas.microsoft.com/office/drawing/2014/main" id="{03C78EA4-ABE2-401D-85BD-CD7A0E9759E8}"/>
                </a:ext>
              </a:extLst>
            </p:cNvPr>
            <p:cNvSpPr/>
            <p:nvPr/>
          </p:nvSpPr>
          <p:spPr>
            <a:xfrm>
              <a:off x="3376277" y="5962190"/>
              <a:ext cx="160275" cy="117532"/>
            </a:xfrm>
            <a:custGeom>
              <a:avLst/>
              <a:gdLst>
                <a:gd name="connsiteX0" fmla="*/ 53092 w 160275"/>
                <a:gd name="connsiteY0" fmla="*/ 0 h 117532"/>
                <a:gd name="connsiteX1" fmla="*/ 143152 w 160275"/>
                <a:gd name="connsiteY1" fmla="*/ 35365 h 117532"/>
                <a:gd name="connsiteX2" fmla="*/ 155387 w 160275"/>
                <a:gd name="connsiteY2" fmla="*/ 63020 h 117532"/>
                <a:gd name="connsiteX3" fmla="*/ 148068 w 160275"/>
                <a:gd name="connsiteY3" fmla="*/ 105088 h 117532"/>
                <a:gd name="connsiteX4" fmla="*/ 96390 w 160275"/>
                <a:gd name="connsiteY4" fmla="*/ 112687 h 117532"/>
                <a:gd name="connsiteX5" fmla="*/ 64322 w 160275"/>
                <a:gd name="connsiteY5" fmla="*/ 96820 h 117532"/>
                <a:gd name="connsiteX6" fmla="*/ 35940 w 160275"/>
                <a:gd name="connsiteY6" fmla="*/ 79501 h 117532"/>
                <a:gd name="connsiteX7" fmla="*/ 967 w 160275"/>
                <a:gd name="connsiteY7" fmla="*/ 25756 h 117532"/>
                <a:gd name="connsiteX8" fmla="*/ 53092 w 160275"/>
                <a:gd name="connsiteY8" fmla="*/ 0 h 11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275" h="117532">
                  <a:moveTo>
                    <a:pt x="53092" y="0"/>
                  </a:moveTo>
                  <a:cubicBezTo>
                    <a:pt x="81473" y="15979"/>
                    <a:pt x="112033" y="26426"/>
                    <a:pt x="143152" y="35365"/>
                  </a:cubicBezTo>
                  <a:cubicBezTo>
                    <a:pt x="147286" y="44583"/>
                    <a:pt x="151756" y="53634"/>
                    <a:pt x="155387" y="63020"/>
                  </a:cubicBezTo>
                  <a:cubicBezTo>
                    <a:pt x="161309" y="78384"/>
                    <a:pt x="164773" y="94138"/>
                    <a:pt x="148068" y="105088"/>
                  </a:cubicBezTo>
                  <a:cubicBezTo>
                    <a:pt x="132369" y="115424"/>
                    <a:pt x="115553" y="122855"/>
                    <a:pt x="96390" y="112687"/>
                  </a:cubicBezTo>
                  <a:cubicBezTo>
                    <a:pt x="85887" y="107100"/>
                    <a:pt x="75048" y="102128"/>
                    <a:pt x="64322" y="96820"/>
                  </a:cubicBezTo>
                  <a:cubicBezTo>
                    <a:pt x="54880" y="91010"/>
                    <a:pt x="45717" y="84641"/>
                    <a:pt x="35940" y="79501"/>
                  </a:cubicBezTo>
                  <a:cubicBezTo>
                    <a:pt x="14096" y="67936"/>
                    <a:pt x="-4508" y="52572"/>
                    <a:pt x="967" y="25756"/>
                  </a:cubicBezTo>
                  <a:cubicBezTo>
                    <a:pt x="6665" y="-1732"/>
                    <a:pt x="33259" y="3911"/>
                    <a:pt x="53092" y="0"/>
                  </a:cubicBezTo>
                  <a:close/>
                </a:path>
              </a:pathLst>
            </a:custGeom>
            <a:solidFill>
              <a:srgbClr val="000001"/>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8" name="자유형: 도형 47">
              <a:extLst>
                <a:ext uri="{FF2B5EF4-FFF2-40B4-BE49-F238E27FC236}">
                  <a16:creationId xmlns:a16="http://schemas.microsoft.com/office/drawing/2014/main" id="{C74AE390-4893-4F10-A7BE-1F7779EC934E}"/>
                </a:ext>
              </a:extLst>
            </p:cNvPr>
            <p:cNvSpPr/>
            <p:nvPr/>
          </p:nvSpPr>
          <p:spPr>
            <a:xfrm>
              <a:off x="3544891" y="3997299"/>
              <a:ext cx="215492" cy="145076"/>
            </a:xfrm>
            <a:custGeom>
              <a:avLst/>
              <a:gdLst>
                <a:gd name="connsiteX0" fmla="*/ 11914 w 215492"/>
                <a:gd name="connsiteY0" fmla="*/ 10224 h 145076"/>
                <a:gd name="connsiteX1" fmla="*/ 15378 w 215492"/>
                <a:gd name="connsiteY1" fmla="*/ 23632 h 145076"/>
                <a:gd name="connsiteX2" fmla="*/ 117002 w 215492"/>
                <a:gd name="connsiteY2" fmla="*/ 100451 h 145076"/>
                <a:gd name="connsiteX3" fmla="*/ 192704 w 215492"/>
                <a:gd name="connsiteY3" fmla="*/ 42292 h 145076"/>
                <a:gd name="connsiteX4" fmla="*/ 209409 w 215492"/>
                <a:gd name="connsiteY4" fmla="*/ 0 h 145076"/>
                <a:gd name="connsiteX5" fmla="*/ 194045 w 215492"/>
                <a:gd name="connsiteY5" fmla="*/ 73579 h 145076"/>
                <a:gd name="connsiteX6" fmla="*/ 173541 w 215492"/>
                <a:gd name="connsiteY6" fmla="*/ 134363 h 145076"/>
                <a:gd name="connsiteX7" fmla="*/ 154490 w 215492"/>
                <a:gd name="connsiteY7" fmla="*/ 144364 h 145076"/>
                <a:gd name="connsiteX8" fmla="*/ 57447 w 215492"/>
                <a:gd name="connsiteY8" fmla="*/ 144364 h 145076"/>
                <a:gd name="connsiteX9" fmla="*/ 38340 w 215492"/>
                <a:gd name="connsiteY9" fmla="*/ 134363 h 145076"/>
                <a:gd name="connsiteX10" fmla="*/ 10126 w 215492"/>
                <a:gd name="connsiteY10" fmla="*/ 64919 h 145076"/>
                <a:gd name="connsiteX11" fmla="*/ 11914 w 215492"/>
                <a:gd name="connsiteY11" fmla="*/ 10224 h 14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492" h="145076">
                  <a:moveTo>
                    <a:pt x="11914" y="10224"/>
                  </a:moveTo>
                  <a:cubicBezTo>
                    <a:pt x="13087" y="14693"/>
                    <a:pt x="14260" y="19163"/>
                    <a:pt x="15378" y="23632"/>
                  </a:cubicBezTo>
                  <a:cubicBezTo>
                    <a:pt x="29959" y="84641"/>
                    <a:pt x="53592" y="102519"/>
                    <a:pt x="117002" y="100451"/>
                  </a:cubicBezTo>
                  <a:cubicBezTo>
                    <a:pt x="155887" y="99166"/>
                    <a:pt x="180692" y="79389"/>
                    <a:pt x="192704" y="42292"/>
                  </a:cubicBezTo>
                  <a:cubicBezTo>
                    <a:pt x="197341" y="27934"/>
                    <a:pt x="194101" y="10168"/>
                    <a:pt x="209409" y="0"/>
                  </a:cubicBezTo>
                  <a:cubicBezTo>
                    <a:pt x="219633" y="27711"/>
                    <a:pt x="218515" y="51678"/>
                    <a:pt x="194045" y="73579"/>
                  </a:cubicBezTo>
                  <a:cubicBezTo>
                    <a:pt x="177172" y="88663"/>
                    <a:pt x="179072" y="113525"/>
                    <a:pt x="173541" y="134363"/>
                  </a:cubicBezTo>
                  <a:cubicBezTo>
                    <a:pt x="168792" y="140677"/>
                    <a:pt x="162032" y="144140"/>
                    <a:pt x="154490" y="144364"/>
                  </a:cubicBezTo>
                  <a:cubicBezTo>
                    <a:pt x="122142" y="145314"/>
                    <a:pt x="89795" y="145314"/>
                    <a:pt x="57447" y="144364"/>
                  </a:cubicBezTo>
                  <a:cubicBezTo>
                    <a:pt x="49848" y="144140"/>
                    <a:pt x="43200" y="140621"/>
                    <a:pt x="38340" y="134363"/>
                  </a:cubicBezTo>
                  <a:cubicBezTo>
                    <a:pt x="31412" y="110396"/>
                    <a:pt x="30798" y="85479"/>
                    <a:pt x="10126" y="64919"/>
                  </a:cubicBezTo>
                  <a:cubicBezTo>
                    <a:pt x="-2779" y="52181"/>
                    <a:pt x="-4567" y="28046"/>
                    <a:pt x="11914" y="10224"/>
                  </a:cubicBezTo>
                  <a:close/>
                </a:path>
              </a:pathLst>
            </a:custGeom>
            <a:solidFill>
              <a:srgbClr val="FCC0B5"/>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9" name="자유형: 도형 48">
              <a:extLst>
                <a:ext uri="{FF2B5EF4-FFF2-40B4-BE49-F238E27FC236}">
                  <a16:creationId xmlns:a16="http://schemas.microsoft.com/office/drawing/2014/main" id="{FA9FF534-26D4-4EE3-B3F1-5234DBF32336}"/>
                </a:ext>
              </a:extLst>
            </p:cNvPr>
            <p:cNvSpPr/>
            <p:nvPr/>
          </p:nvSpPr>
          <p:spPr>
            <a:xfrm>
              <a:off x="3578106" y="4131662"/>
              <a:ext cx="142337" cy="28157"/>
            </a:xfrm>
            <a:custGeom>
              <a:avLst/>
              <a:gdLst>
                <a:gd name="connsiteX0" fmla="*/ 5069 w 142337"/>
                <a:gd name="connsiteY0" fmla="*/ 0 h 28157"/>
                <a:gd name="connsiteX1" fmla="*/ 140270 w 142337"/>
                <a:gd name="connsiteY1" fmla="*/ 0 h 28157"/>
                <a:gd name="connsiteX2" fmla="*/ 142337 w 142337"/>
                <a:gd name="connsiteY2" fmla="*/ 26873 h 28157"/>
                <a:gd name="connsiteX3" fmla="*/ 3560 w 142337"/>
                <a:gd name="connsiteY3" fmla="*/ 28158 h 28157"/>
                <a:gd name="connsiteX4" fmla="*/ 5069 w 142337"/>
                <a:gd name="connsiteY4" fmla="*/ 0 h 28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7" h="28157">
                  <a:moveTo>
                    <a:pt x="5069" y="0"/>
                  </a:moveTo>
                  <a:cubicBezTo>
                    <a:pt x="50154" y="0"/>
                    <a:pt x="95184" y="0"/>
                    <a:pt x="140270" y="0"/>
                  </a:cubicBezTo>
                  <a:cubicBezTo>
                    <a:pt x="140941" y="8939"/>
                    <a:pt x="141611" y="17934"/>
                    <a:pt x="142337" y="26873"/>
                  </a:cubicBezTo>
                  <a:cubicBezTo>
                    <a:pt x="96022" y="23074"/>
                    <a:pt x="49707" y="17487"/>
                    <a:pt x="3560" y="28158"/>
                  </a:cubicBezTo>
                  <a:cubicBezTo>
                    <a:pt x="-5323" y="18269"/>
                    <a:pt x="5236" y="9442"/>
                    <a:pt x="5069" y="0"/>
                  </a:cubicBezTo>
                  <a:close/>
                </a:path>
              </a:pathLst>
            </a:custGeom>
            <a:solidFill>
              <a:srgbClr val="FCFCFC"/>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0" name="자유형: 도형 49">
              <a:extLst>
                <a:ext uri="{FF2B5EF4-FFF2-40B4-BE49-F238E27FC236}">
                  <a16:creationId xmlns:a16="http://schemas.microsoft.com/office/drawing/2014/main" id="{6A489F35-DF86-4EEF-A1F4-1071F29DD830}"/>
                </a:ext>
              </a:extLst>
            </p:cNvPr>
            <p:cNvSpPr/>
            <p:nvPr/>
          </p:nvSpPr>
          <p:spPr>
            <a:xfrm>
              <a:off x="3401826" y="4937922"/>
              <a:ext cx="44079" cy="59700"/>
            </a:xfrm>
            <a:custGeom>
              <a:avLst/>
              <a:gdLst>
                <a:gd name="connsiteX0" fmla="*/ 0 w 44079"/>
                <a:gd name="connsiteY0" fmla="*/ 19084 h 59700"/>
                <a:gd name="connsiteX1" fmla="*/ 44080 w 44079"/>
                <a:gd name="connsiteY1" fmla="*/ 3273 h 59700"/>
                <a:gd name="connsiteX2" fmla="*/ 38549 w 44079"/>
                <a:gd name="connsiteY2" fmla="*/ 59700 h 59700"/>
                <a:gd name="connsiteX3" fmla="*/ 0 w 44079"/>
                <a:gd name="connsiteY3" fmla="*/ 19084 h 59700"/>
              </a:gdLst>
              <a:ahLst/>
              <a:cxnLst>
                <a:cxn ang="0">
                  <a:pos x="connsiteX0" y="connsiteY0"/>
                </a:cxn>
                <a:cxn ang="0">
                  <a:pos x="connsiteX1" y="connsiteY1"/>
                </a:cxn>
                <a:cxn ang="0">
                  <a:pos x="connsiteX2" y="connsiteY2"/>
                </a:cxn>
                <a:cxn ang="0">
                  <a:pos x="connsiteX3" y="connsiteY3"/>
                </a:cxn>
              </a:cxnLst>
              <a:rect l="l" t="t" r="r" b="b"/>
              <a:pathLst>
                <a:path w="44079" h="59700">
                  <a:moveTo>
                    <a:pt x="0" y="19084"/>
                  </a:moveTo>
                  <a:cubicBezTo>
                    <a:pt x="13911" y="11542"/>
                    <a:pt x="23576" y="-7621"/>
                    <a:pt x="44080" y="3273"/>
                  </a:cubicBezTo>
                  <a:cubicBezTo>
                    <a:pt x="35700" y="20760"/>
                    <a:pt x="43242" y="39811"/>
                    <a:pt x="38549" y="59700"/>
                  </a:cubicBezTo>
                  <a:cubicBezTo>
                    <a:pt x="18101" y="52493"/>
                    <a:pt x="12961" y="31878"/>
                    <a:pt x="0" y="19084"/>
                  </a:cubicBezTo>
                  <a:close/>
                </a:path>
              </a:pathLst>
            </a:custGeom>
            <a:solidFill>
              <a:srgbClr val="F8C0B6"/>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1" name="자유형: 도형 50">
              <a:extLst>
                <a:ext uri="{FF2B5EF4-FFF2-40B4-BE49-F238E27FC236}">
                  <a16:creationId xmlns:a16="http://schemas.microsoft.com/office/drawing/2014/main" id="{81D9DE6A-E21C-4AEE-83A7-82EB407F0882}"/>
                </a:ext>
              </a:extLst>
            </p:cNvPr>
            <p:cNvSpPr/>
            <p:nvPr/>
          </p:nvSpPr>
          <p:spPr>
            <a:xfrm>
              <a:off x="3871567" y="4931642"/>
              <a:ext cx="39610" cy="48493"/>
            </a:xfrm>
            <a:custGeom>
              <a:avLst/>
              <a:gdLst>
                <a:gd name="connsiteX0" fmla="*/ 0 w 39610"/>
                <a:gd name="connsiteY0" fmla="*/ 48494 h 48493"/>
                <a:gd name="connsiteX1" fmla="*/ 0 w 39610"/>
                <a:gd name="connsiteY1" fmla="*/ 0 h 48493"/>
                <a:gd name="connsiteX2" fmla="*/ 39611 w 39610"/>
                <a:gd name="connsiteY2" fmla="*/ 8995 h 48493"/>
                <a:gd name="connsiteX3" fmla="*/ 0 w 39610"/>
                <a:gd name="connsiteY3" fmla="*/ 48494 h 48493"/>
              </a:gdLst>
              <a:ahLst/>
              <a:cxnLst>
                <a:cxn ang="0">
                  <a:pos x="connsiteX0" y="connsiteY0"/>
                </a:cxn>
                <a:cxn ang="0">
                  <a:pos x="connsiteX1" y="connsiteY1"/>
                </a:cxn>
                <a:cxn ang="0">
                  <a:pos x="connsiteX2" y="connsiteY2"/>
                </a:cxn>
                <a:cxn ang="0">
                  <a:pos x="connsiteX3" y="connsiteY3"/>
                </a:cxn>
              </a:cxnLst>
              <a:rect l="l" t="t" r="r" b="b"/>
              <a:pathLst>
                <a:path w="39610" h="48493">
                  <a:moveTo>
                    <a:pt x="0" y="48494"/>
                  </a:moveTo>
                  <a:cubicBezTo>
                    <a:pt x="0" y="32851"/>
                    <a:pt x="0" y="17208"/>
                    <a:pt x="0" y="0"/>
                  </a:cubicBezTo>
                  <a:cubicBezTo>
                    <a:pt x="13688" y="3129"/>
                    <a:pt x="26649" y="6034"/>
                    <a:pt x="39611" y="8995"/>
                  </a:cubicBezTo>
                  <a:cubicBezTo>
                    <a:pt x="31678" y="27487"/>
                    <a:pt x="19275" y="41454"/>
                    <a:pt x="0" y="48494"/>
                  </a:cubicBezTo>
                  <a:close/>
                </a:path>
              </a:pathLst>
            </a:custGeom>
            <a:solidFill>
              <a:srgbClr val="F9C2B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2" name="자유형: 도형 51">
              <a:extLst>
                <a:ext uri="{FF2B5EF4-FFF2-40B4-BE49-F238E27FC236}">
                  <a16:creationId xmlns:a16="http://schemas.microsoft.com/office/drawing/2014/main" id="{A45768EB-B52A-4A47-8381-FAC3545477A5}"/>
                </a:ext>
              </a:extLst>
            </p:cNvPr>
            <p:cNvSpPr/>
            <p:nvPr/>
          </p:nvSpPr>
          <p:spPr>
            <a:xfrm>
              <a:off x="3821071" y="4572129"/>
              <a:ext cx="43139" cy="226713"/>
            </a:xfrm>
            <a:custGeom>
              <a:avLst/>
              <a:gdLst>
                <a:gd name="connsiteX0" fmla="*/ 24685 w 43139"/>
                <a:gd name="connsiteY0" fmla="*/ 0 h 226713"/>
                <a:gd name="connsiteX1" fmla="*/ 38261 w 43139"/>
                <a:gd name="connsiteY1" fmla="*/ 226714 h 226713"/>
                <a:gd name="connsiteX2" fmla="*/ 24685 w 43139"/>
                <a:gd name="connsiteY2" fmla="*/ 0 h 226713"/>
              </a:gdLst>
              <a:ahLst/>
              <a:cxnLst>
                <a:cxn ang="0">
                  <a:pos x="connsiteX0" y="connsiteY0"/>
                </a:cxn>
                <a:cxn ang="0">
                  <a:pos x="connsiteX1" y="connsiteY1"/>
                </a:cxn>
                <a:cxn ang="0">
                  <a:pos x="connsiteX2" y="connsiteY2"/>
                </a:cxn>
              </a:cxnLst>
              <a:rect l="l" t="t" r="r" b="b"/>
              <a:pathLst>
                <a:path w="43139" h="226713">
                  <a:moveTo>
                    <a:pt x="24685" y="0"/>
                  </a:moveTo>
                  <a:cubicBezTo>
                    <a:pt x="37367" y="77098"/>
                    <a:pt x="50496" y="149336"/>
                    <a:pt x="38261" y="226714"/>
                  </a:cubicBezTo>
                  <a:cubicBezTo>
                    <a:pt x="9098" y="151906"/>
                    <a:pt x="-23753" y="80897"/>
                    <a:pt x="24685" y="0"/>
                  </a:cubicBezTo>
                  <a:close/>
                </a:path>
              </a:pathLst>
            </a:custGeom>
            <a:solidFill>
              <a:srgbClr val="919EA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3" name="자유형: 도형 52">
              <a:extLst>
                <a:ext uri="{FF2B5EF4-FFF2-40B4-BE49-F238E27FC236}">
                  <a16:creationId xmlns:a16="http://schemas.microsoft.com/office/drawing/2014/main" id="{9DC99552-AA3D-4A38-96A3-D6C2BB16763E}"/>
                </a:ext>
              </a:extLst>
            </p:cNvPr>
            <p:cNvSpPr/>
            <p:nvPr/>
          </p:nvSpPr>
          <p:spPr>
            <a:xfrm>
              <a:off x="3438135" y="4563302"/>
              <a:ext cx="36685" cy="233250"/>
            </a:xfrm>
            <a:custGeom>
              <a:avLst/>
              <a:gdLst>
                <a:gd name="connsiteX0" fmla="*/ 9558 w 36685"/>
                <a:gd name="connsiteY0" fmla="*/ 233251 h 233250"/>
                <a:gd name="connsiteX1" fmla="*/ 14587 w 36685"/>
                <a:gd name="connsiteY1" fmla="*/ 0 h 233250"/>
                <a:gd name="connsiteX2" fmla="*/ 9558 w 36685"/>
                <a:gd name="connsiteY2" fmla="*/ 233251 h 233250"/>
              </a:gdLst>
              <a:ahLst/>
              <a:cxnLst>
                <a:cxn ang="0">
                  <a:pos x="connsiteX0" y="connsiteY0"/>
                </a:cxn>
                <a:cxn ang="0">
                  <a:pos x="connsiteX1" y="connsiteY1"/>
                </a:cxn>
                <a:cxn ang="0">
                  <a:pos x="connsiteX2" y="connsiteY2"/>
                </a:cxn>
              </a:cxnLst>
              <a:rect l="l" t="t" r="r" b="b"/>
              <a:pathLst>
                <a:path w="36685" h="233250">
                  <a:moveTo>
                    <a:pt x="9558" y="233251"/>
                  </a:moveTo>
                  <a:cubicBezTo>
                    <a:pt x="-8152" y="156767"/>
                    <a:pt x="1849" y="81400"/>
                    <a:pt x="14587" y="0"/>
                  </a:cubicBezTo>
                  <a:cubicBezTo>
                    <a:pt x="63974" y="83300"/>
                    <a:pt x="16095" y="157717"/>
                    <a:pt x="9558" y="233251"/>
                  </a:cubicBezTo>
                  <a:close/>
                </a:path>
              </a:pathLst>
            </a:custGeom>
            <a:solidFill>
              <a:srgbClr val="919EA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4" name="자유형: 도형 53">
              <a:extLst>
                <a:ext uri="{FF2B5EF4-FFF2-40B4-BE49-F238E27FC236}">
                  <a16:creationId xmlns:a16="http://schemas.microsoft.com/office/drawing/2014/main" id="{DD91092D-3D69-4B95-97BF-76E2F34A4542}"/>
                </a:ext>
              </a:extLst>
            </p:cNvPr>
            <p:cNvSpPr/>
            <p:nvPr/>
          </p:nvSpPr>
          <p:spPr>
            <a:xfrm>
              <a:off x="3333210" y="4140300"/>
              <a:ext cx="644070" cy="1859589"/>
            </a:xfrm>
            <a:custGeom>
              <a:avLst/>
              <a:gdLst>
                <a:gd name="connsiteX0" fmla="*/ 643502 w 644070"/>
                <a:gd name="connsiteY0" fmla="*/ 519654 h 1859589"/>
                <a:gd name="connsiteX1" fmla="*/ 568303 w 644070"/>
                <a:gd name="connsiteY1" fmla="*/ 121200 h 1859589"/>
                <a:gd name="connsiteX2" fmla="*/ 548637 w 644070"/>
                <a:gd name="connsiteY2" fmla="*/ 101814 h 1859589"/>
                <a:gd name="connsiteX3" fmla="*/ 387234 w 644070"/>
                <a:gd name="connsiteY3" fmla="*/ 18235 h 1859589"/>
                <a:gd name="connsiteX4" fmla="*/ 255384 w 644070"/>
                <a:gd name="connsiteY4" fmla="*/ 11307 h 1859589"/>
                <a:gd name="connsiteX5" fmla="*/ 248457 w 644070"/>
                <a:gd name="connsiteY5" fmla="*/ 19576 h 1859589"/>
                <a:gd name="connsiteX6" fmla="*/ 231305 w 644070"/>
                <a:gd name="connsiteY6" fmla="*/ 27844 h 1859589"/>
                <a:gd name="connsiteX7" fmla="*/ 60739 w 644070"/>
                <a:gd name="connsiteY7" fmla="*/ 118910 h 1859589"/>
                <a:gd name="connsiteX8" fmla="*/ 46101 w 644070"/>
                <a:gd name="connsiteY8" fmla="*/ 136341 h 1859589"/>
                <a:gd name="connsiteX9" fmla="*/ 1686 w 644070"/>
                <a:gd name="connsiteY9" fmla="*/ 438812 h 1859589"/>
                <a:gd name="connsiteX10" fmla="*/ 47777 w 644070"/>
                <a:gd name="connsiteY10" fmla="*/ 801566 h 1859589"/>
                <a:gd name="connsiteX11" fmla="*/ 63029 w 644070"/>
                <a:gd name="connsiteY11" fmla="*/ 816762 h 1859589"/>
                <a:gd name="connsiteX12" fmla="*/ 107109 w 644070"/>
                <a:gd name="connsiteY12" fmla="*/ 800951 h 1859589"/>
                <a:gd name="connsiteX13" fmla="*/ 111914 w 644070"/>
                <a:gd name="connsiteY13" fmla="*/ 1099289 h 1859589"/>
                <a:gd name="connsiteX14" fmla="*/ 77276 w 644070"/>
                <a:gd name="connsiteY14" fmla="*/ 1560314 h 1859589"/>
                <a:gd name="connsiteX15" fmla="*/ 96103 w 644070"/>
                <a:gd name="connsiteY15" fmla="*/ 1822002 h 1859589"/>
                <a:gd name="connsiteX16" fmla="*/ 186163 w 644070"/>
                <a:gd name="connsiteY16" fmla="*/ 1857367 h 1859589"/>
                <a:gd name="connsiteX17" fmla="*/ 187783 w 644070"/>
                <a:gd name="connsiteY17" fmla="*/ 1844517 h 1859589"/>
                <a:gd name="connsiteX18" fmla="*/ 187783 w 644070"/>
                <a:gd name="connsiteY18" fmla="*/ 1844517 h 1859589"/>
                <a:gd name="connsiteX19" fmla="*/ 209293 w 644070"/>
                <a:gd name="connsiteY19" fmla="*/ 1645570 h 1859589"/>
                <a:gd name="connsiteX20" fmla="*/ 309186 w 644070"/>
                <a:gd name="connsiteY20" fmla="*/ 1030291 h 1859589"/>
                <a:gd name="connsiteX21" fmla="*/ 319130 w 644070"/>
                <a:gd name="connsiteY21" fmla="*/ 1010793 h 1859589"/>
                <a:gd name="connsiteX22" fmla="*/ 347791 w 644070"/>
                <a:gd name="connsiteY22" fmla="*/ 1213875 h 1859589"/>
                <a:gd name="connsiteX23" fmla="*/ 378630 w 644070"/>
                <a:gd name="connsiteY23" fmla="*/ 1448634 h 1859589"/>
                <a:gd name="connsiteX24" fmla="*/ 380864 w 644070"/>
                <a:gd name="connsiteY24" fmla="*/ 1467964 h 1859589"/>
                <a:gd name="connsiteX25" fmla="*/ 415391 w 644070"/>
                <a:gd name="connsiteY25" fmla="*/ 1850216 h 1859589"/>
                <a:gd name="connsiteX26" fmla="*/ 415112 w 644070"/>
                <a:gd name="connsiteY26" fmla="*/ 1850942 h 1859589"/>
                <a:gd name="connsiteX27" fmla="*/ 536905 w 644070"/>
                <a:gd name="connsiteY27" fmla="*/ 1818482 h 1859589"/>
                <a:gd name="connsiteX28" fmla="*/ 537408 w 644070"/>
                <a:gd name="connsiteY28" fmla="*/ 1813175 h 1859589"/>
                <a:gd name="connsiteX29" fmla="*/ 533162 w 644070"/>
                <a:gd name="connsiteY29" fmla="*/ 1800549 h 1859589"/>
                <a:gd name="connsiteX30" fmla="*/ 517351 w 644070"/>
                <a:gd name="connsiteY30" fmla="*/ 1391033 h 1859589"/>
                <a:gd name="connsiteX31" fmla="*/ 538358 w 644070"/>
                <a:gd name="connsiteY31" fmla="*/ 839891 h 1859589"/>
                <a:gd name="connsiteX32" fmla="*/ 538358 w 644070"/>
                <a:gd name="connsiteY32" fmla="*/ 839891 h 1859589"/>
                <a:gd name="connsiteX33" fmla="*/ 538358 w 644070"/>
                <a:gd name="connsiteY33" fmla="*/ 839891 h 1859589"/>
                <a:gd name="connsiteX34" fmla="*/ 538358 w 644070"/>
                <a:gd name="connsiteY34" fmla="*/ 791398 h 1859589"/>
                <a:gd name="connsiteX35" fmla="*/ 577968 w 644070"/>
                <a:gd name="connsiteY35" fmla="*/ 800393 h 1859589"/>
                <a:gd name="connsiteX36" fmla="*/ 577968 w 644070"/>
                <a:gd name="connsiteY36" fmla="*/ 800393 h 1859589"/>
                <a:gd name="connsiteX37" fmla="*/ 577968 w 644070"/>
                <a:gd name="connsiteY37" fmla="*/ 800393 h 1859589"/>
                <a:gd name="connsiteX38" fmla="*/ 621546 w 644070"/>
                <a:gd name="connsiteY38" fmla="*/ 760335 h 1859589"/>
                <a:gd name="connsiteX39" fmla="*/ 625121 w 644070"/>
                <a:gd name="connsiteY39" fmla="*/ 727149 h 1859589"/>
                <a:gd name="connsiteX40" fmla="*/ 643502 w 644070"/>
                <a:gd name="connsiteY40" fmla="*/ 519654 h 185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44070" h="1859589">
                  <a:moveTo>
                    <a:pt x="643502" y="519654"/>
                  </a:moveTo>
                  <a:cubicBezTo>
                    <a:pt x="636127" y="383391"/>
                    <a:pt x="599645" y="252826"/>
                    <a:pt x="568303" y="121200"/>
                  </a:cubicBezTo>
                  <a:cubicBezTo>
                    <a:pt x="565565" y="109803"/>
                    <a:pt x="560537" y="104440"/>
                    <a:pt x="548637" y="101814"/>
                  </a:cubicBezTo>
                  <a:cubicBezTo>
                    <a:pt x="487461" y="88461"/>
                    <a:pt x="434219" y="59298"/>
                    <a:pt x="387234" y="18235"/>
                  </a:cubicBezTo>
                  <a:cubicBezTo>
                    <a:pt x="344550" y="-8079"/>
                    <a:pt x="300079" y="-1766"/>
                    <a:pt x="255384" y="11307"/>
                  </a:cubicBezTo>
                  <a:cubicBezTo>
                    <a:pt x="251976" y="12313"/>
                    <a:pt x="250021" y="16168"/>
                    <a:pt x="248457" y="19576"/>
                  </a:cubicBezTo>
                  <a:cubicBezTo>
                    <a:pt x="242702" y="22257"/>
                    <a:pt x="235942" y="23822"/>
                    <a:pt x="231305" y="27844"/>
                  </a:cubicBezTo>
                  <a:cubicBezTo>
                    <a:pt x="181191" y="70919"/>
                    <a:pt x="123814" y="100306"/>
                    <a:pt x="60739" y="118910"/>
                  </a:cubicBezTo>
                  <a:cubicBezTo>
                    <a:pt x="51074" y="121759"/>
                    <a:pt x="47833" y="127123"/>
                    <a:pt x="46101" y="136341"/>
                  </a:cubicBezTo>
                  <a:cubicBezTo>
                    <a:pt x="27106" y="236569"/>
                    <a:pt x="8502" y="336853"/>
                    <a:pt x="1686" y="438812"/>
                  </a:cubicBezTo>
                  <a:cubicBezTo>
                    <a:pt x="-6639" y="562728"/>
                    <a:pt x="16994" y="682622"/>
                    <a:pt x="47777" y="801566"/>
                  </a:cubicBezTo>
                  <a:cubicBezTo>
                    <a:pt x="49789" y="809331"/>
                    <a:pt x="50627" y="819053"/>
                    <a:pt x="63029" y="816762"/>
                  </a:cubicBezTo>
                  <a:cubicBezTo>
                    <a:pt x="81522" y="822069"/>
                    <a:pt x="91131" y="802627"/>
                    <a:pt x="107109" y="800951"/>
                  </a:cubicBezTo>
                  <a:cubicBezTo>
                    <a:pt x="109400" y="900397"/>
                    <a:pt x="109121" y="999843"/>
                    <a:pt x="111914" y="1099289"/>
                  </a:cubicBezTo>
                  <a:cubicBezTo>
                    <a:pt x="116328" y="1253876"/>
                    <a:pt x="95600" y="1407123"/>
                    <a:pt x="77276" y="1560314"/>
                  </a:cubicBezTo>
                  <a:cubicBezTo>
                    <a:pt x="66717" y="1648698"/>
                    <a:pt x="66437" y="1736468"/>
                    <a:pt x="96103" y="1822002"/>
                  </a:cubicBezTo>
                  <a:cubicBezTo>
                    <a:pt x="107556" y="1846752"/>
                    <a:pt x="157335" y="1866362"/>
                    <a:pt x="186163" y="1857367"/>
                  </a:cubicBezTo>
                  <a:cubicBezTo>
                    <a:pt x="186722" y="1853065"/>
                    <a:pt x="187225" y="1848763"/>
                    <a:pt x="187783" y="1844517"/>
                  </a:cubicBezTo>
                  <a:cubicBezTo>
                    <a:pt x="187783" y="1844517"/>
                    <a:pt x="187783" y="1844517"/>
                    <a:pt x="187783" y="1844517"/>
                  </a:cubicBezTo>
                  <a:cubicBezTo>
                    <a:pt x="195047" y="1778201"/>
                    <a:pt x="203147" y="1711997"/>
                    <a:pt x="209293" y="1645570"/>
                  </a:cubicBezTo>
                  <a:cubicBezTo>
                    <a:pt x="228512" y="1438186"/>
                    <a:pt x="262312" y="1233205"/>
                    <a:pt x="309186" y="1030291"/>
                  </a:cubicBezTo>
                  <a:cubicBezTo>
                    <a:pt x="310582" y="1024146"/>
                    <a:pt x="310023" y="1017218"/>
                    <a:pt x="319130" y="1010793"/>
                  </a:cubicBezTo>
                  <a:cubicBezTo>
                    <a:pt x="328851" y="1079623"/>
                    <a:pt x="338684" y="1146721"/>
                    <a:pt x="347791" y="1213875"/>
                  </a:cubicBezTo>
                  <a:cubicBezTo>
                    <a:pt x="358406" y="1292091"/>
                    <a:pt x="368350" y="1370362"/>
                    <a:pt x="378630" y="1448634"/>
                  </a:cubicBezTo>
                  <a:cubicBezTo>
                    <a:pt x="379468" y="1455059"/>
                    <a:pt x="381144" y="1461595"/>
                    <a:pt x="380864" y="1467964"/>
                  </a:cubicBezTo>
                  <a:cubicBezTo>
                    <a:pt x="375166" y="1596964"/>
                    <a:pt x="397178" y="1723394"/>
                    <a:pt x="415391" y="1850216"/>
                  </a:cubicBezTo>
                  <a:cubicBezTo>
                    <a:pt x="415280" y="1850439"/>
                    <a:pt x="415224" y="1850719"/>
                    <a:pt x="415112" y="1850942"/>
                  </a:cubicBezTo>
                  <a:cubicBezTo>
                    <a:pt x="444443" y="1856920"/>
                    <a:pt x="520424" y="1837366"/>
                    <a:pt x="536905" y="1818482"/>
                  </a:cubicBezTo>
                  <a:cubicBezTo>
                    <a:pt x="537966" y="1817309"/>
                    <a:pt x="537576" y="1815019"/>
                    <a:pt x="537408" y="1813175"/>
                  </a:cubicBezTo>
                  <a:cubicBezTo>
                    <a:pt x="535955" y="1808985"/>
                    <a:pt x="533330" y="1804795"/>
                    <a:pt x="533162" y="1800549"/>
                  </a:cubicBezTo>
                  <a:cubicBezTo>
                    <a:pt x="527743" y="1664062"/>
                    <a:pt x="522938" y="1527520"/>
                    <a:pt x="517351" y="1391033"/>
                  </a:cubicBezTo>
                  <a:cubicBezTo>
                    <a:pt x="509753" y="1206723"/>
                    <a:pt x="528245" y="1023475"/>
                    <a:pt x="538358" y="839891"/>
                  </a:cubicBezTo>
                  <a:lnTo>
                    <a:pt x="538358" y="839891"/>
                  </a:lnTo>
                  <a:lnTo>
                    <a:pt x="538358" y="839891"/>
                  </a:lnTo>
                  <a:cubicBezTo>
                    <a:pt x="538358" y="824248"/>
                    <a:pt x="538358" y="808605"/>
                    <a:pt x="538358" y="791398"/>
                  </a:cubicBezTo>
                  <a:cubicBezTo>
                    <a:pt x="552045" y="794526"/>
                    <a:pt x="565007" y="797431"/>
                    <a:pt x="577968" y="800393"/>
                  </a:cubicBezTo>
                  <a:cubicBezTo>
                    <a:pt x="577968" y="800393"/>
                    <a:pt x="577968" y="800393"/>
                    <a:pt x="577968" y="800393"/>
                  </a:cubicBezTo>
                  <a:cubicBezTo>
                    <a:pt x="577968" y="800393"/>
                    <a:pt x="577968" y="800393"/>
                    <a:pt x="577968" y="800393"/>
                  </a:cubicBezTo>
                  <a:cubicBezTo>
                    <a:pt x="609143" y="805086"/>
                    <a:pt x="621546" y="790001"/>
                    <a:pt x="621546" y="760335"/>
                  </a:cubicBezTo>
                  <a:cubicBezTo>
                    <a:pt x="621546" y="749273"/>
                    <a:pt x="624172" y="738267"/>
                    <a:pt x="625121" y="727149"/>
                  </a:cubicBezTo>
                  <a:cubicBezTo>
                    <a:pt x="631043" y="657984"/>
                    <a:pt x="647301" y="589880"/>
                    <a:pt x="643502" y="519654"/>
                  </a:cubicBezTo>
                  <a:close/>
                </a:path>
              </a:pathLst>
            </a:custGeom>
            <a:solidFill>
              <a:srgbClr val="0C3F5F"/>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55" name="그룹 54">
            <a:extLst>
              <a:ext uri="{FF2B5EF4-FFF2-40B4-BE49-F238E27FC236}">
                <a16:creationId xmlns:a16="http://schemas.microsoft.com/office/drawing/2014/main" id="{366A4FF7-1ECC-4A2A-BBEB-8011A9BF66A7}"/>
              </a:ext>
            </a:extLst>
          </p:cNvPr>
          <p:cNvGrpSpPr/>
          <p:nvPr/>
        </p:nvGrpSpPr>
        <p:grpSpPr>
          <a:xfrm>
            <a:off x="9798302" y="4829512"/>
            <a:ext cx="531235" cy="1848128"/>
            <a:chOff x="3333210" y="3843806"/>
            <a:chExt cx="644070" cy="2240674"/>
          </a:xfrm>
        </p:grpSpPr>
        <p:sp>
          <p:nvSpPr>
            <p:cNvPr id="56" name="자유형: 도형 55">
              <a:extLst>
                <a:ext uri="{FF2B5EF4-FFF2-40B4-BE49-F238E27FC236}">
                  <a16:creationId xmlns:a16="http://schemas.microsoft.com/office/drawing/2014/main" id="{2120EBB6-D935-4F2F-B56D-AA9C15ABF060}"/>
                </a:ext>
              </a:extLst>
            </p:cNvPr>
            <p:cNvSpPr/>
            <p:nvPr/>
          </p:nvSpPr>
          <p:spPr>
            <a:xfrm>
              <a:off x="3544917" y="3843806"/>
              <a:ext cx="214126" cy="264421"/>
            </a:xfrm>
            <a:custGeom>
              <a:avLst/>
              <a:gdLst>
                <a:gd name="connsiteX0" fmla="*/ 11888 w 214126"/>
                <a:gd name="connsiteY0" fmla="*/ 163717 h 264421"/>
                <a:gd name="connsiteX1" fmla="*/ 20100 w 214126"/>
                <a:gd name="connsiteY1" fmla="*/ 45220 h 264421"/>
                <a:gd name="connsiteX2" fmla="*/ 132899 w 214126"/>
                <a:gd name="connsiteY2" fmla="*/ 2593 h 264421"/>
                <a:gd name="connsiteX3" fmla="*/ 208935 w 214126"/>
                <a:gd name="connsiteY3" fmla="*/ 82038 h 264421"/>
                <a:gd name="connsiteX4" fmla="*/ 209438 w 214126"/>
                <a:gd name="connsiteY4" fmla="*/ 153437 h 264421"/>
                <a:gd name="connsiteX5" fmla="*/ 181448 w 214126"/>
                <a:gd name="connsiteY5" fmla="*/ 232771 h 264421"/>
                <a:gd name="connsiteX6" fmla="*/ 27866 w 214126"/>
                <a:gd name="connsiteY6" fmla="*/ 230256 h 264421"/>
                <a:gd name="connsiteX7" fmla="*/ 11888 w 214126"/>
                <a:gd name="connsiteY7" fmla="*/ 163717 h 26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26" h="264421">
                  <a:moveTo>
                    <a:pt x="11888" y="163717"/>
                  </a:moveTo>
                  <a:cubicBezTo>
                    <a:pt x="-5432" y="122822"/>
                    <a:pt x="-4761" y="81702"/>
                    <a:pt x="20100" y="45220"/>
                  </a:cubicBezTo>
                  <a:cubicBezTo>
                    <a:pt x="46638" y="6224"/>
                    <a:pt x="87310" y="-5955"/>
                    <a:pt x="132899" y="2593"/>
                  </a:cubicBezTo>
                  <a:cubicBezTo>
                    <a:pt x="176364" y="10750"/>
                    <a:pt x="198153" y="41868"/>
                    <a:pt x="208935" y="82038"/>
                  </a:cubicBezTo>
                  <a:cubicBezTo>
                    <a:pt x="215249" y="105614"/>
                    <a:pt x="216254" y="129582"/>
                    <a:pt x="209438" y="153437"/>
                  </a:cubicBezTo>
                  <a:cubicBezTo>
                    <a:pt x="207259" y="182377"/>
                    <a:pt x="199829" y="208524"/>
                    <a:pt x="181448" y="232771"/>
                  </a:cubicBezTo>
                  <a:cubicBezTo>
                    <a:pt x="148654" y="276013"/>
                    <a:pt x="60158" y="274728"/>
                    <a:pt x="27866" y="230256"/>
                  </a:cubicBezTo>
                  <a:cubicBezTo>
                    <a:pt x="12502" y="209194"/>
                    <a:pt x="6077" y="188579"/>
                    <a:pt x="11888" y="163717"/>
                  </a:cubicBezTo>
                  <a:close/>
                </a:path>
              </a:pathLst>
            </a:custGeom>
            <a:solidFill>
              <a:srgbClr val="000000"/>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7" name="자유형: 도형 56">
              <a:extLst>
                <a:ext uri="{FF2B5EF4-FFF2-40B4-BE49-F238E27FC236}">
                  <a16:creationId xmlns:a16="http://schemas.microsoft.com/office/drawing/2014/main" id="{DB888E3E-56F0-4D89-961B-81EFEBBD52FA}"/>
                </a:ext>
              </a:extLst>
            </p:cNvPr>
            <p:cNvSpPr/>
            <p:nvPr/>
          </p:nvSpPr>
          <p:spPr>
            <a:xfrm>
              <a:off x="3725969" y="5939901"/>
              <a:ext cx="197607" cy="144579"/>
            </a:xfrm>
            <a:custGeom>
              <a:avLst/>
              <a:gdLst>
                <a:gd name="connsiteX0" fmla="*/ 22743 w 197607"/>
                <a:gd name="connsiteY0" fmla="*/ 50504 h 144579"/>
                <a:gd name="connsiteX1" fmla="*/ 144760 w 197607"/>
                <a:gd name="connsiteY1" fmla="*/ 13518 h 144579"/>
                <a:gd name="connsiteX2" fmla="*/ 152582 w 197607"/>
                <a:gd name="connsiteY2" fmla="*/ 10781 h 144579"/>
                <a:gd name="connsiteX3" fmla="*/ 189008 w 197607"/>
                <a:gd name="connsiteY3" fmla="*/ 7150 h 144579"/>
                <a:gd name="connsiteX4" fmla="*/ 188617 w 197607"/>
                <a:gd name="connsiteY4" fmla="*/ 55867 h 144579"/>
                <a:gd name="connsiteX5" fmla="*/ 150347 w 197607"/>
                <a:gd name="connsiteY5" fmla="*/ 95366 h 144579"/>
                <a:gd name="connsiteX6" fmla="*/ 110122 w 197607"/>
                <a:gd name="connsiteY6" fmla="*/ 123747 h 144579"/>
                <a:gd name="connsiteX7" fmla="*/ 17827 w 197607"/>
                <a:gd name="connsiteY7" fmla="*/ 128943 h 144579"/>
                <a:gd name="connsiteX8" fmla="*/ 22743 w 197607"/>
                <a:gd name="connsiteY8" fmla="*/ 50504 h 14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607" h="144579">
                  <a:moveTo>
                    <a:pt x="22743" y="50504"/>
                  </a:moveTo>
                  <a:cubicBezTo>
                    <a:pt x="62857" y="36313"/>
                    <a:pt x="105820" y="31564"/>
                    <a:pt x="144760" y="13518"/>
                  </a:cubicBezTo>
                  <a:cubicBezTo>
                    <a:pt x="147330" y="12569"/>
                    <a:pt x="149900" y="11340"/>
                    <a:pt x="152582" y="10781"/>
                  </a:cubicBezTo>
                  <a:cubicBezTo>
                    <a:pt x="164649" y="8099"/>
                    <a:pt x="175823" y="-9667"/>
                    <a:pt x="189008" y="7150"/>
                  </a:cubicBezTo>
                  <a:cubicBezTo>
                    <a:pt x="201355" y="22905"/>
                    <a:pt x="199679" y="41006"/>
                    <a:pt x="188617" y="55867"/>
                  </a:cubicBezTo>
                  <a:cubicBezTo>
                    <a:pt x="177778" y="70448"/>
                    <a:pt x="163253" y="82292"/>
                    <a:pt x="150347" y="95366"/>
                  </a:cubicBezTo>
                  <a:cubicBezTo>
                    <a:pt x="136827" y="104752"/>
                    <a:pt x="122078" y="112685"/>
                    <a:pt x="110122" y="123747"/>
                  </a:cubicBezTo>
                  <a:cubicBezTo>
                    <a:pt x="80288" y="151290"/>
                    <a:pt x="49895" y="149949"/>
                    <a:pt x="17827" y="128943"/>
                  </a:cubicBezTo>
                  <a:cubicBezTo>
                    <a:pt x="-7760" y="107769"/>
                    <a:pt x="-5526" y="72180"/>
                    <a:pt x="22743" y="50504"/>
                  </a:cubicBezTo>
                  <a:close/>
                </a:path>
              </a:pathLst>
            </a:custGeom>
            <a:solidFill>
              <a:srgbClr val="000000"/>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8" name="자유형: 도형 57">
              <a:extLst>
                <a:ext uri="{FF2B5EF4-FFF2-40B4-BE49-F238E27FC236}">
                  <a16:creationId xmlns:a16="http://schemas.microsoft.com/office/drawing/2014/main" id="{ACCCA58F-0FEF-46C4-A497-877A8E64B761}"/>
                </a:ext>
              </a:extLst>
            </p:cNvPr>
            <p:cNvSpPr/>
            <p:nvPr/>
          </p:nvSpPr>
          <p:spPr>
            <a:xfrm>
              <a:off x="3376277" y="5962190"/>
              <a:ext cx="160275" cy="117532"/>
            </a:xfrm>
            <a:custGeom>
              <a:avLst/>
              <a:gdLst>
                <a:gd name="connsiteX0" fmla="*/ 53092 w 160275"/>
                <a:gd name="connsiteY0" fmla="*/ 0 h 117532"/>
                <a:gd name="connsiteX1" fmla="*/ 143152 w 160275"/>
                <a:gd name="connsiteY1" fmla="*/ 35365 h 117532"/>
                <a:gd name="connsiteX2" fmla="*/ 155387 w 160275"/>
                <a:gd name="connsiteY2" fmla="*/ 63020 h 117532"/>
                <a:gd name="connsiteX3" fmla="*/ 148068 w 160275"/>
                <a:gd name="connsiteY3" fmla="*/ 105088 h 117532"/>
                <a:gd name="connsiteX4" fmla="*/ 96390 w 160275"/>
                <a:gd name="connsiteY4" fmla="*/ 112687 h 117532"/>
                <a:gd name="connsiteX5" fmla="*/ 64322 w 160275"/>
                <a:gd name="connsiteY5" fmla="*/ 96820 h 117532"/>
                <a:gd name="connsiteX6" fmla="*/ 35940 w 160275"/>
                <a:gd name="connsiteY6" fmla="*/ 79501 h 117532"/>
                <a:gd name="connsiteX7" fmla="*/ 967 w 160275"/>
                <a:gd name="connsiteY7" fmla="*/ 25756 h 117532"/>
                <a:gd name="connsiteX8" fmla="*/ 53092 w 160275"/>
                <a:gd name="connsiteY8" fmla="*/ 0 h 11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275" h="117532">
                  <a:moveTo>
                    <a:pt x="53092" y="0"/>
                  </a:moveTo>
                  <a:cubicBezTo>
                    <a:pt x="81473" y="15979"/>
                    <a:pt x="112033" y="26426"/>
                    <a:pt x="143152" y="35365"/>
                  </a:cubicBezTo>
                  <a:cubicBezTo>
                    <a:pt x="147286" y="44583"/>
                    <a:pt x="151756" y="53634"/>
                    <a:pt x="155387" y="63020"/>
                  </a:cubicBezTo>
                  <a:cubicBezTo>
                    <a:pt x="161309" y="78384"/>
                    <a:pt x="164773" y="94138"/>
                    <a:pt x="148068" y="105088"/>
                  </a:cubicBezTo>
                  <a:cubicBezTo>
                    <a:pt x="132369" y="115424"/>
                    <a:pt x="115553" y="122855"/>
                    <a:pt x="96390" y="112687"/>
                  </a:cubicBezTo>
                  <a:cubicBezTo>
                    <a:pt x="85887" y="107100"/>
                    <a:pt x="75048" y="102128"/>
                    <a:pt x="64322" y="96820"/>
                  </a:cubicBezTo>
                  <a:cubicBezTo>
                    <a:pt x="54880" y="91010"/>
                    <a:pt x="45717" y="84641"/>
                    <a:pt x="35940" y="79501"/>
                  </a:cubicBezTo>
                  <a:cubicBezTo>
                    <a:pt x="14096" y="67936"/>
                    <a:pt x="-4508" y="52572"/>
                    <a:pt x="967" y="25756"/>
                  </a:cubicBezTo>
                  <a:cubicBezTo>
                    <a:pt x="6665" y="-1732"/>
                    <a:pt x="33259" y="3911"/>
                    <a:pt x="53092" y="0"/>
                  </a:cubicBezTo>
                  <a:close/>
                </a:path>
              </a:pathLst>
            </a:custGeom>
            <a:solidFill>
              <a:srgbClr val="000001"/>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9" name="자유형: 도형 58">
              <a:extLst>
                <a:ext uri="{FF2B5EF4-FFF2-40B4-BE49-F238E27FC236}">
                  <a16:creationId xmlns:a16="http://schemas.microsoft.com/office/drawing/2014/main" id="{B1BB1559-B436-4D13-937F-A30FEB896396}"/>
                </a:ext>
              </a:extLst>
            </p:cNvPr>
            <p:cNvSpPr/>
            <p:nvPr/>
          </p:nvSpPr>
          <p:spPr>
            <a:xfrm>
              <a:off x="3544891" y="3997299"/>
              <a:ext cx="215492" cy="145076"/>
            </a:xfrm>
            <a:custGeom>
              <a:avLst/>
              <a:gdLst>
                <a:gd name="connsiteX0" fmla="*/ 11914 w 215492"/>
                <a:gd name="connsiteY0" fmla="*/ 10224 h 145076"/>
                <a:gd name="connsiteX1" fmla="*/ 15378 w 215492"/>
                <a:gd name="connsiteY1" fmla="*/ 23632 h 145076"/>
                <a:gd name="connsiteX2" fmla="*/ 117002 w 215492"/>
                <a:gd name="connsiteY2" fmla="*/ 100451 h 145076"/>
                <a:gd name="connsiteX3" fmla="*/ 192704 w 215492"/>
                <a:gd name="connsiteY3" fmla="*/ 42292 h 145076"/>
                <a:gd name="connsiteX4" fmla="*/ 209409 w 215492"/>
                <a:gd name="connsiteY4" fmla="*/ 0 h 145076"/>
                <a:gd name="connsiteX5" fmla="*/ 194045 w 215492"/>
                <a:gd name="connsiteY5" fmla="*/ 73579 h 145076"/>
                <a:gd name="connsiteX6" fmla="*/ 173541 w 215492"/>
                <a:gd name="connsiteY6" fmla="*/ 134363 h 145076"/>
                <a:gd name="connsiteX7" fmla="*/ 154490 w 215492"/>
                <a:gd name="connsiteY7" fmla="*/ 144364 h 145076"/>
                <a:gd name="connsiteX8" fmla="*/ 57447 w 215492"/>
                <a:gd name="connsiteY8" fmla="*/ 144364 h 145076"/>
                <a:gd name="connsiteX9" fmla="*/ 38340 w 215492"/>
                <a:gd name="connsiteY9" fmla="*/ 134363 h 145076"/>
                <a:gd name="connsiteX10" fmla="*/ 10126 w 215492"/>
                <a:gd name="connsiteY10" fmla="*/ 64919 h 145076"/>
                <a:gd name="connsiteX11" fmla="*/ 11914 w 215492"/>
                <a:gd name="connsiteY11" fmla="*/ 10224 h 14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492" h="145076">
                  <a:moveTo>
                    <a:pt x="11914" y="10224"/>
                  </a:moveTo>
                  <a:cubicBezTo>
                    <a:pt x="13087" y="14693"/>
                    <a:pt x="14260" y="19163"/>
                    <a:pt x="15378" y="23632"/>
                  </a:cubicBezTo>
                  <a:cubicBezTo>
                    <a:pt x="29959" y="84641"/>
                    <a:pt x="53592" y="102519"/>
                    <a:pt x="117002" y="100451"/>
                  </a:cubicBezTo>
                  <a:cubicBezTo>
                    <a:pt x="155887" y="99166"/>
                    <a:pt x="180692" y="79389"/>
                    <a:pt x="192704" y="42292"/>
                  </a:cubicBezTo>
                  <a:cubicBezTo>
                    <a:pt x="197341" y="27934"/>
                    <a:pt x="194101" y="10168"/>
                    <a:pt x="209409" y="0"/>
                  </a:cubicBezTo>
                  <a:cubicBezTo>
                    <a:pt x="219633" y="27711"/>
                    <a:pt x="218515" y="51678"/>
                    <a:pt x="194045" y="73579"/>
                  </a:cubicBezTo>
                  <a:cubicBezTo>
                    <a:pt x="177172" y="88663"/>
                    <a:pt x="179072" y="113525"/>
                    <a:pt x="173541" y="134363"/>
                  </a:cubicBezTo>
                  <a:cubicBezTo>
                    <a:pt x="168792" y="140677"/>
                    <a:pt x="162032" y="144140"/>
                    <a:pt x="154490" y="144364"/>
                  </a:cubicBezTo>
                  <a:cubicBezTo>
                    <a:pt x="122142" y="145314"/>
                    <a:pt x="89795" y="145314"/>
                    <a:pt x="57447" y="144364"/>
                  </a:cubicBezTo>
                  <a:cubicBezTo>
                    <a:pt x="49848" y="144140"/>
                    <a:pt x="43200" y="140621"/>
                    <a:pt x="38340" y="134363"/>
                  </a:cubicBezTo>
                  <a:cubicBezTo>
                    <a:pt x="31412" y="110396"/>
                    <a:pt x="30798" y="85479"/>
                    <a:pt x="10126" y="64919"/>
                  </a:cubicBezTo>
                  <a:cubicBezTo>
                    <a:pt x="-2779" y="52181"/>
                    <a:pt x="-4567" y="28046"/>
                    <a:pt x="11914" y="10224"/>
                  </a:cubicBezTo>
                  <a:close/>
                </a:path>
              </a:pathLst>
            </a:custGeom>
            <a:solidFill>
              <a:srgbClr val="FCC0B5"/>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60" name="자유형: 도형 59">
              <a:extLst>
                <a:ext uri="{FF2B5EF4-FFF2-40B4-BE49-F238E27FC236}">
                  <a16:creationId xmlns:a16="http://schemas.microsoft.com/office/drawing/2014/main" id="{145DE4CC-C51D-4A63-BA3C-1DB043B3D901}"/>
                </a:ext>
              </a:extLst>
            </p:cNvPr>
            <p:cNvSpPr/>
            <p:nvPr/>
          </p:nvSpPr>
          <p:spPr>
            <a:xfrm>
              <a:off x="3578106" y="4131662"/>
              <a:ext cx="142337" cy="28157"/>
            </a:xfrm>
            <a:custGeom>
              <a:avLst/>
              <a:gdLst>
                <a:gd name="connsiteX0" fmla="*/ 5069 w 142337"/>
                <a:gd name="connsiteY0" fmla="*/ 0 h 28157"/>
                <a:gd name="connsiteX1" fmla="*/ 140270 w 142337"/>
                <a:gd name="connsiteY1" fmla="*/ 0 h 28157"/>
                <a:gd name="connsiteX2" fmla="*/ 142337 w 142337"/>
                <a:gd name="connsiteY2" fmla="*/ 26873 h 28157"/>
                <a:gd name="connsiteX3" fmla="*/ 3560 w 142337"/>
                <a:gd name="connsiteY3" fmla="*/ 28158 h 28157"/>
                <a:gd name="connsiteX4" fmla="*/ 5069 w 142337"/>
                <a:gd name="connsiteY4" fmla="*/ 0 h 28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7" h="28157">
                  <a:moveTo>
                    <a:pt x="5069" y="0"/>
                  </a:moveTo>
                  <a:cubicBezTo>
                    <a:pt x="50154" y="0"/>
                    <a:pt x="95184" y="0"/>
                    <a:pt x="140270" y="0"/>
                  </a:cubicBezTo>
                  <a:cubicBezTo>
                    <a:pt x="140941" y="8939"/>
                    <a:pt x="141611" y="17934"/>
                    <a:pt x="142337" y="26873"/>
                  </a:cubicBezTo>
                  <a:cubicBezTo>
                    <a:pt x="96022" y="23074"/>
                    <a:pt x="49707" y="17487"/>
                    <a:pt x="3560" y="28158"/>
                  </a:cubicBezTo>
                  <a:cubicBezTo>
                    <a:pt x="-5323" y="18269"/>
                    <a:pt x="5236" y="9442"/>
                    <a:pt x="5069" y="0"/>
                  </a:cubicBezTo>
                  <a:close/>
                </a:path>
              </a:pathLst>
            </a:custGeom>
            <a:solidFill>
              <a:srgbClr val="FCFCFC"/>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61" name="자유형: 도형 60">
              <a:extLst>
                <a:ext uri="{FF2B5EF4-FFF2-40B4-BE49-F238E27FC236}">
                  <a16:creationId xmlns:a16="http://schemas.microsoft.com/office/drawing/2014/main" id="{057FBBE3-D523-4C90-83BE-C38E1FC03C0D}"/>
                </a:ext>
              </a:extLst>
            </p:cNvPr>
            <p:cNvSpPr/>
            <p:nvPr/>
          </p:nvSpPr>
          <p:spPr>
            <a:xfrm>
              <a:off x="3401826" y="4937922"/>
              <a:ext cx="44079" cy="59700"/>
            </a:xfrm>
            <a:custGeom>
              <a:avLst/>
              <a:gdLst>
                <a:gd name="connsiteX0" fmla="*/ 0 w 44079"/>
                <a:gd name="connsiteY0" fmla="*/ 19084 h 59700"/>
                <a:gd name="connsiteX1" fmla="*/ 44080 w 44079"/>
                <a:gd name="connsiteY1" fmla="*/ 3273 h 59700"/>
                <a:gd name="connsiteX2" fmla="*/ 38549 w 44079"/>
                <a:gd name="connsiteY2" fmla="*/ 59700 h 59700"/>
                <a:gd name="connsiteX3" fmla="*/ 0 w 44079"/>
                <a:gd name="connsiteY3" fmla="*/ 19084 h 59700"/>
              </a:gdLst>
              <a:ahLst/>
              <a:cxnLst>
                <a:cxn ang="0">
                  <a:pos x="connsiteX0" y="connsiteY0"/>
                </a:cxn>
                <a:cxn ang="0">
                  <a:pos x="connsiteX1" y="connsiteY1"/>
                </a:cxn>
                <a:cxn ang="0">
                  <a:pos x="connsiteX2" y="connsiteY2"/>
                </a:cxn>
                <a:cxn ang="0">
                  <a:pos x="connsiteX3" y="connsiteY3"/>
                </a:cxn>
              </a:cxnLst>
              <a:rect l="l" t="t" r="r" b="b"/>
              <a:pathLst>
                <a:path w="44079" h="59700">
                  <a:moveTo>
                    <a:pt x="0" y="19084"/>
                  </a:moveTo>
                  <a:cubicBezTo>
                    <a:pt x="13911" y="11542"/>
                    <a:pt x="23576" y="-7621"/>
                    <a:pt x="44080" y="3273"/>
                  </a:cubicBezTo>
                  <a:cubicBezTo>
                    <a:pt x="35700" y="20760"/>
                    <a:pt x="43242" y="39811"/>
                    <a:pt x="38549" y="59700"/>
                  </a:cubicBezTo>
                  <a:cubicBezTo>
                    <a:pt x="18101" y="52493"/>
                    <a:pt x="12961" y="31878"/>
                    <a:pt x="0" y="19084"/>
                  </a:cubicBezTo>
                  <a:close/>
                </a:path>
              </a:pathLst>
            </a:custGeom>
            <a:solidFill>
              <a:srgbClr val="F8C0B6"/>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62" name="자유형: 도형 61">
              <a:extLst>
                <a:ext uri="{FF2B5EF4-FFF2-40B4-BE49-F238E27FC236}">
                  <a16:creationId xmlns:a16="http://schemas.microsoft.com/office/drawing/2014/main" id="{E3EF4F47-B100-432C-ADC1-6F291B6612AA}"/>
                </a:ext>
              </a:extLst>
            </p:cNvPr>
            <p:cNvSpPr/>
            <p:nvPr/>
          </p:nvSpPr>
          <p:spPr>
            <a:xfrm>
              <a:off x="3871567" y="4931642"/>
              <a:ext cx="39610" cy="48493"/>
            </a:xfrm>
            <a:custGeom>
              <a:avLst/>
              <a:gdLst>
                <a:gd name="connsiteX0" fmla="*/ 0 w 39610"/>
                <a:gd name="connsiteY0" fmla="*/ 48494 h 48493"/>
                <a:gd name="connsiteX1" fmla="*/ 0 w 39610"/>
                <a:gd name="connsiteY1" fmla="*/ 0 h 48493"/>
                <a:gd name="connsiteX2" fmla="*/ 39611 w 39610"/>
                <a:gd name="connsiteY2" fmla="*/ 8995 h 48493"/>
                <a:gd name="connsiteX3" fmla="*/ 0 w 39610"/>
                <a:gd name="connsiteY3" fmla="*/ 48494 h 48493"/>
              </a:gdLst>
              <a:ahLst/>
              <a:cxnLst>
                <a:cxn ang="0">
                  <a:pos x="connsiteX0" y="connsiteY0"/>
                </a:cxn>
                <a:cxn ang="0">
                  <a:pos x="connsiteX1" y="connsiteY1"/>
                </a:cxn>
                <a:cxn ang="0">
                  <a:pos x="connsiteX2" y="connsiteY2"/>
                </a:cxn>
                <a:cxn ang="0">
                  <a:pos x="connsiteX3" y="connsiteY3"/>
                </a:cxn>
              </a:cxnLst>
              <a:rect l="l" t="t" r="r" b="b"/>
              <a:pathLst>
                <a:path w="39610" h="48493">
                  <a:moveTo>
                    <a:pt x="0" y="48494"/>
                  </a:moveTo>
                  <a:cubicBezTo>
                    <a:pt x="0" y="32851"/>
                    <a:pt x="0" y="17208"/>
                    <a:pt x="0" y="0"/>
                  </a:cubicBezTo>
                  <a:cubicBezTo>
                    <a:pt x="13688" y="3129"/>
                    <a:pt x="26649" y="6034"/>
                    <a:pt x="39611" y="8995"/>
                  </a:cubicBezTo>
                  <a:cubicBezTo>
                    <a:pt x="31678" y="27487"/>
                    <a:pt x="19275" y="41454"/>
                    <a:pt x="0" y="48494"/>
                  </a:cubicBezTo>
                  <a:close/>
                </a:path>
              </a:pathLst>
            </a:custGeom>
            <a:solidFill>
              <a:srgbClr val="F9C2B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63" name="자유형: 도형 62">
              <a:extLst>
                <a:ext uri="{FF2B5EF4-FFF2-40B4-BE49-F238E27FC236}">
                  <a16:creationId xmlns:a16="http://schemas.microsoft.com/office/drawing/2014/main" id="{323C94B4-581C-47E9-896F-D6E9A945121C}"/>
                </a:ext>
              </a:extLst>
            </p:cNvPr>
            <p:cNvSpPr/>
            <p:nvPr/>
          </p:nvSpPr>
          <p:spPr>
            <a:xfrm>
              <a:off x="3821071" y="4572129"/>
              <a:ext cx="43139" cy="226713"/>
            </a:xfrm>
            <a:custGeom>
              <a:avLst/>
              <a:gdLst>
                <a:gd name="connsiteX0" fmla="*/ 24685 w 43139"/>
                <a:gd name="connsiteY0" fmla="*/ 0 h 226713"/>
                <a:gd name="connsiteX1" fmla="*/ 38261 w 43139"/>
                <a:gd name="connsiteY1" fmla="*/ 226714 h 226713"/>
                <a:gd name="connsiteX2" fmla="*/ 24685 w 43139"/>
                <a:gd name="connsiteY2" fmla="*/ 0 h 226713"/>
              </a:gdLst>
              <a:ahLst/>
              <a:cxnLst>
                <a:cxn ang="0">
                  <a:pos x="connsiteX0" y="connsiteY0"/>
                </a:cxn>
                <a:cxn ang="0">
                  <a:pos x="connsiteX1" y="connsiteY1"/>
                </a:cxn>
                <a:cxn ang="0">
                  <a:pos x="connsiteX2" y="connsiteY2"/>
                </a:cxn>
              </a:cxnLst>
              <a:rect l="l" t="t" r="r" b="b"/>
              <a:pathLst>
                <a:path w="43139" h="226713">
                  <a:moveTo>
                    <a:pt x="24685" y="0"/>
                  </a:moveTo>
                  <a:cubicBezTo>
                    <a:pt x="37367" y="77098"/>
                    <a:pt x="50496" y="149336"/>
                    <a:pt x="38261" y="226714"/>
                  </a:cubicBezTo>
                  <a:cubicBezTo>
                    <a:pt x="9098" y="151906"/>
                    <a:pt x="-23753" y="80897"/>
                    <a:pt x="24685" y="0"/>
                  </a:cubicBezTo>
                  <a:close/>
                </a:path>
              </a:pathLst>
            </a:custGeom>
            <a:solidFill>
              <a:srgbClr val="919EA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64" name="자유형: 도형 63">
              <a:extLst>
                <a:ext uri="{FF2B5EF4-FFF2-40B4-BE49-F238E27FC236}">
                  <a16:creationId xmlns:a16="http://schemas.microsoft.com/office/drawing/2014/main" id="{FADD86CE-7CD6-451E-A823-B03CCC26A7AC}"/>
                </a:ext>
              </a:extLst>
            </p:cNvPr>
            <p:cNvSpPr/>
            <p:nvPr/>
          </p:nvSpPr>
          <p:spPr>
            <a:xfrm>
              <a:off x="3438135" y="4563302"/>
              <a:ext cx="36685" cy="233250"/>
            </a:xfrm>
            <a:custGeom>
              <a:avLst/>
              <a:gdLst>
                <a:gd name="connsiteX0" fmla="*/ 9558 w 36685"/>
                <a:gd name="connsiteY0" fmla="*/ 233251 h 233250"/>
                <a:gd name="connsiteX1" fmla="*/ 14587 w 36685"/>
                <a:gd name="connsiteY1" fmla="*/ 0 h 233250"/>
                <a:gd name="connsiteX2" fmla="*/ 9558 w 36685"/>
                <a:gd name="connsiteY2" fmla="*/ 233251 h 233250"/>
              </a:gdLst>
              <a:ahLst/>
              <a:cxnLst>
                <a:cxn ang="0">
                  <a:pos x="connsiteX0" y="connsiteY0"/>
                </a:cxn>
                <a:cxn ang="0">
                  <a:pos x="connsiteX1" y="connsiteY1"/>
                </a:cxn>
                <a:cxn ang="0">
                  <a:pos x="connsiteX2" y="connsiteY2"/>
                </a:cxn>
              </a:cxnLst>
              <a:rect l="l" t="t" r="r" b="b"/>
              <a:pathLst>
                <a:path w="36685" h="233250">
                  <a:moveTo>
                    <a:pt x="9558" y="233251"/>
                  </a:moveTo>
                  <a:cubicBezTo>
                    <a:pt x="-8152" y="156767"/>
                    <a:pt x="1849" y="81400"/>
                    <a:pt x="14587" y="0"/>
                  </a:cubicBezTo>
                  <a:cubicBezTo>
                    <a:pt x="63974" y="83300"/>
                    <a:pt x="16095" y="157717"/>
                    <a:pt x="9558" y="233251"/>
                  </a:cubicBezTo>
                  <a:close/>
                </a:path>
              </a:pathLst>
            </a:custGeom>
            <a:solidFill>
              <a:srgbClr val="919EA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65" name="자유형: 도형 64">
              <a:extLst>
                <a:ext uri="{FF2B5EF4-FFF2-40B4-BE49-F238E27FC236}">
                  <a16:creationId xmlns:a16="http://schemas.microsoft.com/office/drawing/2014/main" id="{5A5961A0-2EFC-49B2-95D0-58048529922E}"/>
                </a:ext>
              </a:extLst>
            </p:cNvPr>
            <p:cNvSpPr/>
            <p:nvPr/>
          </p:nvSpPr>
          <p:spPr>
            <a:xfrm>
              <a:off x="3333210" y="4140300"/>
              <a:ext cx="644070" cy="1859589"/>
            </a:xfrm>
            <a:custGeom>
              <a:avLst/>
              <a:gdLst>
                <a:gd name="connsiteX0" fmla="*/ 643502 w 644070"/>
                <a:gd name="connsiteY0" fmla="*/ 519654 h 1859589"/>
                <a:gd name="connsiteX1" fmla="*/ 568303 w 644070"/>
                <a:gd name="connsiteY1" fmla="*/ 121200 h 1859589"/>
                <a:gd name="connsiteX2" fmla="*/ 548637 w 644070"/>
                <a:gd name="connsiteY2" fmla="*/ 101814 h 1859589"/>
                <a:gd name="connsiteX3" fmla="*/ 387234 w 644070"/>
                <a:gd name="connsiteY3" fmla="*/ 18235 h 1859589"/>
                <a:gd name="connsiteX4" fmla="*/ 255384 w 644070"/>
                <a:gd name="connsiteY4" fmla="*/ 11307 h 1859589"/>
                <a:gd name="connsiteX5" fmla="*/ 248457 w 644070"/>
                <a:gd name="connsiteY5" fmla="*/ 19576 h 1859589"/>
                <a:gd name="connsiteX6" fmla="*/ 231305 w 644070"/>
                <a:gd name="connsiteY6" fmla="*/ 27844 h 1859589"/>
                <a:gd name="connsiteX7" fmla="*/ 60739 w 644070"/>
                <a:gd name="connsiteY7" fmla="*/ 118910 h 1859589"/>
                <a:gd name="connsiteX8" fmla="*/ 46101 w 644070"/>
                <a:gd name="connsiteY8" fmla="*/ 136341 h 1859589"/>
                <a:gd name="connsiteX9" fmla="*/ 1686 w 644070"/>
                <a:gd name="connsiteY9" fmla="*/ 438812 h 1859589"/>
                <a:gd name="connsiteX10" fmla="*/ 47777 w 644070"/>
                <a:gd name="connsiteY10" fmla="*/ 801566 h 1859589"/>
                <a:gd name="connsiteX11" fmla="*/ 63029 w 644070"/>
                <a:gd name="connsiteY11" fmla="*/ 816762 h 1859589"/>
                <a:gd name="connsiteX12" fmla="*/ 107109 w 644070"/>
                <a:gd name="connsiteY12" fmla="*/ 800951 h 1859589"/>
                <a:gd name="connsiteX13" fmla="*/ 111914 w 644070"/>
                <a:gd name="connsiteY13" fmla="*/ 1099289 h 1859589"/>
                <a:gd name="connsiteX14" fmla="*/ 77276 w 644070"/>
                <a:gd name="connsiteY14" fmla="*/ 1560314 h 1859589"/>
                <a:gd name="connsiteX15" fmla="*/ 96103 w 644070"/>
                <a:gd name="connsiteY15" fmla="*/ 1822002 h 1859589"/>
                <a:gd name="connsiteX16" fmla="*/ 186163 w 644070"/>
                <a:gd name="connsiteY16" fmla="*/ 1857367 h 1859589"/>
                <a:gd name="connsiteX17" fmla="*/ 187783 w 644070"/>
                <a:gd name="connsiteY17" fmla="*/ 1844517 h 1859589"/>
                <a:gd name="connsiteX18" fmla="*/ 187783 w 644070"/>
                <a:gd name="connsiteY18" fmla="*/ 1844517 h 1859589"/>
                <a:gd name="connsiteX19" fmla="*/ 209293 w 644070"/>
                <a:gd name="connsiteY19" fmla="*/ 1645570 h 1859589"/>
                <a:gd name="connsiteX20" fmla="*/ 309186 w 644070"/>
                <a:gd name="connsiteY20" fmla="*/ 1030291 h 1859589"/>
                <a:gd name="connsiteX21" fmla="*/ 319130 w 644070"/>
                <a:gd name="connsiteY21" fmla="*/ 1010793 h 1859589"/>
                <a:gd name="connsiteX22" fmla="*/ 347791 w 644070"/>
                <a:gd name="connsiteY22" fmla="*/ 1213875 h 1859589"/>
                <a:gd name="connsiteX23" fmla="*/ 378630 w 644070"/>
                <a:gd name="connsiteY23" fmla="*/ 1448634 h 1859589"/>
                <a:gd name="connsiteX24" fmla="*/ 380864 w 644070"/>
                <a:gd name="connsiteY24" fmla="*/ 1467964 h 1859589"/>
                <a:gd name="connsiteX25" fmla="*/ 415391 w 644070"/>
                <a:gd name="connsiteY25" fmla="*/ 1850216 h 1859589"/>
                <a:gd name="connsiteX26" fmla="*/ 415112 w 644070"/>
                <a:gd name="connsiteY26" fmla="*/ 1850942 h 1859589"/>
                <a:gd name="connsiteX27" fmla="*/ 536905 w 644070"/>
                <a:gd name="connsiteY27" fmla="*/ 1818482 h 1859589"/>
                <a:gd name="connsiteX28" fmla="*/ 537408 w 644070"/>
                <a:gd name="connsiteY28" fmla="*/ 1813175 h 1859589"/>
                <a:gd name="connsiteX29" fmla="*/ 533162 w 644070"/>
                <a:gd name="connsiteY29" fmla="*/ 1800549 h 1859589"/>
                <a:gd name="connsiteX30" fmla="*/ 517351 w 644070"/>
                <a:gd name="connsiteY30" fmla="*/ 1391033 h 1859589"/>
                <a:gd name="connsiteX31" fmla="*/ 538358 w 644070"/>
                <a:gd name="connsiteY31" fmla="*/ 839891 h 1859589"/>
                <a:gd name="connsiteX32" fmla="*/ 538358 w 644070"/>
                <a:gd name="connsiteY32" fmla="*/ 839891 h 1859589"/>
                <a:gd name="connsiteX33" fmla="*/ 538358 w 644070"/>
                <a:gd name="connsiteY33" fmla="*/ 839891 h 1859589"/>
                <a:gd name="connsiteX34" fmla="*/ 538358 w 644070"/>
                <a:gd name="connsiteY34" fmla="*/ 791398 h 1859589"/>
                <a:gd name="connsiteX35" fmla="*/ 577968 w 644070"/>
                <a:gd name="connsiteY35" fmla="*/ 800393 h 1859589"/>
                <a:gd name="connsiteX36" fmla="*/ 577968 w 644070"/>
                <a:gd name="connsiteY36" fmla="*/ 800393 h 1859589"/>
                <a:gd name="connsiteX37" fmla="*/ 577968 w 644070"/>
                <a:gd name="connsiteY37" fmla="*/ 800393 h 1859589"/>
                <a:gd name="connsiteX38" fmla="*/ 621546 w 644070"/>
                <a:gd name="connsiteY38" fmla="*/ 760335 h 1859589"/>
                <a:gd name="connsiteX39" fmla="*/ 625121 w 644070"/>
                <a:gd name="connsiteY39" fmla="*/ 727149 h 1859589"/>
                <a:gd name="connsiteX40" fmla="*/ 643502 w 644070"/>
                <a:gd name="connsiteY40" fmla="*/ 519654 h 185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44070" h="1859589">
                  <a:moveTo>
                    <a:pt x="643502" y="519654"/>
                  </a:moveTo>
                  <a:cubicBezTo>
                    <a:pt x="636127" y="383391"/>
                    <a:pt x="599645" y="252826"/>
                    <a:pt x="568303" y="121200"/>
                  </a:cubicBezTo>
                  <a:cubicBezTo>
                    <a:pt x="565565" y="109803"/>
                    <a:pt x="560537" y="104440"/>
                    <a:pt x="548637" y="101814"/>
                  </a:cubicBezTo>
                  <a:cubicBezTo>
                    <a:pt x="487461" y="88461"/>
                    <a:pt x="434219" y="59298"/>
                    <a:pt x="387234" y="18235"/>
                  </a:cubicBezTo>
                  <a:cubicBezTo>
                    <a:pt x="344550" y="-8079"/>
                    <a:pt x="300079" y="-1766"/>
                    <a:pt x="255384" y="11307"/>
                  </a:cubicBezTo>
                  <a:cubicBezTo>
                    <a:pt x="251976" y="12313"/>
                    <a:pt x="250021" y="16168"/>
                    <a:pt x="248457" y="19576"/>
                  </a:cubicBezTo>
                  <a:cubicBezTo>
                    <a:pt x="242702" y="22257"/>
                    <a:pt x="235942" y="23822"/>
                    <a:pt x="231305" y="27844"/>
                  </a:cubicBezTo>
                  <a:cubicBezTo>
                    <a:pt x="181191" y="70919"/>
                    <a:pt x="123814" y="100306"/>
                    <a:pt x="60739" y="118910"/>
                  </a:cubicBezTo>
                  <a:cubicBezTo>
                    <a:pt x="51074" y="121759"/>
                    <a:pt x="47833" y="127123"/>
                    <a:pt x="46101" y="136341"/>
                  </a:cubicBezTo>
                  <a:cubicBezTo>
                    <a:pt x="27106" y="236569"/>
                    <a:pt x="8502" y="336853"/>
                    <a:pt x="1686" y="438812"/>
                  </a:cubicBezTo>
                  <a:cubicBezTo>
                    <a:pt x="-6639" y="562728"/>
                    <a:pt x="16994" y="682622"/>
                    <a:pt x="47777" y="801566"/>
                  </a:cubicBezTo>
                  <a:cubicBezTo>
                    <a:pt x="49789" y="809331"/>
                    <a:pt x="50627" y="819053"/>
                    <a:pt x="63029" y="816762"/>
                  </a:cubicBezTo>
                  <a:cubicBezTo>
                    <a:pt x="81522" y="822069"/>
                    <a:pt x="91131" y="802627"/>
                    <a:pt x="107109" y="800951"/>
                  </a:cubicBezTo>
                  <a:cubicBezTo>
                    <a:pt x="109400" y="900397"/>
                    <a:pt x="109121" y="999843"/>
                    <a:pt x="111914" y="1099289"/>
                  </a:cubicBezTo>
                  <a:cubicBezTo>
                    <a:pt x="116328" y="1253876"/>
                    <a:pt x="95600" y="1407123"/>
                    <a:pt x="77276" y="1560314"/>
                  </a:cubicBezTo>
                  <a:cubicBezTo>
                    <a:pt x="66717" y="1648698"/>
                    <a:pt x="66437" y="1736468"/>
                    <a:pt x="96103" y="1822002"/>
                  </a:cubicBezTo>
                  <a:cubicBezTo>
                    <a:pt x="107556" y="1846752"/>
                    <a:pt x="157335" y="1866362"/>
                    <a:pt x="186163" y="1857367"/>
                  </a:cubicBezTo>
                  <a:cubicBezTo>
                    <a:pt x="186722" y="1853065"/>
                    <a:pt x="187225" y="1848763"/>
                    <a:pt x="187783" y="1844517"/>
                  </a:cubicBezTo>
                  <a:cubicBezTo>
                    <a:pt x="187783" y="1844517"/>
                    <a:pt x="187783" y="1844517"/>
                    <a:pt x="187783" y="1844517"/>
                  </a:cubicBezTo>
                  <a:cubicBezTo>
                    <a:pt x="195047" y="1778201"/>
                    <a:pt x="203147" y="1711997"/>
                    <a:pt x="209293" y="1645570"/>
                  </a:cubicBezTo>
                  <a:cubicBezTo>
                    <a:pt x="228512" y="1438186"/>
                    <a:pt x="262312" y="1233205"/>
                    <a:pt x="309186" y="1030291"/>
                  </a:cubicBezTo>
                  <a:cubicBezTo>
                    <a:pt x="310582" y="1024146"/>
                    <a:pt x="310023" y="1017218"/>
                    <a:pt x="319130" y="1010793"/>
                  </a:cubicBezTo>
                  <a:cubicBezTo>
                    <a:pt x="328851" y="1079623"/>
                    <a:pt x="338684" y="1146721"/>
                    <a:pt x="347791" y="1213875"/>
                  </a:cubicBezTo>
                  <a:cubicBezTo>
                    <a:pt x="358406" y="1292091"/>
                    <a:pt x="368350" y="1370362"/>
                    <a:pt x="378630" y="1448634"/>
                  </a:cubicBezTo>
                  <a:cubicBezTo>
                    <a:pt x="379468" y="1455059"/>
                    <a:pt x="381144" y="1461595"/>
                    <a:pt x="380864" y="1467964"/>
                  </a:cubicBezTo>
                  <a:cubicBezTo>
                    <a:pt x="375166" y="1596964"/>
                    <a:pt x="397178" y="1723394"/>
                    <a:pt x="415391" y="1850216"/>
                  </a:cubicBezTo>
                  <a:cubicBezTo>
                    <a:pt x="415280" y="1850439"/>
                    <a:pt x="415224" y="1850719"/>
                    <a:pt x="415112" y="1850942"/>
                  </a:cubicBezTo>
                  <a:cubicBezTo>
                    <a:pt x="444443" y="1856920"/>
                    <a:pt x="520424" y="1837366"/>
                    <a:pt x="536905" y="1818482"/>
                  </a:cubicBezTo>
                  <a:cubicBezTo>
                    <a:pt x="537966" y="1817309"/>
                    <a:pt x="537576" y="1815019"/>
                    <a:pt x="537408" y="1813175"/>
                  </a:cubicBezTo>
                  <a:cubicBezTo>
                    <a:pt x="535955" y="1808985"/>
                    <a:pt x="533330" y="1804795"/>
                    <a:pt x="533162" y="1800549"/>
                  </a:cubicBezTo>
                  <a:cubicBezTo>
                    <a:pt x="527743" y="1664062"/>
                    <a:pt x="522938" y="1527520"/>
                    <a:pt x="517351" y="1391033"/>
                  </a:cubicBezTo>
                  <a:cubicBezTo>
                    <a:pt x="509753" y="1206723"/>
                    <a:pt x="528245" y="1023475"/>
                    <a:pt x="538358" y="839891"/>
                  </a:cubicBezTo>
                  <a:lnTo>
                    <a:pt x="538358" y="839891"/>
                  </a:lnTo>
                  <a:lnTo>
                    <a:pt x="538358" y="839891"/>
                  </a:lnTo>
                  <a:cubicBezTo>
                    <a:pt x="538358" y="824248"/>
                    <a:pt x="538358" y="808605"/>
                    <a:pt x="538358" y="791398"/>
                  </a:cubicBezTo>
                  <a:cubicBezTo>
                    <a:pt x="552045" y="794526"/>
                    <a:pt x="565007" y="797431"/>
                    <a:pt x="577968" y="800393"/>
                  </a:cubicBezTo>
                  <a:cubicBezTo>
                    <a:pt x="577968" y="800393"/>
                    <a:pt x="577968" y="800393"/>
                    <a:pt x="577968" y="800393"/>
                  </a:cubicBezTo>
                  <a:cubicBezTo>
                    <a:pt x="577968" y="800393"/>
                    <a:pt x="577968" y="800393"/>
                    <a:pt x="577968" y="800393"/>
                  </a:cubicBezTo>
                  <a:cubicBezTo>
                    <a:pt x="609143" y="805086"/>
                    <a:pt x="621546" y="790001"/>
                    <a:pt x="621546" y="760335"/>
                  </a:cubicBezTo>
                  <a:cubicBezTo>
                    <a:pt x="621546" y="749273"/>
                    <a:pt x="624172" y="738267"/>
                    <a:pt x="625121" y="727149"/>
                  </a:cubicBezTo>
                  <a:cubicBezTo>
                    <a:pt x="631043" y="657984"/>
                    <a:pt x="647301" y="589880"/>
                    <a:pt x="643502" y="519654"/>
                  </a:cubicBezTo>
                  <a:close/>
                </a:path>
              </a:pathLst>
            </a:custGeom>
            <a:solidFill>
              <a:srgbClr val="0C3F5F"/>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sp>
        <p:nvSpPr>
          <p:cNvPr id="66" name="TextBox 65">
            <a:extLst>
              <a:ext uri="{FF2B5EF4-FFF2-40B4-BE49-F238E27FC236}">
                <a16:creationId xmlns:a16="http://schemas.microsoft.com/office/drawing/2014/main" id="{D95D4E8A-DD71-4660-A08E-F71D11B043E1}"/>
              </a:ext>
            </a:extLst>
          </p:cNvPr>
          <p:cNvSpPr txBox="1"/>
          <p:nvPr/>
        </p:nvSpPr>
        <p:spPr>
          <a:xfrm>
            <a:off x="1012125" y="1947415"/>
            <a:ext cx="6914084" cy="1138773"/>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altLang="ko-KR" sz="1600" b="0"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We tend to get overwhelmed quickly and make poor choices when presented with many options. </a:t>
            </a:r>
          </a:p>
          <a:p>
            <a:pPr marL="171450" marR="0" lvl="0" indent="-171450" algn="just"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altLang="ko-KR" sz="1600" b="0"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This theory also applies to streaming media where </a:t>
            </a:r>
            <a:r>
              <a:rPr kumimoji="0" lang="en-US" altLang="ko-KR" b="1"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users are presented with thousands of video content.</a:t>
            </a:r>
            <a:endParaRPr kumimoji="0" lang="en-US" altLang="ko-KR" sz="1600" b="1" i="0" u="none" strike="noStrike" kern="1200" cap="none" spc="0" normalizeH="0" baseline="0" noProof="0" dirty="0">
              <a:ln>
                <a:noFill/>
              </a:ln>
              <a:solidFill>
                <a:prstClr val="black">
                  <a:lumMod val="85000"/>
                  <a:lumOff val="15000"/>
                </a:prstClr>
              </a:solidFill>
              <a:effectLst/>
              <a:uLnTx/>
              <a:uFillTx/>
              <a:latin typeface="Arial"/>
              <a:cs typeface="Arial" pitchFamily="34" charset="0"/>
            </a:endParaRPr>
          </a:p>
        </p:txBody>
      </p:sp>
      <p:sp>
        <p:nvSpPr>
          <p:cNvPr id="67" name="Rounded Rectangular Callout 31">
            <a:extLst>
              <a:ext uri="{FF2B5EF4-FFF2-40B4-BE49-F238E27FC236}">
                <a16:creationId xmlns:a16="http://schemas.microsoft.com/office/drawing/2014/main" id="{96015DEF-77AA-4F96-B750-9F619D510E09}"/>
              </a:ext>
            </a:extLst>
          </p:cNvPr>
          <p:cNvSpPr/>
          <p:nvPr/>
        </p:nvSpPr>
        <p:spPr>
          <a:xfrm flipH="1">
            <a:off x="3058033" y="3180360"/>
            <a:ext cx="648072" cy="443458"/>
          </a:xfrm>
          <a:prstGeom prst="wedgeRoundRectCallout">
            <a:avLst>
              <a:gd name="adj1" fmla="val 49715"/>
              <a:gd name="adj2" fmla="val 100036"/>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lumMod val="85000"/>
                  <a:lumOff val="15000"/>
                </a:prstClr>
              </a:solidFill>
              <a:effectLst/>
              <a:uLnTx/>
              <a:uFillTx/>
              <a:latin typeface="Arial"/>
              <a:cs typeface="+mn-cs"/>
            </a:endParaRPr>
          </a:p>
        </p:txBody>
      </p:sp>
      <p:grpSp>
        <p:nvGrpSpPr>
          <p:cNvPr id="68" name="그룹 6">
            <a:extLst>
              <a:ext uri="{FF2B5EF4-FFF2-40B4-BE49-F238E27FC236}">
                <a16:creationId xmlns:a16="http://schemas.microsoft.com/office/drawing/2014/main" id="{77A1605A-4DF3-4688-B2A7-5C85267AA655}"/>
              </a:ext>
            </a:extLst>
          </p:cNvPr>
          <p:cNvGrpSpPr/>
          <p:nvPr/>
        </p:nvGrpSpPr>
        <p:grpSpPr>
          <a:xfrm>
            <a:off x="1157333" y="3508884"/>
            <a:ext cx="2990799" cy="1829017"/>
            <a:chOff x="1730330" y="5175558"/>
            <a:chExt cx="1742087" cy="1829017"/>
          </a:xfrm>
        </p:grpSpPr>
        <p:sp>
          <p:nvSpPr>
            <p:cNvPr id="69" name="TextBox 68">
              <a:extLst>
                <a:ext uri="{FF2B5EF4-FFF2-40B4-BE49-F238E27FC236}">
                  <a16:creationId xmlns:a16="http://schemas.microsoft.com/office/drawing/2014/main" id="{5A456025-1C65-4C1E-9D1D-C37934A13E2F}"/>
                </a:ext>
              </a:extLst>
            </p:cNvPr>
            <p:cNvSpPr txBox="1"/>
            <p:nvPr/>
          </p:nvSpPr>
          <p:spPr>
            <a:xfrm>
              <a:off x="1730331" y="5527247"/>
              <a:ext cx="1435871" cy="1477328"/>
            </a:xfrm>
            <a:prstGeom prst="rect">
              <a:avLst/>
            </a:prstGeom>
            <a:noFill/>
          </p:spPr>
          <p:txBody>
            <a:bodyPr wrap="squar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“Having too many choices often led us to take more effort for making a decision and can eventually leave us feeling unsatisfied with our own choice.”</a:t>
              </a:r>
            </a:p>
          </p:txBody>
        </p:sp>
        <p:sp>
          <p:nvSpPr>
            <p:cNvPr id="70" name="TextBox 69">
              <a:extLst>
                <a:ext uri="{FF2B5EF4-FFF2-40B4-BE49-F238E27FC236}">
                  <a16:creationId xmlns:a16="http://schemas.microsoft.com/office/drawing/2014/main" id="{14BFF54C-C00A-4D6B-88DC-FAA11CF7400A}"/>
                </a:ext>
              </a:extLst>
            </p:cNvPr>
            <p:cNvSpPr txBox="1"/>
            <p:nvPr/>
          </p:nvSpPr>
          <p:spPr>
            <a:xfrm>
              <a:off x="1730330" y="5175558"/>
              <a:ext cx="1742087"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85000"/>
                      <a:lumOff val="15000"/>
                    </a:prstClr>
                  </a:solidFill>
                  <a:effectLst/>
                  <a:uLnTx/>
                  <a:uFillTx/>
                  <a:latin typeface="Arial"/>
                  <a:cs typeface="+mn-cs"/>
                </a:rPr>
                <a:t>Schwartz (2016) </a:t>
              </a:r>
            </a:p>
          </p:txBody>
        </p:sp>
      </p:grpSp>
      <p:sp>
        <p:nvSpPr>
          <p:cNvPr id="82" name="Text Placeholder 10">
            <a:extLst>
              <a:ext uri="{FF2B5EF4-FFF2-40B4-BE49-F238E27FC236}">
                <a16:creationId xmlns:a16="http://schemas.microsoft.com/office/drawing/2014/main" id="{8A906B42-D08F-479E-B53D-4CD4D4ABD8E9}"/>
              </a:ext>
            </a:extLst>
          </p:cNvPr>
          <p:cNvSpPr txBox="1">
            <a:spLocks/>
          </p:cNvSpPr>
          <p:nvPr/>
        </p:nvSpPr>
        <p:spPr>
          <a:xfrm>
            <a:off x="1012125" y="1449172"/>
            <a:ext cx="5878611" cy="599087"/>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ts val="3000"/>
              </a:lnSpc>
              <a:spcBef>
                <a:spcPct val="20000"/>
              </a:spcBef>
              <a:spcAft>
                <a:spcPts val="0"/>
              </a:spcAft>
              <a:buClrTx/>
              <a:buSzTx/>
              <a:buFont typeface="Arial" pitchFamily="34" charset="0"/>
              <a:buNone/>
              <a:tabLst/>
              <a:defRPr/>
            </a:pPr>
            <a:r>
              <a:rPr kumimoji="0" lang="en-MY" altLang="ko-KR" sz="2400" b="1" i="0" u="none" strike="noStrike" kern="1200" cap="none" spc="0" normalizeH="0" baseline="0" noProof="0" dirty="0">
                <a:ln>
                  <a:noFill/>
                </a:ln>
                <a:solidFill>
                  <a:srgbClr val="7344AE"/>
                </a:solidFill>
                <a:effectLst/>
                <a:uLnTx/>
                <a:uFillTx/>
                <a:latin typeface="Arial"/>
                <a:cs typeface="Arial" pitchFamily="34" charset="0"/>
              </a:rPr>
              <a:t>Paradox of Choice</a:t>
            </a:r>
            <a:endParaRPr kumimoji="0" lang="en-US" altLang="ko-KR" sz="2400" b="1" i="0" u="none" strike="noStrike" kern="1200" cap="none" spc="0" normalizeH="0" baseline="0" noProof="0" dirty="0">
              <a:ln>
                <a:noFill/>
              </a:ln>
              <a:solidFill>
                <a:srgbClr val="7344AE"/>
              </a:solidFill>
              <a:effectLst/>
              <a:uLnTx/>
              <a:uFillTx/>
              <a:latin typeface="Arial"/>
              <a:cs typeface="Arial" pitchFamily="34" charset="0"/>
            </a:endParaRPr>
          </a:p>
        </p:txBody>
      </p:sp>
      <p:cxnSp>
        <p:nvCxnSpPr>
          <p:cNvPr id="84" name="Straight Connector 83">
            <a:extLst>
              <a:ext uri="{FF2B5EF4-FFF2-40B4-BE49-F238E27FC236}">
                <a16:creationId xmlns:a16="http://schemas.microsoft.com/office/drawing/2014/main" id="{8D3BC332-F714-6FAF-7E4E-EBADD1721C12}"/>
              </a:ext>
            </a:extLst>
          </p:cNvPr>
          <p:cNvCxnSpPr>
            <a:cxnSpLocks/>
          </p:cNvCxnSpPr>
          <p:nvPr/>
        </p:nvCxnSpPr>
        <p:spPr>
          <a:xfrm>
            <a:off x="0" y="204774"/>
            <a:ext cx="12192000" cy="0"/>
          </a:xfrm>
          <a:prstGeom prst="line">
            <a:avLst/>
          </a:prstGeom>
          <a:ln w="3175">
            <a:solidFill>
              <a:schemeClr val="accent6"/>
            </a:solidFill>
          </a:ln>
        </p:spPr>
        <p:style>
          <a:lnRef idx="1">
            <a:schemeClr val="accent2"/>
          </a:lnRef>
          <a:fillRef idx="0">
            <a:schemeClr val="accent2"/>
          </a:fillRef>
          <a:effectRef idx="0">
            <a:schemeClr val="accent2"/>
          </a:effectRef>
          <a:fontRef idx="minor">
            <a:schemeClr val="tx1"/>
          </a:fontRef>
        </p:style>
      </p:cxnSp>
      <p:sp>
        <p:nvSpPr>
          <p:cNvPr id="85" name="Oval 84">
            <a:extLst>
              <a:ext uri="{FF2B5EF4-FFF2-40B4-BE49-F238E27FC236}">
                <a16:creationId xmlns:a16="http://schemas.microsoft.com/office/drawing/2014/main" id="{EBFEF777-AF4F-05BA-E5E7-2D0793683047}"/>
              </a:ext>
            </a:extLst>
          </p:cNvPr>
          <p:cNvSpPr/>
          <p:nvPr/>
        </p:nvSpPr>
        <p:spPr>
          <a:xfrm>
            <a:off x="1577697" y="149331"/>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6" name="TextBox 85">
            <a:extLst>
              <a:ext uri="{FF2B5EF4-FFF2-40B4-BE49-F238E27FC236}">
                <a16:creationId xmlns:a16="http://schemas.microsoft.com/office/drawing/2014/main" id="{9F611DD6-F38F-DAD8-14BF-4D220CADFCA1}"/>
              </a:ext>
            </a:extLst>
          </p:cNvPr>
          <p:cNvSpPr txBox="1"/>
          <p:nvPr/>
        </p:nvSpPr>
        <p:spPr>
          <a:xfrm>
            <a:off x="1025319" y="222247"/>
            <a:ext cx="123912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Introduction &amp; Motivation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87" name="Oval 86">
            <a:extLst>
              <a:ext uri="{FF2B5EF4-FFF2-40B4-BE49-F238E27FC236}">
                <a16:creationId xmlns:a16="http://schemas.microsoft.com/office/drawing/2014/main" id="{8B6C4F11-D378-350D-3EA7-4A3321C6F2A8}"/>
              </a:ext>
            </a:extLst>
          </p:cNvPr>
          <p:cNvSpPr/>
          <p:nvPr/>
        </p:nvSpPr>
        <p:spPr>
          <a:xfrm>
            <a:off x="2673373" y="137946"/>
            <a:ext cx="144000" cy="144000"/>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8" name="Oval 87">
            <a:extLst>
              <a:ext uri="{FF2B5EF4-FFF2-40B4-BE49-F238E27FC236}">
                <a16:creationId xmlns:a16="http://schemas.microsoft.com/office/drawing/2014/main" id="{EC682E34-E73C-8BBD-8107-03667235F136}"/>
              </a:ext>
            </a:extLst>
          </p:cNvPr>
          <p:cNvSpPr/>
          <p:nvPr/>
        </p:nvSpPr>
        <p:spPr>
          <a:xfrm>
            <a:off x="3769049" y="126145"/>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9" name="Oval 88">
            <a:extLst>
              <a:ext uri="{FF2B5EF4-FFF2-40B4-BE49-F238E27FC236}">
                <a16:creationId xmlns:a16="http://schemas.microsoft.com/office/drawing/2014/main" id="{044FC75D-4F78-82F1-2A36-16258477D47B}"/>
              </a:ext>
            </a:extLst>
          </p:cNvPr>
          <p:cNvSpPr/>
          <p:nvPr/>
        </p:nvSpPr>
        <p:spPr>
          <a:xfrm>
            <a:off x="4864725" y="12983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0" name="Oval 89">
            <a:extLst>
              <a:ext uri="{FF2B5EF4-FFF2-40B4-BE49-F238E27FC236}">
                <a16:creationId xmlns:a16="http://schemas.microsoft.com/office/drawing/2014/main" id="{C469EB56-1F14-2410-43C0-672067F7B9A1}"/>
              </a:ext>
            </a:extLst>
          </p:cNvPr>
          <p:cNvSpPr/>
          <p:nvPr/>
        </p:nvSpPr>
        <p:spPr>
          <a:xfrm>
            <a:off x="5960401" y="128654"/>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1" name="Oval 90">
            <a:extLst>
              <a:ext uri="{FF2B5EF4-FFF2-40B4-BE49-F238E27FC236}">
                <a16:creationId xmlns:a16="http://schemas.microsoft.com/office/drawing/2014/main" id="{CBD738A1-F6BE-6586-9878-BEC593733029}"/>
              </a:ext>
            </a:extLst>
          </p:cNvPr>
          <p:cNvSpPr/>
          <p:nvPr/>
        </p:nvSpPr>
        <p:spPr>
          <a:xfrm>
            <a:off x="7056077" y="125208"/>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2" name="Oval 91">
            <a:extLst>
              <a:ext uri="{FF2B5EF4-FFF2-40B4-BE49-F238E27FC236}">
                <a16:creationId xmlns:a16="http://schemas.microsoft.com/office/drawing/2014/main" id="{293519A9-1961-C7B6-7A33-65245AD4FC36}"/>
              </a:ext>
            </a:extLst>
          </p:cNvPr>
          <p:cNvSpPr/>
          <p:nvPr/>
        </p:nvSpPr>
        <p:spPr>
          <a:xfrm>
            <a:off x="8151753" y="12658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3" name="Oval 92">
            <a:extLst>
              <a:ext uri="{FF2B5EF4-FFF2-40B4-BE49-F238E27FC236}">
                <a16:creationId xmlns:a16="http://schemas.microsoft.com/office/drawing/2014/main" id="{5FFC697C-14C8-B97B-10CD-FE7AC461F44B}"/>
              </a:ext>
            </a:extLst>
          </p:cNvPr>
          <p:cNvSpPr/>
          <p:nvPr/>
        </p:nvSpPr>
        <p:spPr>
          <a:xfrm>
            <a:off x="9247429" y="121135"/>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4" name="Oval 93">
            <a:extLst>
              <a:ext uri="{FF2B5EF4-FFF2-40B4-BE49-F238E27FC236}">
                <a16:creationId xmlns:a16="http://schemas.microsoft.com/office/drawing/2014/main" id="{42AAAB70-40DB-4CF8-C25E-65C0DEAA6337}"/>
              </a:ext>
            </a:extLst>
          </p:cNvPr>
          <p:cNvSpPr/>
          <p:nvPr/>
        </p:nvSpPr>
        <p:spPr>
          <a:xfrm>
            <a:off x="10343105" y="11408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5" name="TextBox 94">
            <a:extLst>
              <a:ext uri="{FF2B5EF4-FFF2-40B4-BE49-F238E27FC236}">
                <a16:creationId xmlns:a16="http://schemas.microsoft.com/office/drawing/2014/main" id="{DAAF94B6-69FA-689D-1281-616254749311}"/>
              </a:ext>
            </a:extLst>
          </p:cNvPr>
          <p:cNvSpPr txBox="1"/>
          <p:nvPr/>
        </p:nvSpPr>
        <p:spPr>
          <a:xfrm>
            <a:off x="2136002" y="219078"/>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5"/>
                </a:solidFill>
                <a:effectLst/>
                <a:uLnTx/>
                <a:uFillTx/>
                <a:latin typeface="Arial"/>
                <a:cs typeface="Arial" pitchFamily="34" charset="0"/>
              </a:rPr>
              <a:t>Problem Statement</a:t>
            </a:r>
            <a:endParaRPr kumimoji="0" lang="ko-KR" altLang="en-US" sz="1050" i="0" u="none" strike="noStrike" kern="1200" cap="none" spc="0" normalizeH="0" baseline="0" noProof="0" dirty="0">
              <a:ln>
                <a:noFill/>
              </a:ln>
              <a:solidFill>
                <a:schemeClr val="accent5"/>
              </a:solidFill>
              <a:effectLst/>
              <a:uLnTx/>
              <a:uFillTx/>
              <a:latin typeface="Arial"/>
              <a:cs typeface="Arial" pitchFamily="34" charset="0"/>
            </a:endParaRPr>
          </a:p>
        </p:txBody>
      </p:sp>
      <p:sp>
        <p:nvSpPr>
          <p:cNvPr id="96" name="TextBox 95">
            <a:extLst>
              <a:ext uri="{FF2B5EF4-FFF2-40B4-BE49-F238E27FC236}">
                <a16:creationId xmlns:a16="http://schemas.microsoft.com/office/drawing/2014/main" id="{09915EC7-D463-1B36-6B5B-40FAF5D673EF}"/>
              </a:ext>
            </a:extLst>
          </p:cNvPr>
          <p:cNvSpPr txBox="1"/>
          <p:nvPr/>
        </p:nvSpPr>
        <p:spPr>
          <a:xfrm>
            <a:off x="3280800" y="227960"/>
            <a:ext cx="111568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Project Objective</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97" name="TextBox 96">
            <a:extLst>
              <a:ext uri="{FF2B5EF4-FFF2-40B4-BE49-F238E27FC236}">
                <a16:creationId xmlns:a16="http://schemas.microsoft.com/office/drawing/2014/main" id="{102B2D5E-9C6A-6CF4-EA19-4799CB791342}"/>
              </a:ext>
            </a:extLst>
          </p:cNvPr>
          <p:cNvSpPr txBox="1"/>
          <p:nvPr/>
        </p:nvSpPr>
        <p:spPr>
          <a:xfrm>
            <a:off x="4510099" y="227568"/>
            <a:ext cx="87609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Scope &amp; Domain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99" name="TextBox 98">
            <a:extLst>
              <a:ext uri="{FF2B5EF4-FFF2-40B4-BE49-F238E27FC236}">
                <a16:creationId xmlns:a16="http://schemas.microsoft.com/office/drawing/2014/main" id="{C48C30FF-64A4-D9EF-C873-5D88F5B6EBF5}"/>
              </a:ext>
            </a:extLst>
          </p:cNvPr>
          <p:cNvSpPr txBox="1"/>
          <p:nvPr/>
        </p:nvSpPr>
        <p:spPr>
          <a:xfrm>
            <a:off x="6516841" y="225773"/>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Dataset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00" name="TextBox 99">
            <a:extLst>
              <a:ext uri="{FF2B5EF4-FFF2-40B4-BE49-F238E27FC236}">
                <a16:creationId xmlns:a16="http://schemas.microsoft.com/office/drawing/2014/main" id="{5EB30EED-D08D-17E3-0708-C45AD0FA05BF}"/>
              </a:ext>
            </a:extLst>
          </p:cNvPr>
          <p:cNvSpPr txBox="1"/>
          <p:nvPr/>
        </p:nvSpPr>
        <p:spPr>
          <a:xfrm>
            <a:off x="7607683" y="224881"/>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Collaborator / End User</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01" name="TextBox 100">
            <a:extLst>
              <a:ext uri="{FF2B5EF4-FFF2-40B4-BE49-F238E27FC236}">
                <a16:creationId xmlns:a16="http://schemas.microsoft.com/office/drawing/2014/main" id="{C59F8561-36AB-E75E-50C9-4D1C89DA6E69}"/>
              </a:ext>
            </a:extLst>
          </p:cNvPr>
          <p:cNvSpPr txBox="1"/>
          <p:nvPr/>
        </p:nvSpPr>
        <p:spPr>
          <a:xfrm>
            <a:off x="8707643" y="222908"/>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EDA</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02" name="TextBox 101">
            <a:extLst>
              <a:ext uri="{FF2B5EF4-FFF2-40B4-BE49-F238E27FC236}">
                <a16:creationId xmlns:a16="http://schemas.microsoft.com/office/drawing/2014/main" id="{152A25C8-A704-5F79-B9A0-A321EA1D7AA0}"/>
              </a:ext>
            </a:extLst>
          </p:cNvPr>
          <p:cNvSpPr txBox="1"/>
          <p:nvPr/>
        </p:nvSpPr>
        <p:spPr>
          <a:xfrm>
            <a:off x="9804969" y="216346"/>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Conclusion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03" name="Text Placeholder 1">
            <a:extLst>
              <a:ext uri="{FF2B5EF4-FFF2-40B4-BE49-F238E27FC236}">
                <a16:creationId xmlns:a16="http://schemas.microsoft.com/office/drawing/2014/main" id="{0CF194E9-9CA6-E7A5-48EF-50F6B1FBBDF8}"/>
              </a:ext>
            </a:extLst>
          </p:cNvPr>
          <p:cNvSpPr>
            <a:spLocks noGrp="1"/>
          </p:cNvSpPr>
          <p:nvPr>
            <p:ph type="body" sz="quarter" idx="10"/>
          </p:nvPr>
        </p:nvSpPr>
        <p:spPr>
          <a:xfrm>
            <a:off x="309401" y="885741"/>
            <a:ext cx="11573197" cy="724247"/>
          </a:xfrm>
        </p:spPr>
        <p:txBody>
          <a:bodyPr>
            <a:normAutofit/>
          </a:bodyPr>
          <a:lstStyle/>
          <a:p>
            <a:r>
              <a:rPr lang="en-US" sz="3200" b="1" dirty="0"/>
              <a:t>Problem Statement</a:t>
            </a:r>
          </a:p>
        </p:txBody>
      </p:sp>
      <p:sp>
        <p:nvSpPr>
          <p:cNvPr id="104" name="Rounded Rectangular Callout 31">
            <a:extLst>
              <a:ext uri="{FF2B5EF4-FFF2-40B4-BE49-F238E27FC236}">
                <a16:creationId xmlns:a16="http://schemas.microsoft.com/office/drawing/2014/main" id="{5F379397-F467-8460-49A3-6AF3737EAE38}"/>
              </a:ext>
            </a:extLst>
          </p:cNvPr>
          <p:cNvSpPr/>
          <p:nvPr/>
        </p:nvSpPr>
        <p:spPr>
          <a:xfrm flipH="1">
            <a:off x="6956620" y="3180360"/>
            <a:ext cx="648072" cy="443458"/>
          </a:xfrm>
          <a:prstGeom prst="wedgeRoundRectCallout">
            <a:avLst>
              <a:gd name="adj1" fmla="val 49715"/>
              <a:gd name="adj2" fmla="val 100036"/>
              <a:gd name="adj3" fmla="val 16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lumMod val="85000"/>
                  <a:lumOff val="15000"/>
                </a:prstClr>
              </a:solidFill>
              <a:effectLst/>
              <a:uLnTx/>
              <a:uFillTx/>
              <a:latin typeface="Arial"/>
              <a:cs typeface="+mn-cs"/>
            </a:endParaRPr>
          </a:p>
        </p:txBody>
      </p:sp>
      <p:grpSp>
        <p:nvGrpSpPr>
          <p:cNvPr id="105" name="그룹 6">
            <a:extLst>
              <a:ext uri="{FF2B5EF4-FFF2-40B4-BE49-F238E27FC236}">
                <a16:creationId xmlns:a16="http://schemas.microsoft.com/office/drawing/2014/main" id="{18070AD6-50A4-2F73-2AB8-0C6604F4021E}"/>
              </a:ext>
            </a:extLst>
          </p:cNvPr>
          <p:cNvGrpSpPr/>
          <p:nvPr/>
        </p:nvGrpSpPr>
        <p:grpSpPr>
          <a:xfrm>
            <a:off x="4242071" y="3508883"/>
            <a:ext cx="3223361" cy="1805324"/>
            <a:chOff x="1431071" y="5176256"/>
            <a:chExt cx="1969519" cy="1805324"/>
          </a:xfrm>
        </p:grpSpPr>
        <p:sp>
          <p:nvSpPr>
            <p:cNvPr id="106" name="TextBox 105">
              <a:extLst>
                <a:ext uri="{FF2B5EF4-FFF2-40B4-BE49-F238E27FC236}">
                  <a16:creationId xmlns:a16="http://schemas.microsoft.com/office/drawing/2014/main" id="{022255B4-41F0-5E8F-F3EF-AC9151C8EF9F}"/>
                </a:ext>
              </a:extLst>
            </p:cNvPr>
            <p:cNvSpPr txBox="1"/>
            <p:nvPr/>
          </p:nvSpPr>
          <p:spPr>
            <a:xfrm>
              <a:off x="1431071" y="5504252"/>
              <a:ext cx="1969519" cy="1477328"/>
            </a:xfrm>
            <a:prstGeom prst="rect">
              <a:avLst/>
            </a:prstGeom>
            <a:noFill/>
          </p:spPr>
          <p:txBody>
            <a:bodyPr wrap="squar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“A typical streaming media user loses interest after spending 60 to 90 seconds reviewing 10 to 20 titles on one or two screens with chances of only 3 titles being reviewed in detail.”</a:t>
              </a:r>
            </a:p>
          </p:txBody>
        </p:sp>
        <p:sp>
          <p:nvSpPr>
            <p:cNvPr id="107" name="TextBox 106">
              <a:extLst>
                <a:ext uri="{FF2B5EF4-FFF2-40B4-BE49-F238E27FC236}">
                  <a16:creationId xmlns:a16="http://schemas.microsoft.com/office/drawing/2014/main" id="{6250224F-BD26-0D56-E6AF-0202EBCA0ACF}"/>
                </a:ext>
              </a:extLst>
            </p:cNvPr>
            <p:cNvSpPr txBox="1"/>
            <p:nvPr/>
          </p:nvSpPr>
          <p:spPr>
            <a:xfrm>
              <a:off x="1431072" y="5176256"/>
              <a:ext cx="1742087"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85000"/>
                      <a:lumOff val="15000"/>
                    </a:prstClr>
                  </a:solidFill>
                  <a:effectLst/>
                  <a:uLnTx/>
                  <a:uFillTx/>
                  <a:latin typeface="Arial"/>
                  <a:cs typeface="+mn-cs"/>
                </a:rPr>
                <a:t>Gomez-Uribe &amp; Hunt (2015) </a:t>
              </a:r>
            </a:p>
          </p:txBody>
        </p:sp>
      </p:grpSp>
      <p:sp>
        <p:nvSpPr>
          <p:cNvPr id="111" name="Smiley Face 12">
            <a:extLst>
              <a:ext uri="{FF2B5EF4-FFF2-40B4-BE49-F238E27FC236}">
                <a16:creationId xmlns:a16="http://schemas.microsoft.com/office/drawing/2014/main" id="{FF153DE0-171A-FF5F-CEA0-690A2A38E597}"/>
              </a:ext>
            </a:extLst>
          </p:cNvPr>
          <p:cNvSpPr/>
          <p:nvPr/>
        </p:nvSpPr>
        <p:spPr>
          <a:xfrm>
            <a:off x="3223360" y="3242313"/>
            <a:ext cx="317649" cy="317649"/>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12" name="Parallelogram 15">
            <a:extLst>
              <a:ext uri="{FF2B5EF4-FFF2-40B4-BE49-F238E27FC236}">
                <a16:creationId xmlns:a16="http://schemas.microsoft.com/office/drawing/2014/main" id="{354C9CA5-FA6D-2DFE-9154-8ABDB8EDB1B6}"/>
              </a:ext>
            </a:extLst>
          </p:cNvPr>
          <p:cNvSpPr/>
          <p:nvPr/>
        </p:nvSpPr>
        <p:spPr>
          <a:xfrm flipH="1">
            <a:off x="7112541" y="3241629"/>
            <a:ext cx="324180" cy="324180"/>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 name="TextBox 1">
            <a:extLst>
              <a:ext uri="{FF2B5EF4-FFF2-40B4-BE49-F238E27FC236}">
                <a16:creationId xmlns:a16="http://schemas.microsoft.com/office/drawing/2014/main" id="{9E78323E-3674-0C64-0628-65366FBD264D}"/>
              </a:ext>
            </a:extLst>
          </p:cNvPr>
          <p:cNvSpPr txBox="1"/>
          <p:nvPr/>
        </p:nvSpPr>
        <p:spPr>
          <a:xfrm>
            <a:off x="5564876" y="228203"/>
            <a:ext cx="96907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DS Pathway</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3" name="Rectangle 2">
            <a:extLst>
              <a:ext uri="{FF2B5EF4-FFF2-40B4-BE49-F238E27FC236}">
                <a16:creationId xmlns:a16="http://schemas.microsoft.com/office/drawing/2014/main" id="{16265756-B681-E02E-0971-9FE127C57D90}"/>
              </a:ext>
            </a:extLst>
          </p:cNvPr>
          <p:cNvSpPr/>
          <p:nvPr/>
        </p:nvSpPr>
        <p:spPr>
          <a:xfrm>
            <a:off x="1716227" y="5688429"/>
            <a:ext cx="5885389" cy="661668"/>
          </a:xfrm>
          <a:prstGeom prst="rect">
            <a:avLst/>
          </a:prstGeom>
          <a:solidFill>
            <a:srgbClr val="E5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2" name="Text Placeholder 10">
            <a:extLst>
              <a:ext uri="{FF2B5EF4-FFF2-40B4-BE49-F238E27FC236}">
                <a16:creationId xmlns:a16="http://schemas.microsoft.com/office/drawing/2014/main" id="{2D74D8B5-2370-0924-8A0B-A845ECE499B6}"/>
              </a:ext>
            </a:extLst>
          </p:cNvPr>
          <p:cNvSpPr txBox="1">
            <a:spLocks/>
          </p:cNvSpPr>
          <p:nvPr/>
        </p:nvSpPr>
        <p:spPr>
          <a:xfrm>
            <a:off x="1994032" y="5746283"/>
            <a:ext cx="5607584" cy="535423"/>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1" hangingPunct="1">
              <a:spcBef>
                <a:spcPts val="0"/>
              </a:spcBef>
              <a:spcAft>
                <a:spcPts val="0"/>
              </a:spcAft>
              <a:buClrTx/>
              <a:buSzTx/>
              <a:buFont typeface="Arial" pitchFamily="34" charset="0"/>
              <a:buNone/>
              <a:tabLst/>
              <a:defRPr/>
            </a:pPr>
            <a:r>
              <a:rPr lang="en-MY" altLang="ko-KR" sz="1600" dirty="0">
                <a:solidFill>
                  <a:prstClr val="black">
                    <a:lumMod val="85000"/>
                    <a:lumOff val="15000"/>
                  </a:prstClr>
                </a:solidFill>
                <a:latin typeface="Arial"/>
                <a:cs typeface="Arial" pitchFamily="34" charset="0"/>
              </a:rPr>
              <a:t>Recommendation system can help users to choose and make decision-making process easier.</a:t>
            </a:r>
            <a:endParaRPr lang="en-US" altLang="ko-KR" sz="1600" dirty="0">
              <a:solidFill>
                <a:prstClr val="black">
                  <a:lumMod val="85000"/>
                  <a:lumOff val="15000"/>
                </a:prstClr>
              </a:solidFill>
              <a:latin typeface="Arial"/>
              <a:cs typeface="Arial" pitchFamily="34" charset="0"/>
            </a:endParaRPr>
          </a:p>
        </p:txBody>
      </p:sp>
      <p:grpSp>
        <p:nvGrpSpPr>
          <p:cNvPr id="76" name="Group 75">
            <a:extLst>
              <a:ext uri="{FF2B5EF4-FFF2-40B4-BE49-F238E27FC236}">
                <a16:creationId xmlns:a16="http://schemas.microsoft.com/office/drawing/2014/main" id="{DA1C650A-69B1-BA8C-57F5-717EB7335EF7}"/>
              </a:ext>
            </a:extLst>
          </p:cNvPr>
          <p:cNvGrpSpPr/>
          <p:nvPr/>
        </p:nvGrpSpPr>
        <p:grpSpPr>
          <a:xfrm>
            <a:off x="826630" y="5531638"/>
            <a:ext cx="1142705" cy="934706"/>
            <a:chOff x="32078" y="5701047"/>
            <a:chExt cx="1142705" cy="934706"/>
          </a:xfrm>
        </p:grpSpPr>
        <p:grpSp>
          <p:nvGrpSpPr>
            <p:cNvPr id="73" name="그룹 2">
              <a:extLst>
                <a:ext uri="{FF2B5EF4-FFF2-40B4-BE49-F238E27FC236}">
                  <a16:creationId xmlns:a16="http://schemas.microsoft.com/office/drawing/2014/main" id="{628E9A19-BB33-9F38-7502-07FF7A8582A5}"/>
                </a:ext>
              </a:extLst>
            </p:cNvPr>
            <p:cNvGrpSpPr/>
            <p:nvPr/>
          </p:nvGrpSpPr>
          <p:grpSpPr>
            <a:xfrm>
              <a:off x="32078" y="5701047"/>
              <a:ext cx="1142705" cy="934706"/>
              <a:chOff x="624005" y="1647202"/>
              <a:chExt cx="3144692" cy="2572284"/>
            </a:xfrm>
          </p:grpSpPr>
          <p:sp>
            <p:nvSpPr>
              <p:cNvPr id="74" name="타원 3">
                <a:extLst>
                  <a:ext uri="{FF2B5EF4-FFF2-40B4-BE49-F238E27FC236}">
                    <a16:creationId xmlns:a16="http://schemas.microsoft.com/office/drawing/2014/main" id="{DE90BFFC-212E-6FF7-D0E7-90ABC05FC7A1}"/>
                  </a:ext>
                </a:extLst>
              </p:cNvPr>
              <p:cNvSpPr/>
              <p:nvPr/>
            </p:nvSpPr>
            <p:spPr>
              <a:xfrm>
                <a:off x="1196413" y="1647202"/>
                <a:ext cx="2572284" cy="25722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5" name="그래픽 7">
                <a:extLst>
                  <a:ext uri="{FF2B5EF4-FFF2-40B4-BE49-F238E27FC236}">
                    <a16:creationId xmlns:a16="http://schemas.microsoft.com/office/drawing/2014/main" id="{9D509B2B-EBBB-197F-4A1D-2BFC1654719E}"/>
                  </a:ext>
                </a:extLst>
              </p:cNvPr>
              <p:cNvSpPr/>
              <p:nvPr/>
            </p:nvSpPr>
            <p:spPr>
              <a:xfrm>
                <a:off x="624005" y="2363221"/>
                <a:ext cx="1875738" cy="1140243"/>
              </a:xfrm>
              <a:custGeom>
                <a:avLst/>
                <a:gdLst>
                  <a:gd name="connsiteX0" fmla="*/ 0 w 1216866"/>
                  <a:gd name="connsiteY0" fmla="*/ 155025 h 739722"/>
                  <a:gd name="connsiteX1" fmla="*/ 842772 w 1216866"/>
                  <a:gd name="connsiteY1" fmla="*/ 155025 h 739722"/>
                  <a:gd name="connsiteX2" fmla="*/ 804672 w 1216866"/>
                  <a:gd name="connsiteY2" fmla="*/ 42535 h 739722"/>
                  <a:gd name="connsiteX3" fmla="*/ 877062 w 1216866"/>
                  <a:gd name="connsiteY3" fmla="*/ 12531 h 739722"/>
                  <a:gd name="connsiteX4" fmla="*/ 1204436 w 1216866"/>
                  <a:gd name="connsiteY4" fmla="*/ 339905 h 739722"/>
                  <a:gd name="connsiteX5" fmla="*/ 1204436 w 1216866"/>
                  <a:gd name="connsiteY5" fmla="*/ 399913 h 739722"/>
                  <a:gd name="connsiteX6" fmla="*/ 877062 w 1216866"/>
                  <a:gd name="connsiteY6" fmla="*/ 727192 h 739722"/>
                  <a:gd name="connsiteX7" fmla="*/ 804672 w 1216866"/>
                  <a:gd name="connsiteY7" fmla="*/ 697188 h 739722"/>
                  <a:gd name="connsiteX8" fmla="*/ 842772 w 1216866"/>
                  <a:gd name="connsiteY8" fmla="*/ 584698 h 739722"/>
                  <a:gd name="connsiteX9" fmla="*/ 0 w 1216866"/>
                  <a:gd name="connsiteY9" fmla="*/ 584698 h 739722"/>
                  <a:gd name="connsiteX10" fmla="*/ 0 w 1216866"/>
                  <a:gd name="connsiteY10" fmla="*/ 155025 h 739722"/>
                  <a:gd name="connsiteX11" fmla="*/ 0 w 1216866"/>
                  <a:gd name="connsiteY11" fmla="*/ 155025 h 73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6866" h="739722">
                    <a:moveTo>
                      <a:pt x="0" y="155025"/>
                    </a:moveTo>
                    <a:lnTo>
                      <a:pt x="842772" y="155025"/>
                    </a:lnTo>
                    <a:lnTo>
                      <a:pt x="804672" y="42535"/>
                    </a:lnTo>
                    <a:cubicBezTo>
                      <a:pt x="804672" y="4720"/>
                      <a:pt x="850392" y="-14234"/>
                      <a:pt x="877062" y="12531"/>
                    </a:cubicBezTo>
                    <a:lnTo>
                      <a:pt x="1204436" y="339905"/>
                    </a:lnTo>
                    <a:cubicBezTo>
                      <a:pt x="1221010" y="356479"/>
                      <a:pt x="1221010" y="383339"/>
                      <a:pt x="1204436" y="399913"/>
                    </a:cubicBezTo>
                    <a:lnTo>
                      <a:pt x="877062" y="727192"/>
                    </a:lnTo>
                    <a:cubicBezTo>
                      <a:pt x="850297" y="753957"/>
                      <a:pt x="804672" y="735002"/>
                      <a:pt x="804672" y="697188"/>
                    </a:cubicBezTo>
                    <a:lnTo>
                      <a:pt x="842772" y="584698"/>
                    </a:lnTo>
                    <a:lnTo>
                      <a:pt x="0" y="584698"/>
                    </a:lnTo>
                    <a:lnTo>
                      <a:pt x="0" y="155025"/>
                    </a:lnTo>
                    <a:lnTo>
                      <a:pt x="0" y="15502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sp>
          <p:nvSpPr>
            <p:cNvPr id="71" name="Rounded Rectangle 51">
              <a:extLst>
                <a:ext uri="{FF2B5EF4-FFF2-40B4-BE49-F238E27FC236}">
                  <a16:creationId xmlns:a16="http://schemas.microsoft.com/office/drawing/2014/main" id="{C22F9DBE-8849-85E0-C507-C6D99B2D0237}"/>
                </a:ext>
              </a:extLst>
            </p:cNvPr>
            <p:cNvSpPr/>
            <p:nvPr/>
          </p:nvSpPr>
          <p:spPr>
            <a:xfrm rot="16200000" flipH="1">
              <a:off x="716382" y="5942107"/>
              <a:ext cx="446462" cy="420461"/>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spTree>
    <p:extLst>
      <p:ext uri="{BB962C8B-B14F-4D97-AF65-F5344CB8AC3E}">
        <p14:creationId xmlns:p14="http://schemas.microsoft.com/office/powerpoint/2010/main" val="10479610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a:t>Infographic Style</a:t>
            </a:r>
          </a:p>
        </p:txBody>
      </p:sp>
      <p:sp>
        <p:nvSpPr>
          <p:cNvPr id="3" name="TextBox 2">
            <a:extLst>
              <a:ext uri="{FF2B5EF4-FFF2-40B4-BE49-F238E27FC236}">
                <a16:creationId xmlns:a16="http://schemas.microsoft.com/office/drawing/2014/main" id="{38334A8D-03E5-46BB-9998-56591D3DC8FC}"/>
              </a:ext>
            </a:extLst>
          </p:cNvPr>
          <p:cNvSpPr txBox="1"/>
          <p:nvPr/>
        </p:nvSpPr>
        <p:spPr>
          <a:xfrm>
            <a:off x="1116212" y="1710335"/>
            <a:ext cx="1944216" cy="46166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prstClr val="black">
                    <a:lumMod val="75000"/>
                    <a:lumOff val="25000"/>
                  </a:prstClr>
                </a:solidFill>
                <a:effectLst/>
                <a:uLnTx/>
                <a:uFillTx/>
                <a:latin typeface="Arial"/>
                <a:cs typeface="Calibri" pitchFamily="34" charset="0"/>
              </a:rPr>
              <a:t>BASIC</a:t>
            </a:r>
            <a:endParaRPr kumimoji="0" lang="ko-KR" altLang="en-US" sz="2400" b="0" i="0" u="none" strike="noStrike" kern="1200" cap="none" spc="0" normalizeH="0" baseline="0" noProof="0">
              <a:ln>
                <a:noFill/>
              </a:ln>
              <a:solidFill>
                <a:prstClr val="black">
                  <a:lumMod val="75000"/>
                  <a:lumOff val="25000"/>
                </a:prstClr>
              </a:solidFill>
              <a:effectLst/>
              <a:uLnTx/>
              <a:uFillTx/>
              <a:latin typeface="Arial"/>
              <a:cs typeface="Calibri" pitchFamily="34" charset="0"/>
            </a:endParaRPr>
          </a:p>
        </p:txBody>
      </p:sp>
      <p:sp>
        <p:nvSpPr>
          <p:cNvPr id="4" name="TextBox 3">
            <a:extLst>
              <a:ext uri="{FF2B5EF4-FFF2-40B4-BE49-F238E27FC236}">
                <a16:creationId xmlns:a16="http://schemas.microsoft.com/office/drawing/2014/main" id="{E397F2C8-88DF-4045-9CEF-399FE60350D8}"/>
              </a:ext>
            </a:extLst>
          </p:cNvPr>
          <p:cNvSpPr txBox="1"/>
          <p:nvPr/>
        </p:nvSpPr>
        <p:spPr>
          <a:xfrm>
            <a:off x="3777613" y="1710335"/>
            <a:ext cx="1944216" cy="46166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prstClr val="black">
                    <a:lumMod val="75000"/>
                    <a:lumOff val="25000"/>
                  </a:prstClr>
                </a:solidFill>
                <a:effectLst/>
                <a:uLnTx/>
                <a:uFillTx/>
                <a:latin typeface="Arial"/>
                <a:cs typeface="Calibri" pitchFamily="34" charset="0"/>
              </a:rPr>
              <a:t>REGULER</a:t>
            </a:r>
            <a:endParaRPr kumimoji="0" lang="ko-KR" altLang="en-US" sz="2400" b="0" i="0" u="none" strike="noStrike" kern="1200" cap="none" spc="0" normalizeH="0" baseline="0" noProof="0">
              <a:ln>
                <a:noFill/>
              </a:ln>
              <a:solidFill>
                <a:prstClr val="black">
                  <a:lumMod val="75000"/>
                  <a:lumOff val="25000"/>
                </a:prstClr>
              </a:solidFill>
              <a:effectLst/>
              <a:uLnTx/>
              <a:uFillTx/>
              <a:latin typeface="Arial"/>
              <a:cs typeface="Calibri" pitchFamily="34" charset="0"/>
            </a:endParaRPr>
          </a:p>
        </p:txBody>
      </p:sp>
      <p:sp>
        <p:nvSpPr>
          <p:cNvPr id="5" name="TextBox 4">
            <a:extLst>
              <a:ext uri="{FF2B5EF4-FFF2-40B4-BE49-F238E27FC236}">
                <a16:creationId xmlns:a16="http://schemas.microsoft.com/office/drawing/2014/main" id="{575B85B1-8AD1-42EC-B83C-CCC1E801C39D}"/>
              </a:ext>
            </a:extLst>
          </p:cNvPr>
          <p:cNvSpPr txBox="1"/>
          <p:nvPr/>
        </p:nvSpPr>
        <p:spPr>
          <a:xfrm>
            <a:off x="6439014" y="1710335"/>
            <a:ext cx="1944216" cy="46166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prstClr val="black">
                    <a:lumMod val="75000"/>
                    <a:lumOff val="25000"/>
                  </a:prstClr>
                </a:solidFill>
                <a:effectLst/>
                <a:uLnTx/>
                <a:uFillTx/>
                <a:latin typeface="Arial"/>
                <a:cs typeface="Calibri" pitchFamily="34" charset="0"/>
              </a:rPr>
              <a:t>PRO</a:t>
            </a:r>
            <a:endParaRPr kumimoji="0" lang="ko-KR" altLang="en-US" sz="2400" b="0" i="0" u="none" strike="noStrike" kern="1200" cap="none" spc="0" normalizeH="0" baseline="0" noProof="0">
              <a:ln>
                <a:noFill/>
              </a:ln>
              <a:solidFill>
                <a:prstClr val="black">
                  <a:lumMod val="75000"/>
                  <a:lumOff val="25000"/>
                </a:prstClr>
              </a:solidFill>
              <a:effectLst/>
              <a:uLnTx/>
              <a:uFillTx/>
              <a:latin typeface="Arial"/>
              <a:cs typeface="Calibri" pitchFamily="34" charset="0"/>
            </a:endParaRPr>
          </a:p>
        </p:txBody>
      </p:sp>
      <p:sp>
        <p:nvSpPr>
          <p:cNvPr id="6" name="TextBox 5">
            <a:extLst>
              <a:ext uri="{FF2B5EF4-FFF2-40B4-BE49-F238E27FC236}">
                <a16:creationId xmlns:a16="http://schemas.microsoft.com/office/drawing/2014/main" id="{4DF1041B-7354-436F-8964-BCCB9E488C6B}"/>
              </a:ext>
            </a:extLst>
          </p:cNvPr>
          <p:cNvSpPr txBox="1"/>
          <p:nvPr/>
        </p:nvSpPr>
        <p:spPr>
          <a:xfrm>
            <a:off x="9100416" y="1710335"/>
            <a:ext cx="1944216" cy="46166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prstClr val="black">
                    <a:lumMod val="75000"/>
                    <a:lumOff val="25000"/>
                  </a:prstClr>
                </a:solidFill>
                <a:effectLst/>
                <a:uLnTx/>
                <a:uFillTx/>
                <a:latin typeface="Arial"/>
                <a:cs typeface="Calibri" pitchFamily="34" charset="0"/>
              </a:rPr>
              <a:t>ULTIMATE</a:t>
            </a:r>
            <a:endParaRPr kumimoji="0" lang="ko-KR" altLang="en-US" sz="2400" b="0" i="0" u="none" strike="noStrike" kern="1200" cap="none" spc="0" normalizeH="0" baseline="0" noProof="0">
              <a:ln>
                <a:noFill/>
              </a:ln>
              <a:solidFill>
                <a:prstClr val="black">
                  <a:lumMod val="75000"/>
                  <a:lumOff val="25000"/>
                </a:prstClr>
              </a:solidFill>
              <a:effectLst/>
              <a:uLnTx/>
              <a:uFillTx/>
              <a:latin typeface="Arial"/>
              <a:cs typeface="Calibri" pitchFamily="34" charset="0"/>
            </a:endParaRPr>
          </a:p>
        </p:txBody>
      </p:sp>
      <p:graphicFrame>
        <p:nvGraphicFramePr>
          <p:cNvPr id="7" name="Table 3">
            <a:extLst>
              <a:ext uri="{FF2B5EF4-FFF2-40B4-BE49-F238E27FC236}">
                <a16:creationId xmlns:a16="http://schemas.microsoft.com/office/drawing/2014/main" id="{D950E527-41F7-49C8-BEE5-0887255378EC}"/>
              </a:ext>
            </a:extLst>
          </p:cNvPr>
          <p:cNvGraphicFramePr>
            <a:graphicFrameLocks noGrp="1"/>
          </p:cNvGraphicFramePr>
          <p:nvPr/>
        </p:nvGraphicFramePr>
        <p:xfrm>
          <a:off x="923076" y="2267146"/>
          <a:ext cx="2348075" cy="3758439"/>
        </p:xfrm>
        <a:graphic>
          <a:graphicData uri="http://schemas.openxmlformats.org/drawingml/2006/table">
            <a:tbl>
              <a:tblPr firstRow="1" bandRow="1">
                <a:tableStyleId>{5940675A-B579-460E-94D1-54222C63F5DA}</a:tableStyleId>
              </a:tblPr>
              <a:tblGrid>
                <a:gridCol w="254117">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93958">
                  <a:extLst>
                    <a:ext uri="{9D8B030D-6E8A-4147-A177-3AD203B41FA5}">
                      <a16:colId xmlns:a16="http://schemas.microsoft.com/office/drawing/2014/main" val="20002"/>
                    </a:ext>
                  </a:extLst>
                </a:gridCol>
              </a:tblGrid>
              <a:tr h="1611370">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800" b="1">
                        <a:solidFill>
                          <a:schemeClr val="tx1">
                            <a:lumMod val="75000"/>
                            <a:lumOff val="25000"/>
                          </a:schemeClr>
                        </a:solidFill>
                        <a:latin typeface="+mn-lt"/>
                        <a:cs typeface="Arial" pitchFamily="34"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800" b="1">
                        <a:solidFill>
                          <a:schemeClr val="tx1">
                            <a:lumMod val="75000"/>
                            <a:lumOff val="25000"/>
                          </a:schemeClr>
                        </a:solidFill>
                        <a:latin typeface="+mn-lt"/>
                        <a:cs typeface="Arial" pitchFamily="34" charset="0"/>
                      </a:endParaRPr>
                    </a:p>
                  </a:txBody>
                  <a:tcPr anchor="ctr">
                    <a:lnL w="12700" cmpd="sng">
                      <a:noFill/>
                    </a:lnL>
                    <a:lnR w="12700" cmpd="sng">
                      <a:noFill/>
                    </a:lnR>
                    <a:lnT w="381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pPr algn="ctr" latinLnBrk="1"/>
                      <a:endParaRPr lang="ko-KR" altLang="en-US" sz="180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4737">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a:solidFill>
                            <a:schemeClr val="tx1">
                              <a:lumMod val="75000"/>
                              <a:lumOff val="25000"/>
                            </a:schemeClr>
                          </a:solidFill>
                          <a:cs typeface="Calibri" pitchFamily="34" charset="0"/>
                        </a:rPr>
                        <a:t>Contents here</a:t>
                      </a:r>
                      <a:endParaRPr lang="ko-KR" altLang="en-US" sz="1200">
                        <a:solidFill>
                          <a:schemeClr val="tx1">
                            <a:lumMod val="75000"/>
                            <a:lumOff val="25000"/>
                          </a:schemeClr>
                        </a:solidFill>
                        <a:cs typeface="Calibri" pitchFamily="34" charset="0"/>
                      </a:endParaRPr>
                    </a:p>
                  </a:txBody>
                  <a:tcPr anchor="ctr">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4400">
                <a:tc rowSpan="3">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a:solidFill>
                            <a:schemeClr val="tx1">
                              <a:lumMod val="75000"/>
                              <a:lumOff val="25000"/>
                            </a:schemeClr>
                          </a:solidFill>
                          <a:cs typeface="Calibri" pitchFamily="34" charset="0"/>
                        </a:rPr>
                        <a:t>Contents here</a:t>
                      </a:r>
                      <a:endParaRPr lang="ko-KR" altLang="en-US" sz="1200">
                        <a:solidFill>
                          <a:schemeClr val="tx1">
                            <a:lumMod val="75000"/>
                            <a:lumOff val="25000"/>
                          </a:schemeClr>
                        </a:solidFill>
                        <a:cs typeface="Calibri"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4400">
                <a:tc v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a:solidFill>
                            <a:schemeClr val="tx1">
                              <a:lumMod val="75000"/>
                              <a:lumOff val="25000"/>
                            </a:schemeClr>
                          </a:solidFill>
                          <a:cs typeface="Calibri" pitchFamily="34" charset="0"/>
                        </a:rPr>
                        <a:t>Contents here</a:t>
                      </a:r>
                      <a:endParaRPr lang="ko-KR" altLang="en-US" sz="1200">
                        <a:solidFill>
                          <a:schemeClr val="tx1">
                            <a:lumMod val="75000"/>
                            <a:lumOff val="25000"/>
                          </a:schemeClr>
                        </a:solidFill>
                        <a:cs typeface="Calibri"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latinLnBrk="1"/>
                      <a:endParaRPr lang="ko-KR" altLang="en-US"/>
                    </a:p>
                  </a:txBody>
                  <a:tcPr/>
                </a:tc>
                <a:extLst>
                  <a:ext uri="{0D108BD9-81ED-4DB2-BD59-A6C34878D82A}">
                    <a16:rowId xmlns:a16="http://schemas.microsoft.com/office/drawing/2014/main" val="2438299362"/>
                  </a:ext>
                </a:extLst>
              </a:tr>
              <a:tr h="374737">
                <a:tc v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a:solidFill>
                            <a:schemeClr val="tx1">
                              <a:lumMod val="75000"/>
                              <a:lumOff val="25000"/>
                            </a:schemeClr>
                          </a:solidFill>
                          <a:cs typeface="Calibri" pitchFamily="34" charset="0"/>
                        </a:rPr>
                        <a:t>Contents here</a:t>
                      </a:r>
                      <a:endParaRPr lang="ko-KR" altLang="en-US" sz="1200">
                        <a:solidFill>
                          <a:schemeClr val="tx1">
                            <a:lumMod val="75000"/>
                            <a:lumOff val="25000"/>
                          </a:schemeClr>
                        </a:solidFill>
                        <a:cs typeface="Calibri"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latinLnBrk="1"/>
                      <a:endParaRPr lang="ko-KR" altLang="en-US"/>
                    </a:p>
                  </a:txBody>
                  <a:tcPr/>
                </a:tc>
                <a:extLst>
                  <a:ext uri="{0D108BD9-81ED-4DB2-BD59-A6C34878D82A}">
                    <a16:rowId xmlns:a16="http://schemas.microsoft.com/office/drawing/2014/main" val="2467484864"/>
                  </a:ext>
                </a:extLst>
              </a:tr>
              <a:tr h="149895">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lnL w="38100"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49005">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1600" b="1">
                          <a:solidFill>
                            <a:schemeClr val="bg1"/>
                          </a:solidFill>
                          <a:latin typeface="+mn-lt"/>
                          <a:cs typeface="Arial" pitchFamily="34" charset="0"/>
                        </a:rPr>
                        <a:t>BUY</a:t>
                      </a:r>
                      <a:endParaRPr lang="ko-KR" altLang="en-US" sz="1600" b="1">
                        <a:solidFill>
                          <a:schemeClr val="bg1"/>
                        </a:solidFill>
                        <a:latin typeface="+mn-lt"/>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latinLnBrk="1"/>
                      <a:endParaRPr lang="ko-KR" altLang="en-US" sz="1600" b="1">
                        <a:solidFill>
                          <a:schemeClr val="tx1">
                            <a:lumMod val="75000"/>
                            <a:lumOff val="25000"/>
                          </a:schemeClr>
                        </a:solidFill>
                        <a:latin typeface="+mn-lt"/>
                        <a:cs typeface="Arial" pitchFamily="34" charset="0"/>
                      </a:endParaRPr>
                    </a:p>
                  </a:txBody>
                  <a:tcPr anchor="ctr">
                    <a:lnL w="28575" cap="flat" cmpd="sng" algn="ctr">
                      <a:no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49895">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lnL w="38100" cap="flat" cmpd="sng" algn="ctr">
                      <a:solidFill>
                        <a:schemeClr val="accent1"/>
                      </a:solidFill>
                      <a:prstDash val="solid"/>
                      <a:round/>
                      <a:headEnd type="none" w="med" len="med"/>
                      <a:tailEnd type="none" w="med" len="med"/>
                    </a:lnL>
                    <a:lnR w="12700" cmpd="sng">
                      <a:noFill/>
                    </a:lnR>
                    <a:lnT w="12700" cmpd="sng">
                      <a:noFill/>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1"/>
                      </a:solidFill>
                      <a:prstDash val="solid"/>
                      <a:round/>
                      <a:headEnd type="none" w="med" len="med"/>
                      <a:tailEnd type="none" w="med" len="med"/>
                    </a:lnR>
                    <a:lnT w="12700" cmpd="sng">
                      <a:noFill/>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8" name="타원 7">
            <a:extLst>
              <a:ext uri="{FF2B5EF4-FFF2-40B4-BE49-F238E27FC236}">
                <a16:creationId xmlns:a16="http://schemas.microsoft.com/office/drawing/2014/main" id="{D379699E-0FED-4B7A-931F-9B1690D8795E}"/>
              </a:ext>
            </a:extLst>
          </p:cNvPr>
          <p:cNvSpPr/>
          <p:nvPr/>
        </p:nvSpPr>
        <p:spPr>
          <a:xfrm>
            <a:off x="1440040" y="2461324"/>
            <a:ext cx="1314146" cy="13141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prstClr val="white"/>
                </a:solidFill>
                <a:effectLst/>
                <a:uLnTx/>
                <a:uFillTx/>
                <a:latin typeface="Arial"/>
                <a:cs typeface="+mn-cs"/>
              </a:rPr>
              <a:t>$</a:t>
            </a:r>
            <a:r>
              <a:rPr kumimoji="0" lang="en-US" altLang="ko-KR" sz="4000" b="0" i="0" u="none" strike="noStrike" kern="1200" cap="none" spc="0" normalizeH="0" baseline="0" noProof="0">
                <a:ln>
                  <a:noFill/>
                </a:ln>
                <a:solidFill>
                  <a:prstClr val="white"/>
                </a:solidFill>
                <a:effectLst/>
                <a:uLnTx/>
                <a:uFillTx/>
                <a:latin typeface="Arial"/>
                <a:cs typeface="+mn-cs"/>
              </a:rPr>
              <a:t>37</a:t>
            </a:r>
            <a:endParaRPr kumimoji="0" lang="ko-KR" altLang="en-US" sz="4000" b="0" i="0" u="none" strike="noStrike" kern="1200" cap="none" spc="0" normalizeH="0" baseline="0" noProof="0">
              <a:ln>
                <a:noFill/>
              </a:ln>
              <a:solidFill>
                <a:prstClr val="white"/>
              </a:solidFill>
              <a:effectLst/>
              <a:uLnTx/>
              <a:uFillTx/>
              <a:latin typeface="Arial"/>
              <a:cs typeface="+mn-cs"/>
            </a:endParaRPr>
          </a:p>
        </p:txBody>
      </p:sp>
      <p:graphicFrame>
        <p:nvGraphicFramePr>
          <p:cNvPr id="9" name="Table 3">
            <a:extLst>
              <a:ext uri="{FF2B5EF4-FFF2-40B4-BE49-F238E27FC236}">
                <a16:creationId xmlns:a16="http://schemas.microsoft.com/office/drawing/2014/main" id="{AAA18D42-60BC-4E9B-8FD6-0B36A1D96FAA}"/>
              </a:ext>
            </a:extLst>
          </p:cNvPr>
          <p:cNvGraphicFramePr>
            <a:graphicFrameLocks noGrp="1"/>
          </p:cNvGraphicFramePr>
          <p:nvPr/>
        </p:nvGraphicFramePr>
        <p:xfrm>
          <a:off x="3584477" y="2267146"/>
          <a:ext cx="2348075" cy="3758439"/>
        </p:xfrm>
        <a:graphic>
          <a:graphicData uri="http://schemas.openxmlformats.org/drawingml/2006/table">
            <a:tbl>
              <a:tblPr firstRow="1" bandRow="1">
                <a:tableStyleId>{5940675A-B579-460E-94D1-54222C63F5DA}</a:tableStyleId>
              </a:tblPr>
              <a:tblGrid>
                <a:gridCol w="254117">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93958">
                  <a:extLst>
                    <a:ext uri="{9D8B030D-6E8A-4147-A177-3AD203B41FA5}">
                      <a16:colId xmlns:a16="http://schemas.microsoft.com/office/drawing/2014/main" val="20002"/>
                    </a:ext>
                  </a:extLst>
                </a:gridCol>
              </a:tblGrid>
              <a:tr h="1611370">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800" b="1">
                        <a:solidFill>
                          <a:schemeClr val="tx1">
                            <a:lumMod val="75000"/>
                            <a:lumOff val="25000"/>
                          </a:schemeClr>
                        </a:solidFill>
                        <a:latin typeface="+mn-lt"/>
                        <a:cs typeface="Arial" pitchFamily="34" charset="0"/>
                      </a:endParaRPr>
                    </a:p>
                  </a:txBody>
                  <a:tcP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800" b="1">
                        <a:solidFill>
                          <a:schemeClr val="tx1">
                            <a:lumMod val="75000"/>
                            <a:lumOff val="25000"/>
                          </a:schemeClr>
                        </a:solidFill>
                        <a:latin typeface="+mn-lt"/>
                        <a:cs typeface="Arial" pitchFamily="34" charset="0"/>
                      </a:endParaRPr>
                    </a:p>
                  </a:txBody>
                  <a:tcPr anchor="ctr">
                    <a:lnL w="12700" cmpd="sng">
                      <a:noFill/>
                    </a:lnL>
                    <a:lnR w="12700" cmpd="sng">
                      <a:noFill/>
                    </a:lnR>
                    <a:lnT w="381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pPr algn="ctr" latinLnBrk="1"/>
                      <a:endParaRPr lang="ko-KR" altLang="en-US" sz="180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4737">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a:solidFill>
                            <a:schemeClr val="tx1">
                              <a:lumMod val="75000"/>
                              <a:lumOff val="25000"/>
                            </a:schemeClr>
                          </a:solidFill>
                          <a:cs typeface="Calibri" pitchFamily="34" charset="0"/>
                        </a:rPr>
                        <a:t>Contents here</a:t>
                      </a:r>
                      <a:endParaRPr lang="ko-KR" altLang="en-US" sz="1200">
                        <a:solidFill>
                          <a:schemeClr val="tx1">
                            <a:lumMod val="75000"/>
                            <a:lumOff val="25000"/>
                          </a:schemeClr>
                        </a:solidFill>
                        <a:cs typeface="Calibri" pitchFamily="34" charset="0"/>
                      </a:endParaRPr>
                    </a:p>
                  </a:txBody>
                  <a:tcPr anchor="ctr">
                    <a:lnL w="12700" cmpd="sng">
                      <a:noFill/>
                    </a:lnL>
                    <a:lnR w="12700" cmpd="sng">
                      <a:noFill/>
                    </a:lnR>
                    <a:lnT w="12700" cmpd="sng">
                      <a:noFill/>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4400">
                <a:tc rowSpan="3">
                  <a:txBody>
                    <a:bodyPr/>
                    <a:lstStyle/>
                    <a:p>
                      <a:pPr algn="ctr" latinLnBrk="1"/>
                      <a:endParaRPr lang="ko-KR" altLang="en-US" sz="1200">
                        <a:solidFill>
                          <a:schemeClr val="tx1">
                            <a:lumMod val="75000"/>
                            <a:lumOff val="25000"/>
                          </a:schemeClr>
                        </a:solidFill>
                        <a:latin typeface="+mn-lt"/>
                        <a:cs typeface="Arial" pitchFamily="34" charset="0"/>
                      </a:endParaRPr>
                    </a:p>
                  </a:txBody>
                  <a:tcP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a:solidFill>
                            <a:schemeClr val="tx1">
                              <a:lumMod val="75000"/>
                              <a:lumOff val="25000"/>
                            </a:schemeClr>
                          </a:solidFill>
                          <a:cs typeface="Calibri" pitchFamily="34" charset="0"/>
                        </a:rPr>
                        <a:t>Contents here</a:t>
                      </a:r>
                      <a:endParaRPr lang="ko-KR" altLang="en-US" sz="1200">
                        <a:solidFill>
                          <a:schemeClr val="tx1">
                            <a:lumMod val="75000"/>
                            <a:lumOff val="25000"/>
                          </a:schemeClr>
                        </a:solidFill>
                        <a:cs typeface="Calibri"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4400">
                <a:tc v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a:solidFill>
                            <a:schemeClr val="tx1">
                              <a:lumMod val="75000"/>
                              <a:lumOff val="25000"/>
                            </a:schemeClr>
                          </a:solidFill>
                          <a:cs typeface="Calibri" pitchFamily="34" charset="0"/>
                        </a:rPr>
                        <a:t>Contents here</a:t>
                      </a:r>
                      <a:endParaRPr lang="ko-KR" altLang="en-US" sz="1200">
                        <a:solidFill>
                          <a:schemeClr val="tx1">
                            <a:lumMod val="75000"/>
                            <a:lumOff val="25000"/>
                          </a:schemeClr>
                        </a:solidFill>
                        <a:cs typeface="Calibri"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latinLnBrk="1"/>
                      <a:endParaRPr lang="ko-KR" altLang="en-US"/>
                    </a:p>
                  </a:txBody>
                  <a:tcPr/>
                </a:tc>
                <a:extLst>
                  <a:ext uri="{0D108BD9-81ED-4DB2-BD59-A6C34878D82A}">
                    <a16:rowId xmlns:a16="http://schemas.microsoft.com/office/drawing/2014/main" val="3916813521"/>
                  </a:ext>
                </a:extLst>
              </a:tr>
              <a:tr h="374737">
                <a:tc v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a:solidFill>
                            <a:schemeClr val="tx1">
                              <a:lumMod val="75000"/>
                              <a:lumOff val="25000"/>
                            </a:schemeClr>
                          </a:solidFill>
                          <a:cs typeface="Calibri" pitchFamily="34" charset="0"/>
                        </a:rPr>
                        <a:t>Contents here</a:t>
                      </a:r>
                      <a:endParaRPr lang="ko-KR" altLang="en-US" sz="1200">
                        <a:solidFill>
                          <a:schemeClr val="tx1">
                            <a:lumMod val="75000"/>
                            <a:lumOff val="25000"/>
                          </a:schemeClr>
                        </a:solidFill>
                        <a:cs typeface="Calibri"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latinLnBrk="1"/>
                      <a:endParaRPr lang="ko-KR" altLang="en-US"/>
                    </a:p>
                  </a:txBody>
                  <a:tcPr/>
                </a:tc>
                <a:extLst>
                  <a:ext uri="{0D108BD9-81ED-4DB2-BD59-A6C34878D82A}">
                    <a16:rowId xmlns:a16="http://schemas.microsoft.com/office/drawing/2014/main" val="2467484864"/>
                  </a:ext>
                </a:extLst>
              </a:tr>
              <a:tr h="149895">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49005">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28575" cap="flat" cmpd="sng" algn="ctr">
                      <a:solidFill>
                        <a:schemeClr val="accent2"/>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1600" b="1">
                          <a:solidFill>
                            <a:schemeClr val="bg1"/>
                          </a:solidFill>
                          <a:latin typeface="+mn-lt"/>
                          <a:cs typeface="Arial" pitchFamily="34" charset="0"/>
                        </a:rPr>
                        <a:t>BUY</a:t>
                      </a:r>
                      <a:endParaRPr lang="ko-KR" altLang="en-US" sz="1600" b="1">
                        <a:solidFill>
                          <a:schemeClr val="bg1"/>
                        </a:solidFill>
                        <a:latin typeface="+mn-lt"/>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latinLnBrk="1"/>
                      <a:endParaRPr lang="ko-KR" altLang="en-US" sz="1600" b="1">
                        <a:solidFill>
                          <a:schemeClr val="tx1">
                            <a:lumMod val="75000"/>
                            <a:lumOff val="25000"/>
                          </a:schemeClr>
                        </a:solidFill>
                        <a:latin typeface="+mn-lt"/>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49895">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lnL w="28575" cap="flat" cmpd="sng" algn="ctr">
                      <a:solidFill>
                        <a:schemeClr val="accent2"/>
                      </a:solidFill>
                      <a:prstDash val="solid"/>
                      <a:round/>
                      <a:headEnd type="none" w="med" len="med"/>
                      <a:tailEnd type="none" w="med" len="med"/>
                    </a:lnL>
                    <a:lnR w="12700" cmpd="sng">
                      <a:noFill/>
                    </a:lnR>
                    <a:lnT w="12700" cmpd="sng">
                      <a:noFill/>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10" name="타원 9">
            <a:extLst>
              <a:ext uri="{FF2B5EF4-FFF2-40B4-BE49-F238E27FC236}">
                <a16:creationId xmlns:a16="http://schemas.microsoft.com/office/drawing/2014/main" id="{65B6500F-19C9-4943-8700-1C5E9DFE3FBA}"/>
              </a:ext>
            </a:extLst>
          </p:cNvPr>
          <p:cNvSpPr/>
          <p:nvPr/>
        </p:nvSpPr>
        <p:spPr>
          <a:xfrm>
            <a:off x="4101440" y="2461324"/>
            <a:ext cx="1314146" cy="13141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prstClr val="white"/>
                </a:solidFill>
                <a:effectLst/>
                <a:uLnTx/>
                <a:uFillTx/>
                <a:latin typeface="Arial"/>
                <a:cs typeface="+mn-cs"/>
              </a:rPr>
              <a:t>$</a:t>
            </a:r>
            <a:r>
              <a:rPr kumimoji="0" lang="en-US" altLang="ko-KR" sz="4000" b="0" i="0" u="none" strike="noStrike" kern="1200" cap="none" spc="0" normalizeH="0" baseline="0" noProof="0">
                <a:ln>
                  <a:noFill/>
                </a:ln>
                <a:solidFill>
                  <a:prstClr val="white"/>
                </a:solidFill>
                <a:effectLst/>
                <a:uLnTx/>
                <a:uFillTx/>
                <a:latin typeface="Arial"/>
                <a:cs typeface="+mn-cs"/>
              </a:rPr>
              <a:t>45</a:t>
            </a:r>
            <a:endParaRPr kumimoji="0" lang="ko-KR" altLang="en-US" sz="4000" b="0" i="0" u="none" strike="noStrike" kern="1200" cap="none" spc="0" normalizeH="0" baseline="0" noProof="0">
              <a:ln>
                <a:noFill/>
              </a:ln>
              <a:solidFill>
                <a:prstClr val="white"/>
              </a:solidFill>
              <a:effectLst/>
              <a:uLnTx/>
              <a:uFillTx/>
              <a:latin typeface="Arial"/>
              <a:cs typeface="+mn-cs"/>
            </a:endParaRPr>
          </a:p>
        </p:txBody>
      </p:sp>
      <p:graphicFrame>
        <p:nvGraphicFramePr>
          <p:cNvPr id="11" name="Table 3">
            <a:extLst>
              <a:ext uri="{FF2B5EF4-FFF2-40B4-BE49-F238E27FC236}">
                <a16:creationId xmlns:a16="http://schemas.microsoft.com/office/drawing/2014/main" id="{63CEF960-A62E-4E35-BA93-39AD53B4EC53}"/>
              </a:ext>
            </a:extLst>
          </p:cNvPr>
          <p:cNvGraphicFramePr>
            <a:graphicFrameLocks noGrp="1"/>
          </p:cNvGraphicFramePr>
          <p:nvPr/>
        </p:nvGraphicFramePr>
        <p:xfrm>
          <a:off x="6245878" y="2267146"/>
          <a:ext cx="2348075" cy="3758439"/>
        </p:xfrm>
        <a:graphic>
          <a:graphicData uri="http://schemas.openxmlformats.org/drawingml/2006/table">
            <a:tbl>
              <a:tblPr firstRow="1" bandRow="1">
                <a:tableStyleId>{5940675A-B579-460E-94D1-54222C63F5DA}</a:tableStyleId>
              </a:tblPr>
              <a:tblGrid>
                <a:gridCol w="254117">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93958">
                  <a:extLst>
                    <a:ext uri="{9D8B030D-6E8A-4147-A177-3AD203B41FA5}">
                      <a16:colId xmlns:a16="http://schemas.microsoft.com/office/drawing/2014/main" val="20002"/>
                    </a:ext>
                  </a:extLst>
                </a:gridCol>
              </a:tblGrid>
              <a:tr h="1611370">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800" b="1">
                        <a:solidFill>
                          <a:schemeClr val="tx1">
                            <a:lumMod val="75000"/>
                            <a:lumOff val="25000"/>
                          </a:schemeClr>
                        </a:solidFill>
                        <a:latin typeface="+mn-lt"/>
                        <a:cs typeface="Arial" pitchFamily="34" charset="0"/>
                      </a:endParaRPr>
                    </a:p>
                  </a:txBody>
                  <a:tcP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800" b="1">
                        <a:solidFill>
                          <a:schemeClr val="tx1">
                            <a:lumMod val="75000"/>
                            <a:lumOff val="25000"/>
                          </a:schemeClr>
                        </a:solidFill>
                        <a:latin typeface="+mn-lt"/>
                        <a:cs typeface="Arial" pitchFamily="34" charset="0"/>
                      </a:endParaRPr>
                    </a:p>
                  </a:txBody>
                  <a:tcPr anchor="ctr">
                    <a:lnL w="12700" cmpd="sng">
                      <a:noFill/>
                    </a:lnL>
                    <a:lnR w="12700" cmpd="sng">
                      <a:noFill/>
                    </a:lnR>
                    <a:lnT w="381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pPr algn="ctr" latinLnBrk="1"/>
                      <a:endParaRPr lang="ko-KR" altLang="en-US" sz="180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4737">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a:solidFill>
                            <a:schemeClr val="tx1">
                              <a:lumMod val="75000"/>
                              <a:lumOff val="25000"/>
                            </a:schemeClr>
                          </a:solidFill>
                          <a:cs typeface="Calibri" pitchFamily="34" charset="0"/>
                        </a:rPr>
                        <a:t>Contents here</a:t>
                      </a:r>
                      <a:endParaRPr lang="ko-KR" altLang="en-US" sz="1200">
                        <a:solidFill>
                          <a:schemeClr val="tx1">
                            <a:lumMod val="75000"/>
                            <a:lumOff val="25000"/>
                          </a:schemeClr>
                        </a:solidFill>
                        <a:cs typeface="Calibri" pitchFamily="34" charset="0"/>
                      </a:endParaRPr>
                    </a:p>
                  </a:txBody>
                  <a:tcPr anchor="ctr">
                    <a:lnL w="12700" cmpd="sng">
                      <a:noFill/>
                    </a:lnL>
                    <a:lnR w="12700" cmpd="sng">
                      <a:noFill/>
                    </a:lnR>
                    <a:lnT w="12700" cmpd="sng">
                      <a:noFill/>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4400">
                <a:tc rowSpan="3">
                  <a:txBody>
                    <a:bodyPr/>
                    <a:lstStyle/>
                    <a:p>
                      <a:pPr algn="ctr" latinLnBrk="1"/>
                      <a:endParaRPr lang="ko-KR" altLang="en-US" sz="1200">
                        <a:solidFill>
                          <a:schemeClr val="tx1">
                            <a:lumMod val="75000"/>
                            <a:lumOff val="25000"/>
                          </a:schemeClr>
                        </a:solidFill>
                        <a:latin typeface="+mn-lt"/>
                        <a:cs typeface="Arial" pitchFamily="34" charset="0"/>
                      </a:endParaRPr>
                    </a:p>
                  </a:txBody>
                  <a:tcP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a:solidFill>
                            <a:schemeClr val="tx1">
                              <a:lumMod val="75000"/>
                              <a:lumOff val="25000"/>
                            </a:schemeClr>
                          </a:solidFill>
                          <a:cs typeface="Calibri" pitchFamily="34" charset="0"/>
                        </a:rPr>
                        <a:t>Contents here</a:t>
                      </a:r>
                      <a:endParaRPr lang="ko-KR" altLang="en-US" sz="1200">
                        <a:solidFill>
                          <a:schemeClr val="tx1">
                            <a:lumMod val="75000"/>
                            <a:lumOff val="25000"/>
                          </a:schemeClr>
                        </a:solidFill>
                        <a:cs typeface="Calibri"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4400">
                <a:tc v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a:solidFill>
                            <a:schemeClr val="tx1">
                              <a:lumMod val="75000"/>
                              <a:lumOff val="25000"/>
                            </a:schemeClr>
                          </a:solidFill>
                          <a:cs typeface="Calibri" pitchFamily="34" charset="0"/>
                        </a:rPr>
                        <a:t>Contents here</a:t>
                      </a:r>
                      <a:endParaRPr lang="ko-KR" altLang="en-US" sz="1200">
                        <a:solidFill>
                          <a:schemeClr val="tx1">
                            <a:lumMod val="75000"/>
                            <a:lumOff val="25000"/>
                          </a:schemeClr>
                        </a:solidFill>
                        <a:cs typeface="Calibri"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latinLnBrk="1"/>
                      <a:endParaRPr lang="ko-KR" altLang="en-US"/>
                    </a:p>
                  </a:txBody>
                  <a:tcPr/>
                </a:tc>
                <a:extLst>
                  <a:ext uri="{0D108BD9-81ED-4DB2-BD59-A6C34878D82A}">
                    <a16:rowId xmlns:a16="http://schemas.microsoft.com/office/drawing/2014/main" val="3132807122"/>
                  </a:ext>
                </a:extLst>
              </a:tr>
              <a:tr h="374737">
                <a:tc v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a:solidFill>
                            <a:schemeClr val="tx1">
                              <a:lumMod val="75000"/>
                              <a:lumOff val="25000"/>
                            </a:schemeClr>
                          </a:solidFill>
                          <a:cs typeface="Calibri" pitchFamily="34" charset="0"/>
                        </a:rPr>
                        <a:t>Contents here</a:t>
                      </a:r>
                      <a:endParaRPr lang="ko-KR" altLang="en-US" sz="1200">
                        <a:solidFill>
                          <a:schemeClr val="tx1">
                            <a:lumMod val="75000"/>
                            <a:lumOff val="25000"/>
                          </a:schemeClr>
                        </a:solidFill>
                        <a:cs typeface="Calibri"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latinLnBrk="1"/>
                      <a:endParaRPr lang="ko-KR" altLang="en-US"/>
                    </a:p>
                  </a:txBody>
                  <a:tcPr/>
                </a:tc>
                <a:extLst>
                  <a:ext uri="{0D108BD9-81ED-4DB2-BD59-A6C34878D82A}">
                    <a16:rowId xmlns:a16="http://schemas.microsoft.com/office/drawing/2014/main" val="2467484864"/>
                  </a:ext>
                </a:extLst>
              </a:tr>
              <a:tr h="149895">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49005">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28575" cap="flat" cmpd="sng" algn="ctr">
                      <a:solidFill>
                        <a:schemeClr val="accent3"/>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1600" b="1">
                          <a:solidFill>
                            <a:schemeClr val="bg1"/>
                          </a:solidFill>
                          <a:latin typeface="+mn-lt"/>
                          <a:cs typeface="Arial" pitchFamily="34" charset="0"/>
                        </a:rPr>
                        <a:t>BUY</a:t>
                      </a:r>
                      <a:endParaRPr lang="ko-KR" altLang="en-US" sz="1600" b="1">
                        <a:solidFill>
                          <a:schemeClr val="bg1"/>
                        </a:solidFill>
                        <a:latin typeface="+mn-lt"/>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latinLnBrk="1"/>
                      <a:endParaRPr lang="ko-KR" altLang="en-US" sz="1600" b="1">
                        <a:solidFill>
                          <a:schemeClr val="tx1">
                            <a:lumMod val="75000"/>
                            <a:lumOff val="25000"/>
                          </a:schemeClr>
                        </a:solidFill>
                        <a:latin typeface="+mn-lt"/>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49895">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lnL w="28575" cap="flat" cmpd="sng" algn="ctr">
                      <a:solidFill>
                        <a:schemeClr val="accent3"/>
                      </a:solidFill>
                      <a:prstDash val="solid"/>
                      <a:round/>
                      <a:headEnd type="none" w="med" len="med"/>
                      <a:tailEnd type="none" w="med" len="med"/>
                    </a:lnL>
                    <a:lnR w="12700" cmpd="sng">
                      <a:noFill/>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12" name="타원 11">
            <a:extLst>
              <a:ext uri="{FF2B5EF4-FFF2-40B4-BE49-F238E27FC236}">
                <a16:creationId xmlns:a16="http://schemas.microsoft.com/office/drawing/2014/main" id="{6B181A17-A13C-4776-B160-B20AA4FCC512}"/>
              </a:ext>
            </a:extLst>
          </p:cNvPr>
          <p:cNvSpPr/>
          <p:nvPr/>
        </p:nvSpPr>
        <p:spPr>
          <a:xfrm>
            <a:off x="6762842" y="2461324"/>
            <a:ext cx="1314146" cy="13141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prstClr val="white"/>
                </a:solidFill>
                <a:effectLst/>
                <a:uLnTx/>
                <a:uFillTx/>
                <a:latin typeface="Arial"/>
                <a:cs typeface="+mn-cs"/>
              </a:rPr>
              <a:t>$</a:t>
            </a:r>
            <a:r>
              <a:rPr kumimoji="0" lang="en-US" altLang="ko-KR" sz="4000" b="0" i="0" u="none" strike="noStrike" kern="1200" cap="none" spc="0" normalizeH="0" baseline="0" noProof="0">
                <a:ln>
                  <a:noFill/>
                </a:ln>
                <a:solidFill>
                  <a:prstClr val="white"/>
                </a:solidFill>
                <a:effectLst/>
                <a:uLnTx/>
                <a:uFillTx/>
                <a:latin typeface="Arial"/>
                <a:cs typeface="+mn-cs"/>
              </a:rPr>
              <a:t>22</a:t>
            </a:r>
            <a:endParaRPr kumimoji="0" lang="ko-KR" altLang="en-US" sz="4000" b="0" i="0" u="none" strike="noStrike" kern="1200" cap="none" spc="0" normalizeH="0" baseline="0" noProof="0">
              <a:ln>
                <a:noFill/>
              </a:ln>
              <a:solidFill>
                <a:prstClr val="white"/>
              </a:solidFill>
              <a:effectLst/>
              <a:uLnTx/>
              <a:uFillTx/>
              <a:latin typeface="Arial"/>
              <a:cs typeface="+mn-cs"/>
            </a:endParaRPr>
          </a:p>
        </p:txBody>
      </p:sp>
      <p:graphicFrame>
        <p:nvGraphicFramePr>
          <p:cNvPr id="13" name="Table 3">
            <a:extLst>
              <a:ext uri="{FF2B5EF4-FFF2-40B4-BE49-F238E27FC236}">
                <a16:creationId xmlns:a16="http://schemas.microsoft.com/office/drawing/2014/main" id="{C6AEF383-6AE5-4075-B8BD-DAE9FFA456D8}"/>
              </a:ext>
            </a:extLst>
          </p:cNvPr>
          <p:cNvGraphicFramePr>
            <a:graphicFrameLocks noGrp="1"/>
          </p:cNvGraphicFramePr>
          <p:nvPr/>
        </p:nvGraphicFramePr>
        <p:xfrm>
          <a:off x="8907280" y="2267146"/>
          <a:ext cx="2348075" cy="3758439"/>
        </p:xfrm>
        <a:graphic>
          <a:graphicData uri="http://schemas.openxmlformats.org/drawingml/2006/table">
            <a:tbl>
              <a:tblPr firstRow="1" bandRow="1">
                <a:tableStyleId>{5940675A-B579-460E-94D1-54222C63F5DA}</a:tableStyleId>
              </a:tblPr>
              <a:tblGrid>
                <a:gridCol w="254117">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93958">
                  <a:extLst>
                    <a:ext uri="{9D8B030D-6E8A-4147-A177-3AD203B41FA5}">
                      <a16:colId xmlns:a16="http://schemas.microsoft.com/office/drawing/2014/main" val="20002"/>
                    </a:ext>
                  </a:extLst>
                </a:gridCol>
              </a:tblGrid>
              <a:tr h="1611370">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800" b="1">
                        <a:solidFill>
                          <a:schemeClr val="tx1">
                            <a:lumMod val="75000"/>
                            <a:lumOff val="25000"/>
                          </a:schemeClr>
                        </a:solidFill>
                        <a:latin typeface="+mn-lt"/>
                        <a:cs typeface="Arial" pitchFamily="34" charset="0"/>
                      </a:endParaRPr>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800" b="1">
                        <a:solidFill>
                          <a:schemeClr val="tx1">
                            <a:lumMod val="75000"/>
                            <a:lumOff val="25000"/>
                          </a:schemeClr>
                        </a:solidFill>
                        <a:latin typeface="+mn-lt"/>
                        <a:cs typeface="Arial" pitchFamily="34" charset="0"/>
                      </a:endParaRPr>
                    </a:p>
                  </a:txBody>
                  <a:tcPr anchor="ctr">
                    <a:lnL w="12700" cmpd="sng">
                      <a:noFill/>
                    </a:lnL>
                    <a:lnR w="12700" cmpd="sng">
                      <a:noFill/>
                    </a:lnR>
                    <a:lnT w="381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pPr algn="ctr" latinLnBrk="1"/>
                      <a:endParaRPr lang="ko-KR" altLang="en-US" sz="180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4737">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a:solidFill>
                            <a:schemeClr val="tx1">
                              <a:lumMod val="75000"/>
                              <a:lumOff val="25000"/>
                            </a:schemeClr>
                          </a:solidFill>
                          <a:cs typeface="Calibri" pitchFamily="34" charset="0"/>
                        </a:rPr>
                        <a:t>Contents here</a:t>
                      </a:r>
                      <a:endParaRPr lang="ko-KR" altLang="en-US" sz="1200">
                        <a:solidFill>
                          <a:schemeClr val="tx1">
                            <a:lumMod val="75000"/>
                            <a:lumOff val="25000"/>
                          </a:schemeClr>
                        </a:solidFill>
                        <a:cs typeface="Calibri" pitchFamily="34" charset="0"/>
                      </a:endParaRPr>
                    </a:p>
                  </a:txBody>
                  <a:tcPr anchor="ctr">
                    <a:lnL w="12700" cmpd="sng">
                      <a:noFill/>
                    </a:lnL>
                    <a:lnR w="12700" cmpd="sng">
                      <a:noFill/>
                    </a:lnR>
                    <a:lnT w="12700" cmpd="sng">
                      <a:noFill/>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4400">
                <a:tc rowSpan="3">
                  <a:txBody>
                    <a:bodyPr/>
                    <a:lstStyle/>
                    <a:p>
                      <a:pPr algn="ctr" latinLnBrk="1"/>
                      <a:endParaRPr lang="ko-KR" altLang="en-US" sz="1200">
                        <a:solidFill>
                          <a:schemeClr val="tx1">
                            <a:lumMod val="75000"/>
                            <a:lumOff val="25000"/>
                          </a:schemeClr>
                        </a:solidFill>
                        <a:latin typeface="+mn-lt"/>
                        <a:cs typeface="Arial" pitchFamily="34" charset="0"/>
                      </a:endParaRPr>
                    </a:p>
                  </a:txBody>
                  <a:tcP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a:solidFill>
                            <a:schemeClr val="tx1">
                              <a:lumMod val="75000"/>
                              <a:lumOff val="25000"/>
                            </a:schemeClr>
                          </a:solidFill>
                          <a:cs typeface="Calibri" pitchFamily="34" charset="0"/>
                        </a:rPr>
                        <a:t>Contents here</a:t>
                      </a:r>
                      <a:endParaRPr lang="ko-KR" altLang="en-US" sz="1200">
                        <a:solidFill>
                          <a:schemeClr val="tx1">
                            <a:lumMod val="75000"/>
                            <a:lumOff val="25000"/>
                          </a:schemeClr>
                        </a:solidFill>
                        <a:cs typeface="Calibri"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4400">
                <a:tc v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a:solidFill>
                            <a:schemeClr val="tx1">
                              <a:lumMod val="75000"/>
                              <a:lumOff val="25000"/>
                            </a:schemeClr>
                          </a:solidFill>
                          <a:cs typeface="Calibri" pitchFamily="34" charset="0"/>
                        </a:rPr>
                        <a:t>Contents here</a:t>
                      </a:r>
                      <a:endParaRPr lang="ko-KR" altLang="en-US" sz="1200">
                        <a:solidFill>
                          <a:schemeClr val="tx1">
                            <a:lumMod val="75000"/>
                            <a:lumOff val="25000"/>
                          </a:schemeClr>
                        </a:solidFill>
                        <a:cs typeface="Calibri"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latinLnBrk="1"/>
                      <a:endParaRPr lang="ko-KR" altLang="en-US"/>
                    </a:p>
                  </a:txBody>
                  <a:tcPr/>
                </a:tc>
                <a:extLst>
                  <a:ext uri="{0D108BD9-81ED-4DB2-BD59-A6C34878D82A}">
                    <a16:rowId xmlns:a16="http://schemas.microsoft.com/office/drawing/2014/main" val="1040171514"/>
                  </a:ext>
                </a:extLst>
              </a:tr>
              <a:tr h="374737">
                <a:tc v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a:solidFill>
                            <a:schemeClr val="tx1">
                              <a:lumMod val="75000"/>
                              <a:lumOff val="25000"/>
                            </a:schemeClr>
                          </a:solidFill>
                          <a:cs typeface="Calibri" pitchFamily="34" charset="0"/>
                        </a:rPr>
                        <a:t>Contents here</a:t>
                      </a:r>
                      <a:endParaRPr lang="ko-KR" altLang="en-US" sz="1200">
                        <a:solidFill>
                          <a:schemeClr val="tx1">
                            <a:lumMod val="75000"/>
                            <a:lumOff val="25000"/>
                          </a:schemeClr>
                        </a:solidFill>
                        <a:cs typeface="Calibri"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latinLnBrk="1"/>
                      <a:endParaRPr lang="ko-KR" altLang="en-US"/>
                    </a:p>
                  </a:txBody>
                  <a:tcPr/>
                </a:tc>
                <a:extLst>
                  <a:ext uri="{0D108BD9-81ED-4DB2-BD59-A6C34878D82A}">
                    <a16:rowId xmlns:a16="http://schemas.microsoft.com/office/drawing/2014/main" val="2467484864"/>
                  </a:ext>
                </a:extLst>
              </a:tr>
              <a:tr h="149895">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49005">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28575" cap="flat" cmpd="sng" algn="ctr">
                      <a:solidFill>
                        <a:schemeClr val="accent4"/>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1600" b="1">
                          <a:solidFill>
                            <a:schemeClr val="bg1"/>
                          </a:solidFill>
                          <a:latin typeface="+mn-lt"/>
                          <a:cs typeface="Arial" pitchFamily="34" charset="0"/>
                        </a:rPr>
                        <a:t>BUY</a:t>
                      </a:r>
                      <a:endParaRPr lang="ko-KR" altLang="en-US" sz="1600" b="1">
                        <a:solidFill>
                          <a:schemeClr val="bg1"/>
                        </a:solidFill>
                        <a:latin typeface="+mn-lt"/>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latinLnBrk="1"/>
                      <a:endParaRPr lang="ko-KR" altLang="en-US" sz="1600" b="1">
                        <a:solidFill>
                          <a:schemeClr val="tx1">
                            <a:lumMod val="75000"/>
                            <a:lumOff val="25000"/>
                          </a:schemeClr>
                        </a:solidFill>
                        <a:latin typeface="+mn-lt"/>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49895">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lnL w="28575" cap="flat" cmpd="sng" algn="ctr">
                      <a:solidFill>
                        <a:schemeClr val="accent4"/>
                      </a:solidFill>
                      <a:prstDash val="solid"/>
                      <a:round/>
                      <a:headEnd type="none" w="med" len="med"/>
                      <a:tailEnd type="none" w="med" len="med"/>
                    </a:lnL>
                    <a:lnR w="12700" cmpd="sng">
                      <a:noFill/>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00" baseline="0">
                        <a:solidFill>
                          <a:schemeClr val="tx1">
                            <a:lumMod val="75000"/>
                            <a:lumOff val="25000"/>
                          </a:schemeClr>
                        </a:solidFill>
                        <a:latin typeface="+mn-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14" name="타원 13">
            <a:extLst>
              <a:ext uri="{FF2B5EF4-FFF2-40B4-BE49-F238E27FC236}">
                <a16:creationId xmlns:a16="http://schemas.microsoft.com/office/drawing/2014/main" id="{260EA3C1-D480-4E1E-B550-8B56032E3BF0}"/>
              </a:ext>
            </a:extLst>
          </p:cNvPr>
          <p:cNvSpPr/>
          <p:nvPr/>
        </p:nvSpPr>
        <p:spPr>
          <a:xfrm>
            <a:off x="9424244" y="2461324"/>
            <a:ext cx="1314146" cy="131414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prstClr val="white"/>
                </a:solidFill>
                <a:effectLst/>
                <a:uLnTx/>
                <a:uFillTx/>
                <a:latin typeface="Arial"/>
                <a:cs typeface="+mn-cs"/>
              </a:rPr>
              <a:t>$</a:t>
            </a:r>
            <a:r>
              <a:rPr kumimoji="0" lang="en-US" altLang="ko-KR" sz="4000" b="0" i="0" u="none" strike="noStrike" kern="1200" cap="none" spc="0" normalizeH="0" baseline="0" noProof="0">
                <a:ln>
                  <a:noFill/>
                </a:ln>
                <a:solidFill>
                  <a:prstClr val="white"/>
                </a:solidFill>
                <a:effectLst/>
                <a:uLnTx/>
                <a:uFillTx/>
                <a:latin typeface="Arial"/>
                <a:cs typeface="+mn-cs"/>
              </a:rPr>
              <a:t>99</a:t>
            </a:r>
            <a:endParaRPr kumimoji="0" lang="ko-KR" altLang="en-US" sz="40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1547012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a:t>Infographic Style</a:t>
            </a:r>
          </a:p>
        </p:txBody>
      </p:sp>
      <p:sp>
        <p:nvSpPr>
          <p:cNvPr id="3" name="Freeform 55">
            <a:extLst>
              <a:ext uri="{FF2B5EF4-FFF2-40B4-BE49-F238E27FC236}">
                <a16:creationId xmlns:a16="http://schemas.microsoft.com/office/drawing/2014/main" id="{18183BE7-7D0E-4E5C-B5F8-5A0835907972}"/>
              </a:ext>
            </a:extLst>
          </p:cNvPr>
          <p:cNvSpPr/>
          <p:nvPr/>
        </p:nvSpPr>
        <p:spPr>
          <a:xfrm>
            <a:off x="4628" y="1276312"/>
            <a:ext cx="4890689" cy="5328278"/>
          </a:xfrm>
          <a:custGeom>
            <a:avLst/>
            <a:gdLst/>
            <a:ahLst/>
            <a:cxnLst/>
            <a:rect l="l" t="t" r="r" b="b"/>
            <a:pathLst>
              <a:path w="3294587" h="5795631">
                <a:moveTo>
                  <a:pt x="0" y="0"/>
                </a:moveTo>
                <a:lnTo>
                  <a:pt x="3294587" y="2889259"/>
                </a:lnTo>
                <a:lnTo>
                  <a:pt x="0" y="5795631"/>
                </a:lnTo>
                <a:close/>
              </a:path>
            </a:pathLst>
          </a:cu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nvGrpSpPr>
          <p:cNvPr id="4" name="Group 35">
            <a:extLst>
              <a:ext uri="{FF2B5EF4-FFF2-40B4-BE49-F238E27FC236}">
                <a16:creationId xmlns:a16="http://schemas.microsoft.com/office/drawing/2014/main" id="{C8C10A33-8CAD-43F0-9B45-5AFEF59491E5}"/>
              </a:ext>
            </a:extLst>
          </p:cNvPr>
          <p:cNvGrpSpPr/>
          <p:nvPr/>
        </p:nvGrpSpPr>
        <p:grpSpPr>
          <a:xfrm>
            <a:off x="927161" y="1214402"/>
            <a:ext cx="2426195" cy="5081516"/>
            <a:chOff x="851030" y="1340768"/>
            <a:chExt cx="2426195" cy="5081516"/>
          </a:xfrm>
          <a:solidFill>
            <a:schemeClr val="tx1">
              <a:lumMod val="50000"/>
              <a:lumOff val="50000"/>
            </a:schemeClr>
          </a:solidFill>
        </p:grpSpPr>
        <p:grpSp>
          <p:nvGrpSpPr>
            <p:cNvPr id="5" name="Group 31">
              <a:extLst>
                <a:ext uri="{FF2B5EF4-FFF2-40B4-BE49-F238E27FC236}">
                  <a16:creationId xmlns:a16="http://schemas.microsoft.com/office/drawing/2014/main" id="{37B2D04A-0458-4B37-9EE0-9CB1D3424C7E}"/>
                </a:ext>
              </a:extLst>
            </p:cNvPr>
            <p:cNvGrpSpPr/>
            <p:nvPr/>
          </p:nvGrpSpPr>
          <p:grpSpPr>
            <a:xfrm>
              <a:off x="851030" y="1340768"/>
              <a:ext cx="2426195" cy="5081516"/>
              <a:chOff x="3009901" y="1512649"/>
              <a:chExt cx="2426195" cy="5081516"/>
            </a:xfrm>
            <a:grpFill/>
          </p:grpSpPr>
          <p:sp>
            <p:nvSpPr>
              <p:cNvPr id="9" name="Freeform 9">
                <a:extLst>
                  <a:ext uri="{FF2B5EF4-FFF2-40B4-BE49-F238E27FC236}">
                    <a16:creationId xmlns:a16="http://schemas.microsoft.com/office/drawing/2014/main" id="{B797DEF6-3B54-4BAB-8E9B-47C75FFBA7D9}"/>
                  </a:ext>
                </a:extLst>
              </p:cNvPr>
              <p:cNvSpPr>
                <a:spLocks/>
              </p:cNvSpPr>
              <p:nvPr/>
            </p:nvSpPr>
            <p:spPr bwMode="auto">
              <a:xfrm>
                <a:off x="3009901" y="1671638"/>
                <a:ext cx="2426195" cy="4922527"/>
              </a:xfrm>
              <a:custGeom>
                <a:avLst/>
                <a:gdLst>
                  <a:gd name="T0" fmla="*/ 1787 w 1867"/>
                  <a:gd name="T1" fmla="*/ 46 h 3789"/>
                  <a:gd name="T2" fmla="*/ 1799 w 1867"/>
                  <a:gd name="T3" fmla="*/ 220 h 3789"/>
                  <a:gd name="T4" fmla="*/ 1827 w 1867"/>
                  <a:gd name="T5" fmla="*/ 371 h 3789"/>
                  <a:gd name="T6" fmla="*/ 1796 w 1867"/>
                  <a:gd name="T7" fmla="*/ 616 h 3789"/>
                  <a:gd name="T8" fmla="*/ 1687 w 1867"/>
                  <a:gd name="T9" fmla="*/ 819 h 3789"/>
                  <a:gd name="T10" fmla="*/ 1281 w 1867"/>
                  <a:gd name="T11" fmla="*/ 859 h 3789"/>
                  <a:gd name="T12" fmla="*/ 1365 w 1867"/>
                  <a:gd name="T13" fmla="*/ 1428 h 3789"/>
                  <a:gd name="T14" fmla="*/ 1428 w 1867"/>
                  <a:gd name="T15" fmla="*/ 1718 h 3789"/>
                  <a:gd name="T16" fmla="*/ 1310 w 1867"/>
                  <a:gd name="T17" fmla="*/ 1679 h 3789"/>
                  <a:gd name="T18" fmla="*/ 1227 w 1867"/>
                  <a:gd name="T19" fmla="*/ 1948 h 3789"/>
                  <a:gd name="T20" fmla="*/ 1199 w 1867"/>
                  <a:gd name="T21" fmla="*/ 2111 h 3789"/>
                  <a:gd name="T22" fmla="*/ 1152 w 1867"/>
                  <a:gd name="T23" fmla="*/ 2430 h 3789"/>
                  <a:gd name="T24" fmla="*/ 1095 w 1867"/>
                  <a:gd name="T25" fmla="*/ 3030 h 3789"/>
                  <a:gd name="T26" fmla="*/ 1120 w 1867"/>
                  <a:gd name="T27" fmla="*/ 3266 h 3789"/>
                  <a:gd name="T28" fmla="*/ 1207 w 1867"/>
                  <a:gd name="T29" fmla="*/ 3412 h 3789"/>
                  <a:gd name="T30" fmla="*/ 1371 w 1867"/>
                  <a:gd name="T31" fmla="*/ 3529 h 3789"/>
                  <a:gd name="T32" fmla="*/ 1274 w 1867"/>
                  <a:gd name="T33" fmla="*/ 3622 h 3789"/>
                  <a:gd name="T34" fmla="*/ 979 w 1867"/>
                  <a:gd name="T35" fmla="*/ 3503 h 3789"/>
                  <a:gd name="T36" fmla="*/ 856 w 1867"/>
                  <a:gd name="T37" fmla="*/ 3412 h 3789"/>
                  <a:gd name="T38" fmla="*/ 847 w 1867"/>
                  <a:gd name="T39" fmla="*/ 3221 h 3789"/>
                  <a:gd name="T40" fmla="*/ 860 w 1867"/>
                  <a:gd name="T41" fmla="*/ 3025 h 3789"/>
                  <a:gd name="T42" fmla="*/ 869 w 1867"/>
                  <a:gd name="T43" fmla="*/ 2597 h 3789"/>
                  <a:gd name="T44" fmla="*/ 871 w 1867"/>
                  <a:gd name="T45" fmla="*/ 2204 h 3789"/>
                  <a:gd name="T46" fmla="*/ 816 w 1867"/>
                  <a:gd name="T47" fmla="*/ 2256 h 3789"/>
                  <a:gd name="T48" fmla="*/ 672 w 1867"/>
                  <a:gd name="T49" fmla="*/ 2624 h 3789"/>
                  <a:gd name="T50" fmla="*/ 636 w 1867"/>
                  <a:gd name="T51" fmla="*/ 2709 h 3789"/>
                  <a:gd name="T52" fmla="*/ 580 w 1867"/>
                  <a:gd name="T53" fmla="*/ 2944 h 3789"/>
                  <a:gd name="T54" fmla="*/ 549 w 1867"/>
                  <a:gd name="T55" fmla="*/ 3219 h 3789"/>
                  <a:gd name="T56" fmla="*/ 560 w 1867"/>
                  <a:gd name="T57" fmla="*/ 3480 h 3789"/>
                  <a:gd name="T58" fmla="*/ 563 w 1867"/>
                  <a:gd name="T59" fmla="*/ 3786 h 3789"/>
                  <a:gd name="T60" fmla="*/ 343 w 1867"/>
                  <a:gd name="T61" fmla="*/ 3605 h 3789"/>
                  <a:gd name="T62" fmla="*/ 322 w 1867"/>
                  <a:gd name="T63" fmla="*/ 3392 h 3789"/>
                  <a:gd name="T64" fmla="*/ 422 w 1867"/>
                  <a:gd name="T65" fmla="*/ 2492 h 3789"/>
                  <a:gd name="T66" fmla="*/ 483 w 1867"/>
                  <a:gd name="T67" fmla="*/ 1917 h 3789"/>
                  <a:gd name="T68" fmla="*/ 479 w 1867"/>
                  <a:gd name="T69" fmla="*/ 1887 h 3789"/>
                  <a:gd name="T70" fmla="*/ 454 w 1867"/>
                  <a:gd name="T71" fmla="*/ 1443 h 3789"/>
                  <a:gd name="T72" fmla="*/ 432 w 1867"/>
                  <a:gd name="T73" fmla="*/ 1057 h 3789"/>
                  <a:gd name="T74" fmla="*/ 391 w 1867"/>
                  <a:gd name="T75" fmla="*/ 1184 h 3789"/>
                  <a:gd name="T76" fmla="*/ 223 w 1867"/>
                  <a:gd name="T77" fmla="*/ 1285 h 3789"/>
                  <a:gd name="T78" fmla="*/ 89 w 1867"/>
                  <a:gd name="T79" fmla="*/ 1149 h 3789"/>
                  <a:gd name="T80" fmla="*/ 44 w 1867"/>
                  <a:gd name="T81" fmla="*/ 832 h 3789"/>
                  <a:gd name="T82" fmla="*/ 77 w 1867"/>
                  <a:gd name="T83" fmla="*/ 584 h 3789"/>
                  <a:gd name="T84" fmla="*/ 203 w 1867"/>
                  <a:gd name="T85" fmla="*/ 642 h 3789"/>
                  <a:gd name="T86" fmla="*/ 171 w 1867"/>
                  <a:gd name="T87" fmla="*/ 782 h 3789"/>
                  <a:gd name="T88" fmla="*/ 211 w 1867"/>
                  <a:gd name="T89" fmla="*/ 879 h 3789"/>
                  <a:gd name="T90" fmla="*/ 248 w 1867"/>
                  <a:gd name="T91" fmla="*/ 709 h 3789"/>
                  <a:gd name="T92" fmla="*/ 273 w 1867"/>
                  <a:gd name="T93" fmla="*/ 611 h 3789"/>
                  <a:gd name="T94" fmla="*/ 504 w 1867"/>
                  <a:gd name="T95" fmla="*/ 505 h 3789"/>
                  <a:gd name="T96" fmla="*/ 615 w 1867"/>
                  <a:gd name="T97" fmla="*/ 462 h 3789"/>
                  <a:gd name="T98" fmla="*/ 788 w 1867"/>
                  <a:gd name="T99" fmla="*/ 963 h 3789"/>
                  <a:gd name="T100" fmla="*/ 962 w 1867"/>
                  <a:gd name="T101" fmla="*/ 1459 h 3789"/>
                  <a:gd name="T102" fmla="*/ 1113 w 1867"/>
                  <a:gd name="T103" fmla="*/ 1442 h 3789"/>
                  <a:gd name="T104" fmla="*/ 1143 w 1867"/>
                  <a:gd name="T105" fmla="*/ 1153 h 3789"/>
                  <a:gd name="T106" fmla="*/ 886 w 1867"/>
                  <a:gd name="T107" fmla="*/ 428 h 3789"/>
                  <a:gd name="T108" fmla="*/ 1059 w 1867"/>
                  <a:gd name="T109" fmla="*/ 485 h 3789"/>
                  <a:gd name="T110" fmla="*/ 1217 w 1867"/>
                  <a:gd name="T111" fmla="*/ 546 h 3789"/>
                  <a:gd name="T112" fmla="*/ 1314 w 1867"/>
                  <a:gd name="T113" fmla="*/ 597 h 3789"/>
                  <a:gd name="T114" fmla="*/ 1501 w 1867"/>
                  <a:gd name="T115" fmla="*/ 624 h 3789"/>
                  <a:gd name="T116" fmla="*/ 1595 w 1867"/>
                  <a:gd name="T117" fmla="*/ 560 h 3789"/>
                  <a:gd name="T118" fmla="*/ 1647 w 1867"/>
                  <a:gd name="T119" fmla="*/ 373 h 3789"/>
                  <a:gd name="T120" fmla="*/ 1681 w 1867"/>
                  <a:gd name="T121" fmla="*/ 239 h 3789"/>
                  <a:gd name="T122" fmla="*/ 1613 w 1867"/>
                  <a:gd name="T123" fmla="*/ 23 h 3789"/>
                  <a:gd name="connsiteX0" fmla="*/ 8779 w 10000"/>
                  <a:gd name="connsiteY0" fmla="*/ 0 h 10000"/>
                  <a:gd name="connsiteX1" fmla="*/ 8875 w 10000"/>
                  <a:gd name="connsiteY1" fmla="*/ 0 h 10000"/>
                  <a:gd name="connsiteX2" fmla="*/ 8993 w 10000"/>
                  <a:gd name="connsiteY2" fmla="*/ 3 h 10000"/>
                  <a:gd name="connsiteX3" fmla="*/ 9111 w 10000"/>
                  <a:gd name="connsiteY3" fmla="*/ 11 h 10000"/>
                  <a:gd name="connsiteX4" fmla="*/ 9239 w 10000"/>
                  <a:gd name="connsiteY4" fmla="*/ 24 h 10000"/>
                  <a:gd name="connsiteX5" fmla="*/ 9347 w 10000"/>
                  <a:gd name="connsiteY5" fmla="*/ 37 h 10000"/>
                  <a:gd name="connsiteX6" fmla="*/ 9448 w 10000"/>
                  <a:gd name="connsiteY6" fmla="*/ 58 h 10000"/>
                  <a:gd name="connsiteX7" fmla="*/ 9513 w 10000"/>
                  <a:gd name="connsiteY7" fmla="*/ 79 h 10000"/>
                  <a:gd name="connsiteX8" fmla="*/ 9555 w 10000"/>
                  <a:gd name="connsiteY8" fmla="*/ 106 h 10000"/>
                  <a:gd name="connsiteX9" fmla="*/ 9572 w 10000"/>
                  <a:gd name="connsiteY9" fmla="*/ 121 h 10000"/>
                  <a:gd name="connsiteX10" fmla="*/ 9577 w 10000"/>
                  <a:gd name="connsiteY10" fmla="*/ 156 h 10000"/>
                  <a:gd name="connsiteX11" fmla="*/ 9593 w 10000"/>
                  <a:gd name="connsiteY11" fmla="*/ 201 h 10000"/>
                  <a:gd name="connsiteX12" fmla="*/ 9604 w 10000"/>
                  <a:gd name="connsiteY12" fmla="*/ 248 h 10000"/>
                  <a:gd name="connsiteX13" fmla="*/ 9620 w 10000"/>
                  <a:gd name="connsiteY13" fmla="*/ 304 h 10000"/>
                  <a:gd name="connsiteX14" fmla="*/ 9625 w 10000"/>
                  <a:gd name="connsiteY14" fmla="*/ 351 h 10000"/>
                  <a:gd name="connsiteX15" fmla="*/ 9636 w 10000"/>
                  <a:gd name="connsiteY15" fmla="*/ 396 h 10000"/>
                  <a:gd name="connsiteX16" fmla="*/ 9636 w 10000"/>
                  <a:gd name="connsiteY16" fmla="*/ 428 h 10000"/>
                  <a:gd name="connsiteX17" fmla="*/ 9598 w 10000"/>
                  <a:gd name="connsiteY17" fmla="*/ 499 h 10000"/>
                  <a:gd name="connsiteX18" fmla="*/ 9614 w 10000"/>
                  <a:gd name="connsiteY18" fmla="*/ 533 h 10000"/>
                  <a:gd name="connsiteX19" fmla="*/ 9636 w 10000"/>
                  <a:gd name="connsiteY19" fmla="*/ 581 h 10000"/>
                  <a:gd name="connsiteX20" fmla="*/ 9663 w 10000"/>
                  <a:gd name="connsiteY20" fmla="*/ 628 h 10000"/>
                  <a:gd name="connsiteX21" fmla="*/ 9684 w 10000"/>
                  <a:gd name="connsiteY21" fmla="*/ 670 h 10000"/>
                  <a:gd name="connsiteX22" fmla="*/ 9695 w 10000"/>
                  <a:gd name="connsiteY22" fmla="*/ 718 h 10000"/>
                  <a:gd name="connsiteX23" fmla="*/ 9695 w 10000"/>
                  <a:gd name="connsiteY23" fmla="*/ 768 h 10000"/>
                  <a:gd name="connsiteX24" fmla="*/ 9689 w 10000"/>
                  <a:gd name="connsiteY24" fmla="*/ 816 h 10000"/>
                  <a:gd name="connsiteX25" fmla="*/ 9684 w 10000"/>
                  <a:gd name="connsiteY25" fmla="*/ 860 h 10000"/>
                  <a:gd name="connsiteX26" fmla="*/ 9684 w 10000"/>
                  <a:gd name="connsiteY26" fmla="*/ 903 h 10000"/>
                  <a:gd name="connsiteX27" fmla="*/ 9700 w 10000"/>
                  <a:gd name="connsiteY27" fmla="*/ 932 h 10000"/>
                  <a:gd name="connsiteX28" fmla="*/ 9738 w 10000"/>
                  <a:gd name="connsiteY28" fmla="*/ 955 h 10000"/>
                  <a:gd name="connsiteX29" fmla="*/ 9786 w 10000"/>
                  <a:gd name="connsiteY29" fmla="*/ 979 h 10000"/>
                  <a:gd name="connsiteX30" fmla="*/ 9839 w 10000"/>
                  <a:gd name="connsiteY30" fmla="*/ 1000 h 10000"/>
                  <a:gd name="connsiteX31" fmla="*/ 9888 w 10000"/>
                  <a:gd name="connsiteY31" fmla="*/ 1019 h 10000"/>
                  <a:gd name="connsiteX32" fmla="*/ 9936 w 10000"/>
                  <a:gd name="connsiteY32" fmla="*/ 1037 h 10000"/>
                  <a:gd name="connsiteX33" fmla="*/ 9979 w 10000"/>
                  <a:gd name="connsiteY33" fmla="*/ 1066 h 10000"/>
                  <a:gd name="connsiteX34" fmla="*/ 10000 w 10000"/>
                  <a:gd name="connsiteY34" fmla="*/ 1106 h 10000"/>
                  <a:gd name="connsiteX35" fmla="*/ 9898 w 10000"/>
                  <a:gd name="connsiteY35" fmla="*/ 1198 h 10000"/>
                  <a:gd name="connsiteX36" fmla="*/ 9818 w 10000"/>
                  <a:gd name="connsiteY36" fmla="*/ 1301 h 10000"/>
                  <a:gd name="connsiteX37" fmla="*/ 9754 w 10000"/>
                  <a:gd name="connsiteY37" fmla="*/ 1407 h 10000"/>
                  <a:gd name="connsiteX38" fmla="*/ 9689 w 10000"/>
                  <a:gd name="connsiteY38" fmla="*/ 1518 h 10000"/>
                  <a:gd name="connsiteX39" fmla="*/ 9620 w 10000"/>
                  <a:gd name="connsiteY39" fmla="*/ 1626 h 10000"/>
                  <a:gd name="connsiteX40" fmla="*/ 9545 w 10000"/>
                  <a:gd name="connsiteY40" fmla="*/ 1731 h 10000"/>
                  <a:gd name="connsiteX41" fmla="*/ 9507 w 10000"/>
                  <a:gd name="connsiteY41" fmla="*/ 1787 h 10000"/>
                  <a:gd name="connsiteX42" fmla="*/ 9475 w 10000"/>
                  <a:gd name="connsiteY42" fmla="*/ 1847 h 10000"/>
                  <a:gd name="connsiteX43" fmla="*/ 9454 w 10000"/>
                  <a:gd name="connsiteY43" fmla="*/ 1908 h 10000"/>
                  <a:gd name="connsiteX44" fmla="*/ 9416 w 10000"/>
                  <a:gd name="connsiteY44" fmla="*/ 1974 h 10000"/>
                  <a:gd name="connsiteX45" fmla="*/ 9379 w 10000"/>
                  <a:gd name="connsiteY45" fmla="*/ 2035 h 10000"/>
                  <a:gd name="connsiteX46" fmla="*/ 9314 w 10000"/>
                  <a:gd name="connsiteY46" fmla="*/ 2088 h 10000"/>
                  <a:gd name="connsiteX47" fmla="*/ 9239 w 10000"/>
                  <a:gd name="connsiteY47" fmla="*/ 2122 h 10000"/>
                  <a:gd name="connsiteX48" fmla="*/ 9143 w 10000"/>
                  <a:gd name="connsiteY48" fmla="*/ 2146 h 10000"/>
                  <a:gd name="connsiteX49" fmla="*/ 9036 w 10000"/>
                  <a:gd name="connsiteY49" fmla="*/ 2162 h 10000"/>
                  <a:gd name="connsiteX50" fmla="*/ 8918 w 10000"/>
                  <a:gd name="connsiteY50" fmla="*/ 2175 h 10000"/>
                  <a:gd name="connsiteX51" fmla="*/ 8795 w 10000"/>
                  <a:gd name="connsiteY51" fmla="*/ 2185 h 10000"/>
                  <a:gd name="connsiteX52" fmla="*/ 8677 w 10000"/>
                  <a:gd name="connsiteY52" fmla="*/ 2201 h 10000"/>
                  <a:gd name="connsiteX53" fmla="*/ 8468 w 10000"/>
                  <a:gd name="connsiteY53" fmla="*/ 2220 h 10000"/>
                  <a:gd name="connsiteX54" fmla="*/ 8232 w 10000"/>
                  <a:gd name="connsiteY54" fmla="*/ 2241 h 10000"/>
                  <a:gd name="connsiteX55" fmla="*/ 7975 w 10000"/>
                  <a:gd name="connsiteY55" fmla="*/ 2251 h 10000"/>
                  <a:gd name="connsiteX56" fmla="*/ 7702 w 10000"/>
                  <a:gd name="connsiteY56" fmla="*/ 2262 h 10000"/>
                  <a:gd name="connsiteX57" fmla="*/ 7429 w 10000"/>
                  <a:gd name="connsiteY57" fmla="*/ 2264 h 10000"/>
                  <a:gd name="connsiteX58" fmla="*/ 7145 w 10000"/>
                  <a:gd name="connsiteY58" fmla="*/ 2267 h 10000"/>
                  <a:gd name="connsiteX59" fmla="*/ 6861 w 10000"/>
                  <a:gd name="connsiteY59" fmla="*/ 2267 h 10000"/>
                  <a:gd name="connsiteX60" fmla="*/ 6867 w 10000"/>
                  <a:gd name="connsiteY60" fmla="*/ 2449 h 10000"/>
                  <a:gd name="connsiteX61" fmla="*/ 6893 w 10000"/>
                  <a:gd name="connsiteY61" fmla="*/ 2637 h 10000"/>
                  <a:gd name="connsiteX62" fmla="*/ 6936 w 10000"/>
                  <a:gd name="connsiteY62" fmla="*/ 2821 h 10000"/>
                  <a:gd name="connsiteX63" fmla="*/ 6990 w 10000"/>
                  <a:gd name="connsiteY63" fmla="*/ 2996 h 10000"/>
                  <a:gd name="connsiteX64" fmla="*/ 7059 w 10000"/>
                  <a:gd name="connsiteY64" fmla="*/ 3159 h 10000"/>
                  <a:gd name="connsiteX65" fmla="*/ 7129 w 10000"/>
                  <a:gd name="connsiteY65" fmla="*/ 3304 h 10000"/>
                  <a:gd name="connsiteX66" fmla="*/ 7177 w 10000"/>
                  <a:gd name="connsiteY66" fmla="*/ 3423 h 10000"/>
                  <a:gd name="connsiteX67" fmla="*/ 7225 w 10000"/>
                  <a:gd name="connsiteY67" fmla="*/ 3537 h 10000"/>
                  <a:gd name="connsiteX68" fmla="*/ 7263 w 10000"/>
                  <a:gd name="connsiteY68" fmla="*/ 3653 h 10000"/>
                  <a:gd name="connsiteX69" fmla="*/ 7311 w 10000"/>
                  <a:gd name="connsiteY69" fmla="*/ 3769 h 10000"/>
                  <a:gd name="connsiteX70" fmla="*/ 7370 w 10000"/>
                  <a:gd name="connsiteY70" fmla="*/ 3885 h 10000"/>
                  <a:gd name="connsiteX71" fmla="*/ 7450 w 10000"/>
                  <a:gd name="connsiteY71" fmla="*/ 3980 h 10000"/>
                  <a:gd name="connsiteX72" fmla="*/ 7531 w 10000"/>
                  <a:gd name="connsiteY72" fmla="*/ 4075 h 10000"/>
                  <a:gd name="connsiteX73" fmla="*/ 7622 w 10000"/>
                  <a:gd name="connsiteY73" fmla="*/ 4170 h 10000"/>
                  <a:gd name="connsiteX74" fmla="*/ 7702 w 10000"/>
                  <a:gd name="connsiteY74" fmla="*/ 4262 h 10000"/>
                  <a:gd name="connsiteX75" fmla="*/ 7766 w 10000"/>
                  <a:gd name="connsiteY75" fmla="*/ 4355 h 10000"/>
                  <a:gd name="connsiteX76" fmla="*/ 7793 w 10000"/>
                  <a:gd name="connsiteY76" fmla="*/ 4447 h 10000"/>
                  <a:gd name="connsiteX77" fmla="*/ 7745 w 10000"/>
                  <a:gd name="connsiteY77" fmla="*/ 4476 h 10000"/>
                  <a:gd name="connsiteX78" fmla="*/ 7697 w 10000"/>
                  <a:gd name="connsiteY78" fmla="*/ 4503 h 10000"/>
                  <a:gd name="connsiteX79" fmla="*/ 7649 w 10000"/>
                  <a:gd name="connsiteY79" fmla="*/ 4534 h 10000"/>
                  <a:gd name="connsiteX80" fmla="*/ 7606 w 10000"/>
                  <a:gd name="connsiteY80" fmla="*/ 4558 h 10000"/>
                  <a:gd name="connsiteX81" fmla="*/ 7568 w 10000"/>
                  <a:gd name="connsiteY81" fmla="*/ 4571 h 10000"/>
                  <a:gd name="connsiteX82" fmla="*/ 7488 w 10000"/>
                  <a:gd name="connsiteY82" fmla="*/ 4582 h 10000"/>
                  <a:gd name="connsiteX83" fmla="*/ 7413 w 10000"/>
                  <a:gd name="connsiteY83" fmla="*/ 4603 h 10000"/>
                  <a:gd name="connsiteX84" fmla="*/ 7322 w 10000"/>
                  <a:gd name="connsiteY84" fmla="*/ 4629 h 10000"/>
                  <a:gd name="connsiteX85" fmla="*/ 7242 w 10000"/>
                  <a:gd name="connsiteY85" fmla="*/ 4663 h 10000"/>
                  <a:gd name="connsiteX86" fmla="*/ 7172 w 10000"/>
                  <a:gd name="connsiteY86" fmla="*/ 4698 h 10000"/>
                  <a:gd name="connsiteX87" fmla="*/ 7108 w 10000"/>
                  <a:gd name="connsiteY87" fmla="*/ 4727 h 10000"/>
                  <a:gd name="connsiteX88" fmla="*/ 7054 w 10000"/>
                  <a:gd name="connsiteY88" fmla="*/ 4719 h 10000"/>
                  <a:gd name="connsiteX89" fmla="*/ 7017 w 10000"/>
                  <a:gd name="connsiteY89" fmla="*/ 4431 h 10000"/>
                  <a:gd name="connsiteX90" fmla="*/ 6947 w 10000"/>
                  <a:gd name="connsiteY90" fmla="*/ 4431 h 10000"/>
                  <a:gd name="connsiteX91" fmla="*/ 6893 w 10000"/>
                  <a:gd name="connsiteY91" fmla="*/ 4434 h 10000"/>
                  <a:gd name="connsiteX92" fmla="*/ 6840 w 10000"/>
                  <a:gd name="connsiteY92" fmla="*/ 4434 h 10000"/>
                  <a:gd name="connsiteX93" fmla="*/ 6770 w 10000"/>
                  <a:gd name="connsiteY93" fmla="*/ 4437 h 10000"/>
                  <a:gd name="connsiteX94" fmla="*/ 6663 w 10000"/>
                  <a:gd name="connsiteY94" fmla="*/ 4442 h 10000"/>
                  <a:gd name="connsiteX95" fmla="*/ 6652 w 10000"/>
                  <a:gd name="connsiteY95" fmla="*/ 4587 h 10000"/>
                  <a:gd name="connsiteX96" fmla="*/ 6642 w 10000"/>
                  <a:gd name="connsiteY96" fmla="*/ 4737 h 10000"/>
                  <a:gd name="connsiteX97" fmla="*/ 6636 w 10000"/>
                  <a:gd name="connsiteY97" fmla="*/ 4885 h 10000"/>
                  <a:gd name="connsiteX98" fmla="*/ 6615 w 10000"/>
                  <a:gd name="connsiteY98" fmla="*/ 5033 h 10000"/>
                  <a:gd name="connsiteX99" fmla="*/ 6572 w 10000"/>
                  <a:gd name="connsiteY99" fmla="*/ 5141 h 10000"/>
                  <a:gd name="connsiteX100" fmla="*/ 6524 w 10000"/>
                  <a:gd name="connsiteY100" fmla="*/ 5252 h 10000"/>
                  <a:gd name="connsiteX101" fmla="*/ 6476 w 10000"/>
                  <a:gd name="connsiteY101" fmla="*/ 5352 h 10000"/>
                  <a:gd name="connsiteX102" fmla="*/ 6449 w 10000"/>
                  <a:gd name="connsiteY102" fmla="*/ 5455 h 10000"/>
                  <a:gd name="connsiteX103" fmla="*/ 6454 w 10000"/>
                  <a:gd name="connsiteY103" fmla="*/ 5550 h 10000"/>
                  <a:gd name="connsiteX104" fmla="*/ 6443 w 10000"/>
                  <a:gd name="connsiteY104" fmla="*/ 5556 h 10000"/>
                  <a:gd name="connsiteX105" fmla="*/ 6427 w 10000"/>
                  <a:gd name="connsiteY105" fmla="*/ 5556 h 10000"/>
                  <a:gd name="connsiteX106" fmla="*/ 6427 w 10000"/>
                  <a:gd name="connsiteY106" fmla="*/ 5556 h 10000"/>
                  <a:gd name="connsiteX107" fmla="*/ 6422 w 10000"/>
                  <a:gd name="connsiteY107" fmla="*/ 5558 h 10000"/>
                  <a:gd name="connsiteX108" fmla="*/ 6422 w 10000"/>
                  <a:gd name="connsiteY108" fmla="*/ 5566 h 10000"/>
                  <a:gd name="connsiteX109" fmla="*/ 6422 w 10000"/>
                  <a:gd name="connsiteY109" fmla="*/ 5571 h 10000"/>
                  <a:gd name="connsiteX110" fmla="*/ 6422 w 10000"/>
                  <a:gd name="connsiteY110" fmla="*/ 5582 h 10000"/>
                  <a:gd name="connsiteX111" fmla="*/ 6422 w 10000"/>
                  <a:gd name="connsiteY111" fmla="*/ 5595 h 10000"/>
                  <a:gd name="connsiteX112" fmla="*/ 6347 w 10000"/>
                  <a:gd name="connsiteY112" fmla="*/ 5682 h 10000"/>
                  <a:gd name="connsiteX113" fmla="*/ 6288 w 10000"/>
                  <a:gd name="connsiteY113" fmla="*/ 5775 h 10000"/>
                  <a:gd name="connsiteX114" fmla="*/ 6261 w 10000"/>
                  <a:gd name="connsiteY114" fmla="*/ 5872 h 10000"/>
                  <a:gd name="connsiteX115" fmla="*/ 6251 w 10000"/>
                  <a:gd name="connsiteY115" fmla="*/ 5978 h 10000"/>
                  <a:gd name="connsiteX116" fmla="*/ 6235 w 10000"/>
                  <a:gd name="connsiteY116" fmla="*/ 6083 h 10000"/>
                  <a:gd name="connsiteX117" fmla="*/ 6229 w 10000"/>
                  <a:gd name="connsiteY117" fmla="*/ 6194 h 10000"/>
                  <a:gd name="connsiteX118" fmla="*/ 6208 w 10000"/>
                  <a:gd name="connsiteY118" fmla="*/ 6302 h 10000"/>
                  <a:gd name="connsiteX119" fmla="*/ 6170 w 10000"/>
                  <a:gd name="connsiteY119" fmla="*/ 6413 h 10000"/>
                  <a:gd name="connsiteX120" fmla="*/ 5978 w 10000"/>
                  <a:gd name="connsiteY120" fmla="*/ 7213 h 10000"/>
                  <a:gd name="connsiteX121" fmla="*/ 5951 w 10000"/>
                  <a:gd name="connsiteY121" fmla="*/ 7300 h 10000"/>
                  <a:gd name="connsiteX122" fmla="*/ 5935 w 10000"/>
                  <a:gd name="connsiteY122" fmla="*/ 7398 h 10000"/>
                  <a:gd name="connsiteX123" fmla="*/ 5929 w 10000"/>
                  <a:gd name="connsiteY123" fmla="*/ 7487 h 10000"/>
                  <a:gd name="connsiteX124" fmla="*/ 5929 w 10000"/>
                  <a:gd name="connsiteY124" fmla="*/ 7585 h 10000"/>
                  <a:gd name="connsiteX125" fmla="*/ 5929 w 10000"/>
                  <a:gd name="connsiteY125" fmla="*/ 7672 h 10000"/>
                  <a:gd name="connsiteX126" fmla="*/ 5913 w 10000"/>
                  <a:gd name="connsiteY126" fmla="*/ 7754 h 10000"/>
                  <a:gd name="connsiteX127" fmla="*/ 5897 w 10000"/>
                  <a:gd name="connsiteY127" fmla="*/ 7831 h 10000"/>
                  <a:gd name="connsiteX128" fmla="*/ 5865 w 10000"/>
                  <a:gd name="connsiteY128" fmla="*/ 7915 h 10000"/>
                  <a:gd name="connsiteX129" fmla="*/ 5865 w 10000"/>
                  <a:gd name="connsiteY129" fmla="*/ 7997 h 10000"/>
                  <a:gd name="connsiteX130" fmla="*/ 5886 w 10000"/>
                  <a:gd name="connsiteY130" fmla="*/ 8073 h 10000"/>
                  <a:gd name="connsiteX131" fmla="*/ 5924 w 10000"/>
                  <a:gd name="connsiteY131" fmla="*/ 8147 h 10000"/>
                  <a:gd name="connsiteX132" fmla="*/ 5972 w 10000"/>
                  <a:gd name="connsiteY132" fmla="*/ 8216 h 10000"/>
                  <a:gd name="connsiteX133" fmla="*/ 6020 w 10000"/>
                  <a:gd name="connsiteY133" fmla="*/ 8282 h 10000"/>
                  <a:gd name="connsiteX134" fmla="*/ 6069 w 10000"/>
                  <a:gd name="connsiteY134" fmla="*/ 8343 h 10000"/>
                  <a:gd name="connsiteX135" fmla="*/ 6138 w 10000"/>
                  <a:gd name="connsiteY135" fmla="*/ 8551 h 10000"/>
                  <a:gd name="connsiteX136" fmla="*/ 6111 w 10000"/>
                  <a:gd name="connsiteY136" fmla="*/ 8572 h 10000"/>
                  <a:gd name="connsiteX137" fmla="*/ 6069 w 10000"/>
                  <a:gd name="connsiteY137" fmla="*/ 8585 h 10000"/>
                  <a:gd name="connsiteX138" fmla="*/ 6031 w 10000"/>
                  <a:gd name="connsiteY138" fmla="*/ 8599 h 10000"/>
                  <a:gd name="connsiteX139" fmla="*/ 5999 w 10000"/>
                  <a:gd name="connsiteY139" fmla="*/ 8620 h 10000"/>
                  <a:gd name="connsiteX140" fmla="*/ 6069 w 10000"/>
                  <a:gd name="connsiteY140" fmla="*/ 8630 h 10000"/>
                  <a:gd name="connsiteX141" fmla="*/ 6117 w 10000"/>
                  <a:gd name="connsiteY141" fmla="*/ 8643 h 10000"/>
                  <a:gd name="connsiteX142" fmla="*/ 6160 w 10000"/>
                  <a:gd name="connsiteY142" fmla="*/ 8670 h 10000"/>
                  <a:gd name="connsiteX143" fmla="*/ 6138 w 10000"/>
                  <a:gd name="connsiteY143" fmla="*/ 8720 h 10000"/>
                  <a:gd name="connsiteX144" fmla="*/ 6144 w 10000"/>
                  <a:gd name="connsiteY144" fmla="*/ 8770 h 10000"/>
                  <a:gd name="connsiteX145" fmla="*/ 6181 w 10000"/>
                  <a:gd name="connsiteY145" fmla="*/ 8826 h 10000"/>
                  <a:gd name="connsiteX146" fmla="*/ 6235 w 10000"/>
                  <a:gd name="connsiteY146" fmla="*/ 8873 h 10000"/>
                  <a:gd name="connsiteX147" fmla="*/ 6288 w 10000"/>
                  <a:gd name="connsiteY147" fmla="*/ 8918 h 10000"/>
                  <a:gd name="connsiteX148" fmla="*/ 6352 w 10000"/>
                  <a:gd name="connsiteY148" fmla="*/ 8952 h 10000"/>
                  <a:gd name="connsiteX149" fmla="*/ 6465 w 10000"/>
                  <a:gd name="connsiteY149" fmla="*/ 9005 h 10000"/>
                  <a:gd name="connsiteX150" fmla="*/ 6583 w 10000"/>
                  <a:gd name="connsiteY150" fmla="*/ 9063 h 10000"/>
                  <a:gd name="connsiteX151" fmla="*/ 6706 w 10000"/>
                  <a:gd name="connsiteY151" fmla="*/ 9116 h 10000"/>
                  <a:gd name="connsiteX152" fmla="*/ 6781 w 10000"/>
                  <a:gd name="connsiteY152" fmla="*/ 9140 h 10000"/>
                  <a:gd name="connsiteX153" fmla="*/ 6867 w 10000"/>
                  <a:gd name="connsiteY153" fmla="*/ 9161 h 10000"/>
                  <a:gd name="connsiteX154" fmla="*/ 6958 w 10000"/>
                  <a:gd name="connsiteY154" fmla="*/ 9179 h 10000"/>
                  <a:gd name="connsiteX155" fmla="*/ 7043 w 10000"/>
                  <a:gd name="connsiteY155" fmla="*/ 9200 h 10000"/>
                  <a:gd name="connsiteX156" fmla="*/ 7134 w 10000"/>
                  <a:gd name="connsiteY156" fmla="*/ 9224 h 10000"/>
                  <a:gd name="connsiteX157" fmla="*/ 7220 w 10000"/>
                  <a:gd name="connsiteY157" fmla="*/ 9248 h 10000"/>
                  <a:gd name="connsiteX158" fmla="*/ 7290 w 10000"/>
                  <a:gd name="connsiteY158" fmla="*/ 9279 h 10000"/>
                  <a:gd name="connsiteX159" fmla="*/ 7343 w 10000"/>
                  <a:gd name="connsiteY159" fmla="*/ 9314 h 10000"/>
                  <a:gd name="connsiteX160" fmla="*/ 7386 w 10000"/>
                  <a:gd name="connsiteY160" fmla="*/ 9359 h 10000"/>
                  <a:gd name="connsiteX161" fmla="*/ 7408 w 10000"/>
                  <a:gd name="connsiteY161" fmla="*/ 9409 h 10000"/>
                  <a:gd name="connsiteX162" fmla="*/ 7381 w 10000"/>
                  <a:gd name="connsiteY162" fmla="*/ 9433 h 10000"/>
                  <a:gd name="connsiteX163" fmla="*/ 7359 w 10000"/>
                  <a:gd name="connsiteY163" fmla="*/ 9464 h 10000"/>
                  <a:gd name="connsiteX164" fmla="*/ 7333 w 10000"/>
                  <a:gd name="connsiteY164" fmla="*/ 9493 h 10000"/>
                  <a:gd name="connsiteX165" fmla="*/ 7284 w 10000"/>
                  <a:gd name="connsiteY165" fmla="*/ 9522 h 10000"/>
                  <a:gd name="connsiteX166" fmla="*/ 7193 w 10000"/>
                  <a:gd name="connsiteY166" fmla="*/ 9546 h 10000"/>
                  <a:gd name="connsiteX167" fmla="*/ 7081 w 10000"/>
                  <a:gd name="connsiteY167" fmla="*/ 9559 h 10000"/>
                  <a:gd name="connsiteX168" fmla="*/ 6958 w 10000"/>
                  <a:gd name="connsiteY168" fmla="*/ 9562 h 10000"/>
                  <a:gd name="connsiteX169" fmla="*/ 6824 w 10000"/>
                  <a:gd name="connsiteY169" fmla="*/ 9559 h 10000"/>
                  <a:gd name="connsiteX170" fmla="*/ 6690 w 10000"/>
                  <a:gd name="connsiteY170" fmla="*/ 9551 h 10000"/>
                  <a:gd name="connsiteX171" fmla="*/ 6567 w 10000"/>
                  <a:gd name="connsiteY171" fmla="*/ 9546 h 10000"/>
                  <a:gd name="connsiteX172" fmla="*/ 6454 w 10000"/>
                  <a:gd name="connsiteY172" fmla="*/ 9538 h 10000"/>
                  <a:gd name="connsiteX173" fmla="*/ 6261 w 10000"/>
                  <a:gd name="connsiteY173" fmla="*/ 9525 h 10000"/>
                  <a:gd name="connsiteX174" fmla="*/ 6074 w 10000"/>
                  <a:gd name="connsiteY174" fmla="*/ 9493 h 10000"/>
                  <a:gd name="connsiteX175" fmla="*/ 5903 w 10000"/>
                  <a:gd name="connsiteY175" fmla="*/ 9454 h 10000"/>
                  <a:gd name="connsiteX176" fmla="*/ 5726 w 10000"/>
                  <a:gd name="connsiteY176" fmla="*/ 9401 h 10000"/>
                  <a:gd name="connsiteX177" fmla="*/ 5560 w 10000"/>
                  <a:gd name="connsiteY177" fmla="*/ 9351 h 10000"/>
                  <a:gd name="connsiteX178" fmla="*/ 5404 w 10000"/>
                  <a:gd name="connsiteY178" fmla="*/ 9295 h 10000"/>
                  <a:gd name="connsiteX179" fmla="*/ 5244 w 10000"/>
                  <a:gd name="connsiteY179" fmla="*/ 9245 h 10000"/>
                  <a:gd name="connsiteX180" fmla="*/ 5083 w 10000"/>
                  <a:gd name="connsiteY180" fmla="*/ 9250 h 10000"/>
                  <a:gd name="connsiteX181" fmla="*/ 5019 w 10000"/>
                  <a:gd name="connsiteY181" fmla="*/ 9245 h 10000"/>
                  <a:gd name="connsiteX182" fmla="*/ 4944 w 10000"/>
                  <a:gd name="connsiteY182" fmla="*/ 9227 h 10000"/>
                  <a:gd name="connsiteX183" fmla="*/ 4853 w 10000"/>
                  <a:gd name="connsiteY183" fmla="*/ 9211 h 10000"/>
                  <a:gd name="connsiteX184" fmla="*/ 4762 w 10000"/>
                  <a:gd name="connsiteY184" fmla="*/ 9187 h 10000"/>
                  <a:gd name="connsiteX185" fmla="*/ 4681 w 10000"/>
                  <a:gd name="connsiteY185" fmla="*/ 9163 h 10000"/>
                  <a:gd name="connsiteX186" fmla="*/ 4617 w 10000"/>
                  <a:gd name="connsiteY186" fmla="*/ 9134 h 10000"/>
                  <a:gd name="connsiteX187" fmla="*/ 4585 w 10000"/>
                  <a:gd name="connsiteY187" fmla="*/ 9105 h 10000"/>
                  <a:gd name="connsiteX188" fmla="*/ 4574 w 10000"/>
                  <a:gd name="connsiteY188" fmla="*/ 9060 h 10000"/>
                  <a:gd name="connsiteX189" fmla="*/ 4585 w 10000"/>
                  <a:gd name="connsiteY189" fmla="*/ 9005 h 10000"/>
                  <a:gd name="connsiteX190" fmla="*/ 4606 w 10000"/>
                  <a:gd name="connsiteY190" fmla="*/ 8947 h 10000"/>
                  <a:gd name="connsiteX191" fmla="*/ 4638 w 10000"/>
                  <a:gd name="connsiteY191" fmla="*/ 8884 h 10000"/>
                  <a:gd name="connsiteX192" fmla="*/ 4681 w 10000"/>
                  <a:gd name="connsiteY192" fmla="*/ 8820 h 10000"/>
                  <a:gd name="connsiteX193" fmla="*/ 4724 w 10000"/>
                  <a:gd name="connsiteY193" fmla="*/ 8757 h 10000"/>
                  <a:gd name="connsiteX194" fmla="*/ 4756 w 10000"/>
                  <a:gd name="connsiteY194" fmla="*/ 8699 h 10000"/>
                  <a:gd name="connsiteX195" fmla="*/ 4783 w 10000"/>
                  <a:gd name="connsiteY195" fmla="*/ 8646 h 10000"/>
                  <a:gd name="connsiteX196" fmla="*/ 4799 w 10000"/>
                  <a:gd name="connsiteY196" fmla="*/ 8604 h 10000"/>
                  <a:gd name="connsiteX197" fmla="*/ 4676 w 10000"/>
                  <a:gd name="connsiteY197" fmla="*/ 8572 h 10000"/>
                  <a:gd name="connsiteX198" fmla="*/ 4590 w 10000"/>
                  <a:gd name="connsiteY198" fmla="*/ 8538 h 10000"/>
                  <a:gd name="connsiteX199" fmla="*/ 4537 w 10000"/>
                  <a:gd name="connsiteY199" fmla="*/ 8501 h 10000"/>
                  <a:gd name="connsiteX200" fmla="*/ 4499 w 10000"/>
                  <a:gd name="connsiteY200" fmla="*/ 8459 h 10000"/>
                  <a:gd name="connsiteX201" fmla="*/ 4488 w 10000"/>
                  <a:gd name="connsiteY201" fmla="*/ 8414 h 10000"/>
                  <a:gd name="connsiteX202" fmla="*/ 4494 w 10000"/>
                  <a:gd name="connsiteY202" fmla="*/ 8366 h 10000"/>
                  <a:gd name="connsiteX203" fmla="*/ 4510 w 10000"/>
                  <a:gd name="connsiteY203" fmla="*/ 8316 h 10000"/>
                  <a:gd name="connsiteX204" fmla="*/ 4537 w 10000"/>
                  <a:gd name="connsiteY204" fmla="*/ 8263 h 10000"/>
                  <a:gd name="connsiteX205" fmla="*/ 4563 w 10000"/>
                  <a:gd name="connsiteY205" fmla="*/ 8211 h 10000"/>
                  <a:gd name="connsiteX206" fmla="*/ 4585 w 10000"/>
                  <a:gd name="connsiteY206" fmla="*/ 8155 h 10000"/>
                  <a:gd name="connsiteX207" fmla="*/ 4606 w 10000"/>
                  <a:gd name="connsiteY207" fmla="*/ 8097 h 10000"/>
                  <a:gd name="connsiteX208" fmla="*/ 4612 w 10000"/>
                  <a:gd name="connsiteY208" fmla="*/ 8042 h 10000"/>
                  <a:gd name="connsiteX209" fmla="*/ 4606 w 10000"/>
                  <a:gd name="connsiteY209" fmla="*/ 7984 h 10000"/>
                  <a:gd name="connsiteX210" fmla="*/ 4590 w 10000"/>
                  <a:gd name="connsiteY210" fmla="*/ 7920 h 10000"/>
                  <a:gd name="connsiteX211" fmla="*/ 4585 w 10000"/>
                  <a:gd name="connsiteY211" fmla="*/ 7838 h 10000"/>
                  <a:gd name="connsiteX212" fmla="*/ 4585 w 10000"/>
                  <a:gd name="connsiteY212" fmla="*/ 7746 h 10000"/>
                  <a:gd name="connsiteX213" fmla="*/ 4590 w 10000"/>
                  <a:gd name="connsiteY213" fmla="*/ 7646 h 10000"/>
                  <a:gd name="connsiteX214" fmla="*/ 4606 w 10000"/>
                  <a:gd name="connsiteY214" fmla="*/ 7551 h 10000"/>
                  <a:gd name="connsiteX215" fmla="*/ 4628 w 10000"/>
                  <a:gd name="connsiteY215" fmla="*/ 7464 h 10000"/>
                  <a:gd name="connsiteX216" fmla="*/ 4644 w 10000"/>
                  <a:gd name="connsiteY216" fmla="*/ 7324 h 10000"/>
                  <a:gd name="connsiteX217" fmla="*/ 4660 w 10000"/>
                  <a:gd name="connsiteY217" fmla="*/ 7173 h 10000"/>
                  <a:gd name="connsiteX218" fmla="*/ 4660 w 10000"/>
                  <a:gd name="connsiteY218" fmla="*/ 7018 h 10000"/>
                  <a:gd name="connsiteX219" fmla="*/ 4655 w 10000"/>
                  <a:gd name="connsiteY219" fmla="*/ 6854 h 10000"/>
                  <a:gd name="connsiteX220" fmla="*/ 4638 w 10000"/>
                  <a:gd name="connsiteY220" fmla="*/ 6693 h 10000"/>
                  <a:gd name="connsiteX221" fmla="*/ 4633 w 10000"/>
                  <a:gd name="connsiteY221" fmla="*/ 6540 h 10000"/>
                  <a:gd name="connsiteX222" fmla="*/ 4628 w 10000"/>
                  <a:gd name="connsiteY222" fmla="*/ 6395 h 10000"/>
                  <a:gd name="connsiteX223" fmla="*/ 4628 w 10000"/>
                  <a:gd name="connsiteY223" fmla="*/ 6310 h 10000"/>
                  <a:gd name="connsiteX224" fmla="*/ 4633 w 10000"/>
                  <a:gd name="connsiteY224" fmla="*/ 6226 h 10000"/>
                  <a:gd name="connsiteX225" fmla="*/ 4644 w 10000"/>
                  <a:gd name="connsiteY225" fmla="*/ 6139 h 10000"/>
                  <a:gd name="connsiteX226" fmla="*/ 4660 w 10000"/>
                  <a:gd name="connsiteY226" fmla="*/ 6054 h 10000"/>
                  <a:gd name="connsiteX227" fmla="*/ 4676 w 10000"/>
                  <a:gd name="connsiteY227" fmla="*/ 5967 h 10000"/>
                  <a:gd name="connsiteX228" fmla="*/ 4676 w 10000"/>
                  <a:gd name="connsiteY228" fmla="*/ 5891 h 10000"/>
                  <a:gd name="connsiteX229" fmla="*/ 4665 w 10000"/>
                  <a:gd name="connsiteY229" fmla="*/ 5817 h 10000"/>
                  <a:gd name="connsiteX230" fmla="*/ 4638 w 10000"/>
                  <a:gd name="connsiteY230" fmla="*/ 5751 h 10000"/>
                  <a:gd name="connsiteX231" fmla="*/ 4585 w 10000"/>
                  <a:gd name="connsiteY231" fmla="*/ 5693 h 10000"/>
                  <a:gd name="connsiteX232" fmla="*/ 4585 w 10000"/>
                  <a:gd name="connsiteY232" fmla="*/ 5709 h 10000"/>
                  <a:gd name="connsiteX233" fmla="*/ 4547 w 10000"/>
                  <a:gd name="connsiteY233" fmla="*/ 5740 h 10000"/>
                  <a:gd name="connsiteX234" fmla="*/ 4510 w 10000"/>
                  <a:gd name="connsiteY234" fmla="*/ 5785 h 10000"/>
                  <a:gd name="connsiteX235" fmla="*/ 4488 w 10000"/>
                  <a:gd name="connsiteY235" fmla="*/ 5827 h 10000"/>
                  <a:gd name="connsiteX236" fmla="*/ 4478 w 10000"/>
                  <a:gd name="connsiteY236" fmla="*/ 5872 h 10000"/>
                  <a:gd name="connsiteX237" fmla="*/ 4446 w 10000"/>
                  <a:gd name="connsiteY237" fmla="*/ 5885 h 10000"/>
                  <a:gd name="connsiteX238" fmla="*/ 4408 w 10000"/>
                  <a:gd name="connsiteY238" fmla="*/ 5914 h 10000"/>
                  <a:gd name="connsiteX239" fmla="*/ 4371 w 10000"/>
                  <a:gd name="connsiteY239" fmla="*/ 5954 h 10000"/>
                  <a:gd name="connsiteX240" fmla="*/ 4328 w 10000"/>
                  <a:gd name="connsiteY240" fmla="*/ 6002 h 10000"/>
                  <a:gd name="connsiteX241" fmla="*/ 4280 w 10000"/>
                  <a:gd name="connsiteY241" fmla="*/ 6057 h 10000"/>
                  <a:gd name="connsiteX242" fmla="*/ 4237 w 10000"/>
                  <a:gd name="connsiteY242" fmla="*/ 6112 h 10000"/>
                  <a:gd name="connsiteX243" fmla="*/ 4205 w 10000"/>
                  <a:gd name="connsiteY243" fmla="*/ 6165 h 10000"/>
                  <a:gd name="connsiteX244" fmla="*/ 4162 w 10000"/>
                  <a:gd name="connsiteY244" fmla="*/ 6215 h 10000"/>
                  <a:gd name="connsiteX245" fmla="*/ 4044 w 10000"/>
                  <a:gd name="connsiteY245" fmla="*/ 6358 h 10000"/>
                  <a:gd name="connsiteX246" fmla="*/ 3910 w 10000"/>
                  <a:gd name="connsiteY246" fmla="*/ 6500 h 10000"/>
                  <a:gd name="connsiteX247" fmla="*/ 3787 w 10000"/>
                  <a:gd name="connsiteY247" fmla="*/ 6646 h 10000"/>
                  <a:gd name="connsiteX248" fmla="*/ 3680 w 10000"/>
                  <a:gd name="connsiteY248" fmla="*/ 6788 h 10000"/>
                  <a:gd name="connsiteX249" fmla="*/ 3599 w 10000"/>
                  <a:gd name="connsiteY249" fmla="*/ 6925 h 10000"/>
                  <a:gd name="connsiteX250" fmla="*/ 3599 w 10000"/>
                  <a:gd name="connsiteY250" fmla="*/ 6928 h 10000"/>
                  <a:gd name="connsiteX251" fmla="*/ 3599 w 10000"/>
                  <a:gd name="connsiteY251" fmla="*/ 6931 h 10000"/>
                  <a:gd name="connsiteX252" fmla="*/ 3605 w 10000"/>
                  <a:gd name="connsiteY252" fmla="*/ 6936 h 10000"/>
                  <a:gd name="connsiteX253" fmla="*/ 3605 w 10000"/>
                  <a:gd name="connsiteY253" fmla="*/ 6941 h 10000"/>
                  <a:gd name="connsiteX254" fmla="*/ 3621 w 10000"/>
                  <a:gd name="connsiteY254" fmla="*/ 6952 h 10000"/>
                  <a:gd name="connsiteX255" fmla="*/ 3562 w 10000"/>
                  <a:gd name="connsiteY255" fmla="*/ 6941 h 10000"/>
                  <a:gd name="connsiteX256" fmla="*/ 3535 w 10000"/>
                  <a:gd name="connsiteY256" fmla="*/ 6997 h 10000"/>
                  <a:gd name="connsiteX257" fmla="*/ 3492 w 10000"/>
                  <a:gd name="connsiteY257" fmla="*/ 7052 h 10000"/>
                  <a:gd name="connsiteX258" fmla="*/ 3455 w 10000"/>
                  <a:gd name="connsiteY258" fmla="*/ 7102 h 10000"/>
                  <a:gd name="connsiteX259" fmla="*/ 3407 w 10000"/>
                  <a:gd name="connsiteY259" fmla="*/ 7150 h 10000"/>
                  <a:gd name="connsiteX260" fmla="*/ 3369 w 10000"/>
                  <a:gd name="connsiteY260" fmla="*/ 7184 h 10000"/>
                  <a:gd name="connsiteX261" fmla="*/ 3348 w 10000"/>
                  <a:gd name="connsiteY261" fmla="*/ 7226 h 10000"/>
                  <a:gd name="connsiteX262" fmla="*/ 3348 w 10000"/>
                  <a:gd name="connsiteY262" fmla="*/ 7266 h 10000"/>
                  <a:gd name="connsiteX263" fmla="*/ 3348 w 10000"/>
                  <a:gd name="connsiteY263" fmla="*/ 7308 h 10000"/>
                  <a:gd name="connsiteX264" fmla="*/ 3358 w 10000"/>
                  <a:gd name="connsiteY264" fmla="*/ 7345 h 10000"/>
                  <a:gd name="connsiteX265" fmla="*/ 3348 w 10000"/>
                  <a:gd name="connsiteY265" fmla="*/ 7377 h 10000"/>
                  <a:gd name="connsiteX266" fmla="*/ 3294 w 10000"/>
                  <a:gd name="connsiteY266" fmla="*/ 7474 h 10000"/>
                  <a:gd name="connsiteX267" fmla="*/ 3224 w 10000"/>
                  <a:gd name="connsiteY267" fmla="*/ 7575 h 10000"/>
                  <a:gd name="connsiteX268" fmla="*/ 3160 w 10000"/>
                  <a:gd name="connsiteY268" fmla="*/ 7672 h 10000"/>
                  <a:gd name="connsiteX269" fmla="*/ 3107 w 10000"/>
                  <a:gd name="connsiteY269" fmla="*/ 7770 h 10000"/>
                  <a:gd name="connsiteX270" fmla="*/ 3064 w 10000"/>
                  <a:gd name="connsiteY270" fmla="*/ 7868 h 10000"/>
                  <a:gd name="connsiteX271" fmla="*/ 3037 w 10000"/>
                  <a:gd name="connsiteY271" fmla="*/ 7970 h 10000"/>
                  <a:gd name="connsiteX272" fmla="*/ 3037 w 10000"/>
                  <a:gd name="connsiteY272" fmla="*/ 8076 h 10000"/>
                  <a:gd name="connsiteX273" fmla="*/ 3069 w 10000"/>
                  <a:gd name="connsiteY273" fmla="*/ 8187 h 10000"/>
                  <a:gd name="connsiteX274" fmla="*/ 3080 w 10000"/>
                  <a:gd name="connsiteY274" fmla="*/ 8245 h 10000"/>
                  <a:gd name="connsiteX275" fmla="*/ 3064 w 10000"/>
                  <a:gd name="connsiteY275" fmla="*/ 8303 h 10000"/>
                  <a:gd name="connsiteX276" fmla="*/ 3032 w 10000"/>
                  <a:gd name="connsiteY276" fmla="*/ 8356 h 10000"/>
                  <a:gd name="connsiteX277" fmla="*/ 2989 w 10000"/>
                  <a:gd name="connsiteY277" fmla="*/ 8409 h 10000"/>
                  <a:gd name="connsiteX278" fmla="*/ 2962 w 10000"/>
                  <a:gd name="connsiteY278" fmla="*/ 8456 h 10000"/>
                  <a:gd name="connsiteX279" fmla="*/ 2941 w 10000"/>
                  <a:gd name="connsiteY279" fmla="*/ 8496 h 10000"/>
                  <a:gd name="connsiteX280" fmla="*/ 2946 w 10000"/>
                  <a:gd name="connsiteY280" fmla="*/ 8530 h 10000"/>
                  <a:gd name="connsiteX281" fmla="*/ 3198 w 10000"/>
                  <a:gd name="connsiteY281" fmla="*/ 8767 h 10000"/>
                  <a:gd name="connsiteX282" fmla="*/ 3198 w 10000"/>
                  <a:gd name="connsiteY282" fmla="*/ 8836 h 10000"/>
                  <a:gd name="connsiteX283" fmla="*/ 3171 w 10000"/>
                  <a:gd name="connsiteY283" fmla="*/ 8884 h 10000"/>
                  <a:gd name="connsiteX284" fmla="*/ 3133 w 10000"/>
                  <a:gd name="connsiteY284" fmla="*/ 8934 h 10000"/>
                  <a:gd name="connsiteX285" fmla="*/ 3091 w 10000"/>
                  <a:gd name="connsiteY285" fmla="*/ 8989 h 10000"/>
                  <a:gd name="connsiteX286" fmla="*/ 3053 w 10000"/>
                  <a:gd name="connsiteY286" fmla="*/ 9045 h 10000"/>
                  <a:gd name="connsiteX287" fmla="*/ 3016 w 10000"/>
                  <a:gd name="connsiteY287" fmla="*/ 9097 h 10000"/>
                  <a:gd name="connsiteX288" fmla="*/ 2994 w 10000"/>
                  <a:gd name="connsiteY288" fmla="*/ 9145 h 10000"/>
                  <a:gd name="connsiteX289" fmla="*/ 2999 w 10000"/>
                  <a:gd name="connsiteY289" fmla="*/ 9184 h 10000"/>
                  <a:gd name="connsiteX290" fmla="*/ 3042 w 10000"/>
                  <a:gd name="connsiteY290" fmla="*/ 9272 h 10000"/>
                  <a:gd name="connsiteX291" fmla="*/ 3107 w 10000"/>
                  <a:gd name="connsiteY291" fmla="*/ 9364 h 10000"/>
                  <a:gd name="connsiteX292" fmla="*/ 3176 w 10000"/>
                  <a:gd name="connsiteY292" fmla="*/ 9454 h 10000"/>
                  <a:gd name="connsiteX293" fmla="*/ 3240 w 10000"/>
                  <a:gd name="connsiteY293" fmla="*/ 9549 h 10000"/>
                  <a:gd name="connsiteX294" fmla="*/ 3289 w 10000"/>
                  <a:gd name="connsiteY294" fmla="*/ 9644 h 10000"/>
                  <a:gd name="connsiteX295" fmla="*/ 3321 w 10000"/>
                  <a:gd name="connsiteY295" fmla="*/ 9741 h 10000"/>
                  <a:gd name="connsiteX296" fmla="*/ 3326 w 10000"/>
                  <a:gd name="connsiteY296" fmla="*/ 9839 h 10000"/>
                  <a:gd name="connsiteX297" fmla="*/ 3299 w 10000"/>
                  <a:gd name="connsiteY297" fmla="*/ 9939 h 10000"/>
                  <a:gd name="connsiteX298" fmla="*/ 3160 w 10000"/>
                  <a:gd name="connsiteY298" fmla="*/ 9974 h 10000"/>
                  <a:gd name="connsiteX299" fmla="*/ 3016 w 10000"/>
                  <a:gd name="connsiteY299" fmla="*/ 9992 h 10000"/>
                  <a:gd name="connsiteX300" fmla="*/ 2855 w 10000"/>
                  <a:gd name="connsiteY300" fmla="*/ 10000 h 10000"/>
                  <a:gd name="connsiteX301" fmla="*/ 2700 w 10000"/>
                  <a:gd name="connsiteY301" fmla="*/ 9997 h 10000"/>
                  <a:gd name="connsiteX302" fmla="*/ 2539 w 10000"/>
                  <a:gd name="connsiteY302" fmla="*/ 9979 h 10000"/>
                  <a:gd name="connsiteX303" fmla="*/ 2384 w 10000"/>
                  <a:gd name="connsiteY303" fmla="*/ 9955 h 10000"/>
                  <a:gd name="connsiteX304" fmla="*/ 2239 w 10000"/>
                  <a:gd name="connsiteY304" fmla="*/ 9921 h 10000"/>
                  <a:gd name="connsiteX305" fmla="*/ 2105 w 10000"/>
                  <a:gd name="connsiteY305" fmla="*/ 9881 h 10000"/>
                  <a:gd name="connsiteX306" fmla="*/ 1987 w 10000"/>
                  <a:gd name="connsiteY306" fmla="*/ 9834 h 10000"/>
                  <a:gd name="connsiteX307" fmla="*/ 1901 w 10000"/>
                  <a:gd name="connsiteY307" fmla="*/ 9781 h 10000"/>
                  <a:gd name="connsiteX308" fmla="*/ 1837 w 10000"/>
                  <a:gd name="connsiteY308" fmla="*/ 9723 h 10000"/>
                  <a:gd name="connsiteX309" fmla="*/ 1837 w 10000"/>
                  <a:gd name="connsiteY309" fmla="*/ 9514 h 10000"/>
                  <a:gd name="connsiteX310" fmla="*/ 1810 w 10000"/>
                  <a:gd name="connsiteY310" fmla="*/ 9480 h 10000"/>
                  <a:gd name="connsiteX311" fmla="*/ 1773 w 10000"/>
                  <a:gd name="connsiteY311" fmla="*/ 9435 h 10000"/>
                  <a:gd name="connsiteX312" fmla="*/ 1746 w 10000"/>
                  <a:gd name="connsiteY312" fmla="*/ 9382 h 10000"/>
                  <a:gd name="connsiteX313" fmla="*/ 1725 w 10000"/>
                  <a:gd name="connsiteY313" fmla="*/ 9316 h 10000"/>
                  <a:gd name="connsiteX314" fmla="*/ 1725 w 10000"/>
                  <a:gd name="connsiteY314" fmla="*/ 9248 h 10000"/>
                  <a:gd name="connsiteX315" fmla="*/ 1746 w 10000"/>
                  <a:gd name="connsiteY315" fmla="*/ 9177 h 10000"/>
                  <a:gd name="connsiteX316" fmla="*/ 1762 w 10000"/>
                  <a:gd name="connsiteY316" fmla="*/ 9126 h 10000"/>
                  <a:gd name="connsiteX317" fmla="*/ 1762 w 10000"/>
                  <a:gd name="connsiteY317" fmla="*/ 9071 h 10000"/>
                  <a:gd name="connsiteX318" fmla="*/ 1741 w 10000"/>
                  <a:gd name="connsiteY318" fmla="*/ 9013 h 10000"/>
                  <a:gd name="connsiteX319" fmla="*/ 1725 w 10000"/>
                  <a:gd name="connsiteY319" fmla="*/ 8952 h 10000"/>
                  <a:gd name="connsiteX320" fmla="*/ 1714 w 10000"/>
                  <a:gd name="connsiteY320" fmla="*/ 8884 h 10000"/>
                  <a:gd name="connsiteX321" fmla="*/ 1714 w 10000"/>
                  <a:gd name="connsiteY321" fmla="*/ 8810 h 10000"/>
                  <a:gd name="connsiteX322" fmla="*/ 1735 w 10000"/>
                  <a:gd name="connsiteY322" fmla="*/ 8733 h 10000"/>
                  <a:gd name="connsiteX323" fmla="*/ 1762 w 10000"/>
                  <a:gd name="connsiteY323" fmla="*/ 8667 h 10000"/>
                  <a:gd name="connsiteX324" fmla="*/ 1800 w 10000"/>
                  <a:gd name="connsiteY324" fmla="*/ 8606 h 10000"/>
                  <a:gd name="connsiteX325" fmla="*/ 1837 w 10000"/>
                  <a:gd name="connsiteY325" fmla="*/ 8546 h 10000"/>
                  <a:gd name="connsiteX326" fmla="*/ 1869 w 10000"/>
                  <a:gd name="connsiteY326" fmla="*/ 8472 h 10000"/>
                  <a:gd name="connsiteX327" fmla="*/ 1869 w 10000"/>
                  <a:gd name="connsiteY327" fmla="*/ 7820 h 10000"/>
                  <a:gd name="connsiteX328" fmla="*/ 1998 w 10000"/>
                  <a:gd name="connsiteY328" fmla="*/ 7020 h 10000"/>
                  <a:gd name="connsiteX329" fmla="*/ 2260 w 10000"/>
                  <a:gd name="connsiteY329" fmla="*/ 6577 h 10000"/>
                  <a:gd name="connsiteX330" fmla="*/ 2276 w 10000"/>
                  <a:gd name="connsiteY330" fmla="*/ 6221 h 10000"/>
                  <a:gd name="connsiteX331" fmla="*/ 2453 w 10000"/>
                  <a:gd name="connsiteY331" fmla="*/ 5735 h 10000"/>
                  <a:gd name="connsiteX332" fmla="*/ 2501 w 10000"/>
                  <a:gd name="connsiteY332" fmla="*/ 5606 h 10000"/>
                  <a:gd name="connsiteX333" fmla="*/ 2539 w 10000"/>
                  <a:gd name="connsiteY333" fmla="*/ 5484 h 10000"/>
                  <a:gd name="connsiteX334" fmla="*/ 2560 w 10000"/>
                  <a:gd name="connsiteY334" fmla="*/ 5363 h 10000"/>
                  <a:gd name="connsiteX335" fmla="*/ 2592 w 10000"/>
                  <a:gd name="connsiteY335" fmla="*/ 5247 h 10000"/>
                  <a:gd name="connsiteX336" fmla="*/ 2598 w 10000"/>
                  <a:gd name="connsiteY336" fmla="*/ 5202 h 10000"/>
                  <a:gd name="connsiteX337" fmla="*/ 2592 w 10000"/>
                  <a:gd name="connsiteY337" fmla="*/ 5154 h 10000"/>
                  <a:gd name="connsiteX338" fmla="*/ 2587 w 10000"/>
                  <a:gd name="connsiteY338" fmla="*/ 5107 h 10000"/>
                  <a:gd name="connsiteX339" fmla="*/ 2587 w 10000"/>
                  <a:gd name="connsiteY339" fmla="*/ 5059 h 10000"/>
                  <a:gd name="connsiteX340" fmla="*/ 2614 w 10000"/>
                  <a:gd name="connsiteY340" fmla="*/ 5015 h 10000"/>
                  <a:gd name="connsiteX341" fmla="*/ 2592 w 10000"/>
                  <a:gd name="connsiteY341" fmla="*/ 5015 h 10000"/>
                  <a:gd name="connsiteX342" fmla="*/ 2587 w 10000"/>
                  <a:gd name="connsiteY342" fmla="*/ 5015 h 10000"/>
                  <a:gd name="connsiteX343" fmla="*/ 2582 w 10000"/>
                  <a:gd name="connsiteY343" fmla="*/ 5015 h 10000"/>
                  <a:gd name="connsiteX344" fmla="*/ 2582 w 10000"/>
                  <a:gd name="connsiteY344" fmla="*/ 5020 h 10000"/>
                  <a:gd name="connsiteX345" fmla="*/ 2571 w 10000"/>
                  <a:gd name="connsiteY345" fmla="*/ 5020 h 10000"/>
                  <a:gd name="connsiteX346" fmla="*/ 2571 w 10000"/>
                  <a:gd name="connsiteY346" fmla="*/ 5015 h 10000"/>
                  <a:gd name="connsiteX347" fmla="*/ 2566 w 10000"/>
                  <a:gd name="connsiteY347" fmla="*/ 5012 h 10000"/>
                  <a:gd name="connsiteX348" fmla="*/ 2560 w 10000"/>
                  <a:gd name="connsiteY348" fmla="*/ 5004 h 10000"/>
                  <a:gd name="connsiteX349" fmla="*/ 2566 w 10000"/>
                  <a:gd name="connsiteY349" fmla="*/ 4980 h 10000"/>
                  <a:gd name="connsiteX350" fmla="*/ 2544 w 10000"/>
                  <a:gd name="connsiteY350" fmla="*/ 4964 h 10000"/>
                  <a:gd name="connsiteX351" fmla="*/ 2517 w 10000"/>
                  <a:gd name="connsiteY351" fmla="*/ 4946 h 10000"/>
                  <a:gd name="connsiteX352" fmla="*/ 2475 w 10000"/>
                  <a:gd name="connsiteY352" fmla="*/ 4933 h 10000"/>
                  <a:gd name="connsiteX353" fmla="*/ 2442 w 10000"/>
                  <a:gd name="connsiteY353" fmla="*/ 4917 h 10000"/>
                  <a:gd name="connsiteX354" fmla="*/ 2421 w 10000"/>
                  <a:gd name="connsiteY354" fmla="*/ 4904 h 10000"/>
                  <a:gd name="connsiteX355" fmla="*/ 2421 w 10000"/>
                  <a:gd name="connsiteY355" fmla="*/ 4605 h 10000"/>
                  <a:gd name="connsiteX356" fmla="*/ 2432 w 10000"/>
                  <a:gd name="connsiteY356" fmla="*/ 4120 h 10000"/>
                  <a:gd name="connsiteX357" fmla="*/ 2453 w 10000"/>
                  <a:gd name="connsiteY357" fmla="*/ 4014 h 10000"/>
                  <a:gd name="connsiteX358" fmla="*/ 2448 w 10000"/>
                  <a:gd name="connsiteY358" fmla="*/ 3911 h 10000"/>
                  <a:gd name="connsiteX359" fmla="*/ 2432 w 10000"/>
                  <a:gd name="connsiteY359" fmla="*/ 3808 h 10000"/>
                  <a:gd name="connsiteX360" fmla="*/ 2410 w 10000"/>
                  <a:gd name="connsiteY360" fmla="*/ 3703 h 10000"/>
                  <a:gd name="connsiteX361" fmla="*/ 2421 w 10000"/>
                  <a:gd name="connsiteY361" fmla="*/ 3597 h 10000"/>
                  <a:gd name="connsiteX362" fmla="*/ 2432 w 10000"/>
                  <a:gd name="connsiteY362" fmla="*/ 3481 h 10000"/>
                  <a:gd name="connsiteX363" fmla="*/ 2448 w 10000"/>
                  <a:gd name="connsiteY363" fmla="*/ 3362 h 10000"/>
                  <a:gd name="connsiteX364" fmla="*/ 2453 w 10000"/>
                  <a:gd name="connsiteY364" fmla="*/ 3238 h 10000"/>
                  <a:gd name="connsiteX365" fmla="*/ 2448 w 10000"/>
                  <a:gd name="connsiteY365" fmla="*/ 3122 h 10000"/>
                  <a:gd name="connsiteX366" fmla="*/ 2421 w 10000"/>
                  <a:gd name="connsiteY366" fmla="*/ 3017 h 10000"/>
                  <a:gd name="connsiteX367" fmla="*/ 2362 w 10000"/>
                  <a:gd name="connsiteY367" fmla="*/ 2703 h 10000"/>
                  <a:gd name="connsiteX368" fmla="*/ 2351 w 10000"/>
                  <a:gd name="connsiteY368" fmla="*/ 2753 h 10000"/>
                  <a:gd name="connsiteX369" fmla="*/ 2314 w 10000"/>
                  <a:gd name="connsiteY369" fmla="*/ 2790 h 10000"/>
                  <a:gd name="connsiteX370" fmla="*/ 2282 w 10000"/>
                  <a:gd name="connsiteY370" fmla="*/ 2821 h 10000"/>
                  <a:gd name="connsiteX371" fmla="*/ 2255 w 10000"/>
                  <a:gd name="connsiteY371" fmla="*/ 2848 h 10000"/>
                  <a:gd name="connsiteX372" fmla="*/ 2239 w 10000"/>
                  <a:gd name="connsiteY372" fmla="*/ 2877 h 10000"/>
                  <a:gd name="connsiteX373" fmla="*/ 2236 w 10000"/>
                  <a:gd name="connsiteY373" fmla="*/ 2903 h 10000"/>
                  <a:gd name="connsiteX374" fmla="*/ 2217 w 10000"/>
                  <a:gd name="connsiteY374" fmla="*/ 2922 h 10000"/>
                  <a:gd name="connsiteX375" fmla="*/ 2185 w 10000"/>
                  <a:gd name="connsiteY375" fmla="*/ 2956 h 10000"/>
                  <a:gd name="connsiteX376" fmla="*/ 2148 w 10000"/>
                  <a:gd name="connsiteY376" fmla="*/ 2996 h 10000"/>
                  <a:gd name="connsiteX377" fmla="*/ 2126 w 10000"/>
                  <a:gd name="connsiteY377" fmla="*/ 3040 h 10000"/>
                  <a:gd name="connsiteX378" fmla="*/ 2105 w 10000"/>
                  <a:gd name="connsiteY378" fmla="*/ 3088 h 10000"/>
                  <a:gd name="connsiteX379" fmla="*/ 2094 w 10000"/>
                  <a:gd name="connsiteY379" fmla="*/ 3125 h 10000"/>
                  <a:gd name="connsiteX380" fmla="*/ 2089 w 10000"/>
                  <a:gd name="connsiteY380" fmla="*/ 3154 h 10000"/>
                  <a:gd name="connsiteX381" fmla="*/ 2078 w 10000"/>
                  <a:gd name="connsiteY381" fmla="*/ 3164 h 10000"/>
                  <a:gd name="connsiteX382" fmla="*/ 1971 w 10000"/>
                  <a:gd name="connsiteY382" fmla="*/ 3215 h 10000"/>
                  <a:gd name="connsiteX383" fmla="*/ 1869 w 10000"/>
                  <a:gd name="connsiteY383" fmla="*/ 3257 h 10000"/>
                  <a:gd name="connsiteX384" fmla="*/ 1773 w 10000"/>
                  <a:gd name="connsiteY384" fmla="*/ 3296 h 10000"/>
                  <a:gd name="connsiteX385" fmla="*/ 1676 w 10000"/>
                  <a:gd name="connsiteY385" fmla="*/ 3331 h 10000"/>
                  <a:gd name="connsiteX386" fmla="*/ 1559 w 10000"/>
                  <a:gd name="connsiteY386" fmla="*/ 3362 h 10000"/>
                  <a:gd name="connsiteX387" fmla="*/ 1414 w 10000"/>
                  <a:gd name="connsiteY387" fmla="*/ 3389 h 10000"/>
                  <a:gd name="connsiteX388" fmla="*/ 1296 w 10000"/>
                  <a:gd name="connsiteY388" fmla="*/ 3399 h 10000"/>
                  <a:gd name="connsiteX389" fmla="*/ 1194 w 10000"/>
                  <a:gd name="connsiteY389" fmla="*/ 3391 h 10000"/>
                  <a:gd name="connsiteX390" fmla="*/ 1093 w 10000"/>
                  <a:gd name="connsiteY390" fmla="*/ 3376 h 10000"/>
                  <a:gd name="connsiteX391" fmla="*/ 1007 w 10000"/>
                  <a:gd name="connsiteY391" fmla="*/ 3344 h 10000"/>
                  <a:gd name="connsiteX392" fmla="*/ 921 w 10000"/>
                  <a:gd name="connsiteY392" fmla="*/ 3310 h 10000"/>
                  <a:gd name="connsiteX393" fmla="*/ 846 w 10000"/>
                  <a:gd name="connsiteY393" fmla="*/ 3270 h 10000"/>
                  <a:gd name="connsiteX394" fmla="*/ 777 w 10000"/>
                  <a:gd name="connsiteY394" fmla="*/ 3225 h 10000"/>
                  <a:gd name="connsiteX395" fmla="*/ 718 w 10000"/>
                  <a:gd name="connsiteY395" fmla="*/ 3183 h 10000"/>
                  <a:gd name="connsiteX396" fmla="*/ 664 w 10000"/>
                  <a:gd name="connsiteY396" fmla="*/ 3146 h 10000"/>
                  <a:gd name="connsiteX397" fmla="*/ 621 w 10000"/>
                  <a:gd name="connsiteY397" fmla="*/ 3114 h 10000"/>
                  <a:gd name="connsiteX398" fmla="*/ 584 w 10000"/>
                  <a:gd name="connsiteY398" fmla="*/ 3096 h 10000"/>
                  <a:gd name="connsiteX399" fmla="*/ 477 w 10000"/>
                  <a:gd name="connsiteY399" fmla="*/ 3032 h 10000"/>
                  <a:gd name="connsiteX400" fmla="*/ 386 w 10000"/>
                  <a:gd name="connsiteY400" fmla="*/ 2959 h 10000"/>
                  <a:gd name="connsiteX401" fmla="*/ 311 w 10000"/>
                  <a:gd name="connsiteY401" fmla="*/ 2869 h 10000"/>
                  <a:gd name="connsiteX402" fmla="*/ 257 w 10000"/>
                  <a:gd name="connsiteY402" fmla="*/ 2774 h 10000"/>
                  <a:gd name="connsiteX403" fmla="*/ 214 w 10000"/>
                  <a:gd name="connsiteY403" fmla="*/ 2668 h 10000"/>
                  <a:gd name="connsiteX404" fmla="*/ 198 w 10000"/>
                  <a:gd name="connsiteY404" fmla="*/ 2557 h 10000"/>
                  <a:gd name="connsiteX405" fmla="*/ 198 w 10000"/>
                  <a:gd name="connsiteY405" fmla="*/ 2449 h 10000"/>
                  <a:gd name="connsiteX406" fmla="*/ 225 w 10000"/>
                  <a:gd name="connsiteY406" fmla="*/ 2341 h 10000"/>
                  <a:gd name="connsiteX407" fmla="*/ 241 w 10000"/>
                  <a:gd name="connsiteY407" fmla="*/ 2291 h 10000"/>
                  <a:gd name="connsiteX408" fmla="*/ 236 w 10000"/>
                  <a:gd name="connsiteY408" fmla="*/ 2243 h 10000"/>
                  <a:gd name="connsiteX409" fmla="*/ 236 w 10000"/>
                  <a:gd name="connsiteY409" fmla="*/ 2196 h 10000"/>
                  <a:gd name="connsiteX410" fmla="*/ 236 w 10000"/>
                  <a:gd name="connsiteY410" fmla="*/ 2151 h 10000"/>
                  <a:gd name="connsiteX411" fmla="*/ 246 w 10000"/>
                  <a:gd name="connsiteY411" fmla="*/ 2114 h 10000"/>
                  <a:gd name="connsiteX412" fmla="*/ 193 w 10000"/>
                  <a:gd name="connsiteY412" fmla="*/ 2032 h 10000"/>
                  <a:gd name="connsiteX413" fmla="*/ 129 w 10000"/>
                  <a:gd name="connsiteY413" fmla="*/ 1942 h 10000"/>
                  <a:gd name="connsiteX414" fmla="*/ 75 w 10000"/>
                  <a:gd name="connsiteY414" fmla="*/ 1850 h 10000"/>
                  <a:gd name="connsiteX415" fmla="*/ 27 w 10000"/>
                  <a:gd name="connsiteY415" fmla="*/ 1760 h 10000"/>
                  <a:gd name="connsiteX416" fmla="*/ 0 w 10000"/>
                  <a:gd name="connsiteY416" fmla="*/ 1671 h 10000"/>
                  <a:gd name="connsiteX417" fmla="*/ 107 w 10000"/>
                  <a:gd name="connsiteY417" fmla="*/ 1618 h 10000"/>
                  <a:gd name="connsiteX418" fmla="*/ 257 w 10000"/>
                  <a:gd name="connsiteY418" fmla="*/ 1576 h 10000"/>
                  <a:gd name="connsiteX419" fmla="*/ 412 w 10000"/>
                  <a:gd name="connsiteY419" fmla="*/ 1541 h 10000"/>
                  <a:gd name="connsiteX420" fmla="*/ 595 w 10000"/>
                  <a:gd name="connsiteY420" fmla="*/ 1518 h 10000"/>
                  <a:gd name="connsiteX421" fmla="*/ 777 w 10000"/>
                  <a:gd name="connsiteY421" fmla="*/ 1507 h 10000"/>
                  <a:gd name="connsiteX422" fmla="*/ 825 w 10000"/>
                  <a:gd name="connsiteY422" fmla="*/ 1523 h 10000"/>
                  <a:gd name="connsiteX423" fmla="*/ 878 w 10000"/>
                  <a:gd name="connsiteY423" fmla="*/ 1533 h 10000"/>
                  <a:gd name="connsiteX424" fmla="*/ 937 w 10000"/>
                  <a:gd name="connsiteY424" fmla="*/ 1541 h 10000"/>
                  <a:gd name="connsiteX425" fmla="*/ 991 w 10000"/>
                  <a:gd name="connsiteY425" fmla="*/ 1554 h 10000"/>
                  <a:gd name="connsiteX426" fmla="*/ 1039 w 10000"/>
                  <a:gd name="connsiteY426" fmla="*/ 1576 h 10000"/>
                  <a:gd name="connsiteX427" fmla="*/ 1093 w 10000"/>
                  <a:gd name="connsiteY427" fmla="*/ 1615 h 10000"/>
                  <a:gd name="connsiteX428" fmla="*/ 1130 w 10000"/>
                  <a:gd name="connsiteY428" fmla="*/ 1660 h 10000"/>
                  <a:gd name="connsiteX429" fmla="*/ 1087 w 10000"/>
                  <a:gd name="connsiteY429" fmla="*/ 1694 h 10000"/>
                  <a:gd name="connsiteX430" fmla="*/ 1071 w 10000"/>
                  <a:gd name="connsiteY430" fmla="*/ 1729 h 10000"/>
                  <a:gd name="connsiteX431" fmla="*/ 1087 w 10000"/>
                  <a:gd name="connsiteY431" fmla="*/ 1763 h 10000"/>
                  <a:gd name="connsiteX432" fmla="*/ 1103 w 10000"/>
                  <a:gd name="connsiteY432" fmla="*/ 1797 h 10000"/>
                  <a:gd name="connsiteX433" fmla="*/ 1114 w 10000"/>
                  <a:gd name="connsiteY433" fmla="*/ 1834 h 10000"/>
                  <a:gd name="connsiteX434" fmla="*/ 1109 w 10000"/>
                  <a:gd name="connsiteY434" fmla="*/ 1871 h 10000"/>
                  <a:gd name="connsiteX435" fmla="*/ 1071 w 10000"/>
                  <a:gd name="connsiteY435" fmla="*/ 1913 h 10000"/>
                  <a:gd name="connsiteX436" fmla="*/ 900 w 10000"/>
                  <a:gd name="connsiteY436" fmla="*/ 1948 h 10000"/>
                  <a:gd name="connsiteX437" fmla="*/ 900 w 10000"/>
                  <a:gd name="connsiteY437" fmla="*/ 1985 h 10000"/>
                  <a:gd name="connsiteX438" fmla="*/ 905 w 10000"/>
                  <a:gd name="connsiteY438" fmla="*/ 2022 h 10000"/>
                  <a:gd name="connsiteX439" fmla="*/ 916 w 10000"/>
                  <a:gd name="connsiteY439" fmla="*/ 2064 h 10000"/>
                  <a:gd name="connsiteX440" fmla="*/ 916 w 10000"/>
                  <a:gd name="connsiteY440" fmla="*/ 2103 h 10000"/>
                  <a:gd name="connsiteX441" fmla="*/ 905 w 10000"/>
                  <a:gd name="connsiteY441" fmla="*/ 2143 h 10000"/>
                  <a:gd name="connsiteX442" fmla="*/ 889 w 10000"/>
                  <a:gd name="connsiteY442" fmla="*/ 2175 h 10000"/>
                  <a:gd name="connsiteX443" fmla="*/ 846 w 10000"/>
                  <a:gd name="connsiteY443" fmla="*/ 2201 h 10000"/>
                  <a:gd name="connsiteX444" fmla="*/ 889 w 10000"/>
                  <a:gd name="connsiteY444" fmla="*/ 2241 h 10000"/>
                  <a:gd name="connsiteX445" fmla="*/ 937 w 10000"/>
                  <a:gd name="connsiteY445" fmla="*/ 2278 h 10000"/>
                  <a:gd name="connsiteX446" fmla="*/ 991 w 10000"/>
                  <a:gd name="connsiteY446" fmla="*/ 2312 h 10000"/>
                  <a:gd name="connsiteX447" fmla="*/ 1044 w 10000"/>
                  <a:gd name="connsiteY447" fmla="*/ 2336 h 10000"/>
                  <a:gd name="connsiteX448" fmla="*/ 1093 w 10000"/>
                  <a:gd name="connsiteY448" fmla="*/ 2346 h 10000"/>
                  <a:gd name="connsiteX449" fmla="*/ 1130 w 10000"/>
                  <a:gd name="connsiteY449" fmla="*/ 2320 h 10000"/>
                  <a:gd name="connsiteX450" fmla="*/ 1157 w 10000"/>
                  <a:gd name="connsiteY450" fmla="*/ 2275 h 10000"/>
                  <a:gd name="connsiteX451" fmla="*/ 1194 w 10000"/>
                  <a:gd name="connsiteY451" fmla="*/ 2220 h 10000"/>
                  <a:gd name="connsiteX452" fmla="*/ 1227 w 10000"/>
                  <a:gd name="connsiteY452" fmla="*/ 2156 h 10000"/>
                  <a:gd name="connsiteX453" fmla="*/ 1248 w 10000"/>
                  <a:gd name="connsiteY453" fmla="*/ 2088 h 10000"/>
                  <a:gd name="connsiteX454" fmla="*/ 1275 w 10000"/>
                  <a:gd name="connsiteY454" fmla="*/ 2022 h 10000"/>
                  <a:gd name="connsiteX455" fmla="*/ 1291 w 10000"/>
                  <a:gd name="connsiteY455" fmla="*/ 1961 h 10000"/>
                  <a:gd name="connsiteX456" fmla="*/ 1296 w 10000"/>
                  <a:gd name="connsiteY456" fmla="*/ 1913 h 10000"/>
                  <a:gd name="connsiteX457" fmla="*/ 1291 w 10000"/>
                  <a:gd name="connsiteY457" fmla="*/ 1879 h 10000"/>
                  <a:gd name="connsiteX458" fmla="*/ 1318 w 10000"/>
                  <a:gd name="connsiteY458" fmla="*/ 1876 h 10000"/>
                  <a:gd name="connsiteX459" fmla="*/ 1328 w 10000"/>
                  <a:gd name="connsiteY459" fmla="*/ 1871 h 10000"/>
                  <a:gd name="connsiteX460" fmla="*/ 1344 w 10000"/>
                  <a:gd name="connsiteY460" fmla="*/ 1866 h 10000"/>
                  <a:gd name="connsiteX461" fmla="*/ 1350 w 10000"/>
                  <a:gd name="connsiteY461" fmla="*/ 1861 h 10000"/>
                  <a:gd name="connsiteX462" fmla="*/ 1360 w 10000"/>
                  <a:gd name="connsiteY462" fmla="*/ 1855 h 10000"/>
                  <a:gd name="connsiteX463" fmla="*/ 1366 w 10000"/>
                  <a:gd name="connsiteY463" fmla="*/ 1847 h 10000"/>
                  <a:gd name="connsiteX464" fmla="*/ 1377 w 10000"/>
                  <a:gd name="connsiteY464" fmla="*/ 1834 h 10000"/>
                  <a:gd name="connsiteX465" fmla="*/ 1366 w 10000"/>
                  <a:gd name="connsiteY465" fmla="*/ 1800 h 10000"/>
                  <a:gd name="connsiteX466" fmla="*/ 1377 w 10000"/>
                  <a:gd name="connsiteY466" fmla="*/ 1752 h 10000"/>
                  <a:gd name="connsiteX467" fmla="*/ 1398 w 10000"/>
                  <a:gd name="connsiteY467" fmla="*/ 1702 h 10000"/>
                  <a:gd name="connsiteX468" fmla="*/ 1430 w 10000"/>
                  <a:gd name="connsiteY468" fmla="*/ 1652 h 10000"/>
                  <a:gd name="connsiteX469" fmla="*/ 1462 w 10000"/>
                  <a:gd name="connsiteY469" fmla="*/ 1613 h 10000"/>
                  <a:gd name="connsiteX470" fmla="*/ 1505 w 10000"/>
                  <a:gd name="connsiteY470" fmla="*/ 1581 h 10000"/>
                  <a:gd name="connsiteX471" fmla="*/ 1575 w 10000"/>
                  <a:gd name="connsiteY471" fmla="*/ 1554 h 10000"/>
                  <a:gd name="connsiteX472" fmla="*/ 1666 w 10000"/>
                  <a:gd name="connsiteY472" fmla="*/ 1536 h 10000"/>
                  <a:gd name="connsiteX473" fmla="*/ 1762 w 10000"/>
                  <a:gd name="connsiteY473" fmla="*/ 1528 h 10000"/>
                  <a:gd name="connsiteX474" fmla="*/ 1864 w 10000"/>
                  <a:gd name="connsiteY474" fmla="*/ 1518 h 10000"/>
                  <a:gd name="connsiteX475" fmla="*/ 1971 w 10000"/>
                  <a:gd name="connsiteY475" fmla="*/ 1507 h 10000"/>
                  <a:gd name="connsiteX476" fmla="*/ 2067 w 10000"/>
                  <a:gd name="connsiteY476" fmla="*/ 1486 h 10000"/>
                  <a:gd name="connsiteX477" fmla="*/ 2266 w 10000"/>
                  <a:gd name="connsiteY477" fmla="*/ 1438 h 10000"/>
                  <a:gd name="connsiteX478" fmla="*/ 2480 w 10000"/>
                  <a:gd name="connsiteY478" fmla="*/ 1386 h 10000"/>
                  <a:gd name="connsiteX479" fmla="*/ 2700 w 10000"/>
                  <a:gd name="connsiteY479" fmla="*/ 1333 h 10000"/>
                  <a:gd name="connsiteX480" fmla="*/ 2892 w 10000"/>
                  <a:gd name="connsiteY480" fmla="*/ 1277 h 10000"/>
                  <a:gd name="connsiteX481" fmla="*/ 2855 w 10000"/>
                  <a:gd name="connsiteY481" fmla="*/ 1262 h 10000"/>
                  <a:gd name="connsiteX482" fmla="*/ 2935 w 10000"/>
                  <a:gd name="connsiteY482" fmla="*/ 1246 h 10000"/>
                  <a:gd name="connsiteX483" fmla="*/ 2994 w 10000"/>
                  <a:gd name="connsiteY483" fmla="*/ 1222 h 10000"/>
                  <a:gd name="connsiteX484" fmla="*/ 3053 w 10000"/>
                  <a:gd name="connsiteY484" fmla="*/ 1193 h 10000"/>
                  <a:gd name="connsiteX485" fmla="*/ 3101 w 10000"/>
                  <a:gd name="connsiteY485" fmla="*/ 1161 h 10000"/>
                  <a:gd name="connsiteX486" fmla="*/ 3155 w 10000"/>
                  <a:gd name="connsiteY486" fmla="*/ 1130 h 10000"/>
                  <a:gd name="connsiteX487" fmla="*/ 3208 w 10000"/>
                  <a:gd name="connsiteY487" fmla="*/ 1106 h 10000"/>
                  <a:gd name="connsiteX488" fmla="*/ 3240 w 10000"/>
                  <a:gd name="connsiteY488" fmla="*/ 1164 h 10000"/>
                  <a:gd name="connsiteX489" fmla="*/ 3294 w 10000"/>
                  <a:gd name="connsiteY489" fmla="*/ 1219 h 10000"/>
                  <a:gd name="connsiteX490" fmla="*/ 3364 w 10000"/>
                  <a:gd name="connsiteY490" fmla="*/ 1269 h 10000"/>
                  <a:gd name="connsiteX491" fmla="*/ 3433 w 10000"/>
                  <a:gd name="connsiteY491" fmla="*/ 1320 h 10000"/>
                  <a:gd name="connsiteX492" fmla="*/ 3492 w 10000"/>
                  <a:gd name="connsiteY492" fmla="*/ 1367 h 10000"/>
                  <a:gd name="connsiteX493" fmla="*/ 3610 w 10000"/>
                  <a:gd name="connsiteY493" fmla="*/ 1478 h 10000"/>
                  <a:gd name="connsiteX494" fmla="*/ 3717 w 10000"/>
                  <a:gd name="connsiteY494" fmla="*/ 1599 h 10000"/>
                  <a:gd name="connsiteX495" fmla="*/ 3814 w 10000"/>
                  <a:gd name="connsiteY495" fmla="*/ 1721 h 10000"/>
                  <a:gd name="connsiteX496" fmla="*/ 3937 w 10000"/>
                  <a:gd name="connsiteY496" fmla="*/ 1919 h 10000"/>
                  <a:gd name="connsiteX497" fmla="*/ 4049 w 10000"/>
                  <a:gd name="connsiteY497" fmla="*/ 2125 h 10000"/>
                  <a:gd name="connsiteX498" fmla="*/ 4140 w 10000"/>
                  <a:gd name="connsiteY498" fmla="*/ 2330 h 10000"/>
                  <a:gd name="connsiteX499" fmla="*/ 4221 w 10000"/>
                  <a:gd name="connsiteY499" fmla="*/ 2542 h 10000"/>
                  <a:gd name="connsiteX500" fmla="*/ 4312 w 10000"/>
                  <a:gd name="connsiteY500" fmla="*/ 2761 h 10000"/>
                  <a:gd name="connsiteX501" fmla="*/ 4408 w 10000"/>
                  <a:gd name="connsiteY501" fmla="*/ 2982 h 10000"/>
                  <a:gd name="connsiteX502" fmla="*/ 4472 w 10000"/>
                  <a:gd name="connsiteY502" fmla="*/ 3114 h 10000"/>
                  <a:gd name="connsiteX503" fmla="*/ 4537 w 10000"/>
                  <a:gd name="connsiteY503" fmla="*/ 3249 h 10000"/>
                  <a:gd name="connsiteX504" fmla="*/ 4585 w 10000"/>
                  <a:gd name="connsiteY504" fmla="*/ 3386 h 10000"/>
                  <a:gd name="connsiteX505" fmla="*/ 4628 w 10000"/>
                  <a:gd name="connsiteY505" fmla="*/ 3526 h 10000"/>
                  <a:gd name="connsiteX506" fmla="*/ 4660 w 10000"/>
                  <a:gd name="connsiteY506" fmla="*/ 3676 h 10000"/>
                  <a:gd name="connsiteX507" fmla="*/ 4676 w 10000"/>
                  <a:gd name="connsiteY507" fmla="*/ 3832 h 10000"/>
                  <a:gd name="connsiteX508" fmla="*/ 5083 w 10000"/>
                  <a:gd name="connsiteY508" fmla="*/ 3861 h 10000"/>
                  <a:gd name="connsiteX509" fmla="*/ 5153 w 10000"/>
                  <a:gd name="connsiteY509" fmla="*/ 3851 h 10000"/>
                  <a:gd name="connsiteX510" fmla="*/ 5233 w 10000"/>
                  <a:gd name="connsiteY510" fmla="*/ 3837 h 10000"/>
                  <a:gd name="connsiteX511" fmla="*/ 5319 w 10000"/>
                  <a:gd name="connsiteY511" fmla="*/ 3830 h 10000"/>
                  <a:gd name="connsiteX512" fmla="*/ 5404 w 10000"/>
                  <a:gd name="connsiteY512" fmla="*/ 3827 h 10000"/>
                  <a:gd name="connsiteX513" fmla="*/ 5479 w 10000"/>
                  <a:gd name="connsiteY513" fmla="*/ 3837 h 10000"/>
                  <a:gd name="connsiteX514" fmla="*/ 5554 w 10000"/>
                  <a:gd name="connsiteY514" fmla="*/ 3861 h 10000"/>
                  <a:gd name="connsiteX515" fmla="*/ 5624 w 10000"/>
                  <a:gd name="connsiteY515" fmla="*/ 3840 h 10000"/>
                  <a:gd name="connsiteX516" fmla="*/ 5710 w 10000"/>
                  <a:gd name="connsiteY516" fmla="*/ 3830 h 10000"/>
                  <a:gd name="connsiteX517" fmla="*/ 5790 w 10000"/>
                  <a:gd name="connsiteY517" fmla="*/ 3827 h 10000"/>
                  <a:gd name="connsiteX518" fmla="*/ 5881 w 10000"/>
                  <a:gd name="connsiteY518" fmla="*/ 3819 h 10000"/>
                  <a:gd name="connsiteX519" fmla="*/ 5961 w 10000"/>
                  <a:gd name="connsiteY519" fmla="*/ 3806 h 10000"/>
                  <a:gd name="connsiteX520" fmla="*/ 6149 w 10000"/>
                  <a:gd name="connsiteY520" fmla="*/ 3758 h 10000"/>
                  <a:gd name="connsiteX521" fmla="*/ 6347 w 10000"/>
                  <a:gd name="connsiteY521" fmla="*/ 3703 h 10000"/>
                  <a:gd name="connsiteX522" fmla="*/ 6545 w 10000"/>
                  <a:gd name="connsiteY522" fmla="*/ 3653 h 10000"/>
                  <a:gd name="connsiteX523" fmla="*/ 6535 w 10000"/>
                  <a:gd name="connsiteY523" fmla="*/ 3560 h 10000"/>
                  <a:gd name="connsiteX524" fmla="*/ 6497 w 10000"/>
                  <a:gd name="connsiteY524" fmla="*/ 3471 h 10000"/>
                  <a:gd name="connsiteX525" fmla="*/ 6438 w 10000"/>
                  <a:gd name="connsiteY525" fmla="*/ 3378 h 10000"/>
                  <a:gd name="connsiteX526" fmla="*/ 6358 w 10000"/>
                  <a:gd name="connsiteY526" fmla="*/ 3288 h 10000"/>
                  <a:gd name="connsiteX527" fmla="*/ 6277 w 10000"/>
                  <a:gd name="connsiteY527" fmla="*/ 3204 h 10000"/>
                  <a:gd name="connsiteX528" fmla="*/ 6192 w 10000"/>
                  <a:gd name="connsiteY528" fmla="*/ 3120 h 10000"/>
                  <a:gd name="connsiteX529" fmla="*/ 6122 w 10000"/>
                  <a:gd name="connsiteY529" fmla="*/ 3043 h 10000"/>
                  <a:gd name="connsiteX530" fmla="*/ 5908 w 10000"/>
                  <a:gd name="connsiteY530" fmla="*/ 2784 h 10000"/>
                  <a:gd name="connsiteX531" fmla="*/ 5710 w 10000"/>
                  <a:gd name="connsiteY531" fmla="*/ 2531 h 10000"/>
                  <a:gd name="connsiteX532" fmla="*/ 5522 w 10000"/>
                  <a:gd name="connsiteY532" fmla="*/ 2267 h 10000"/>
                  <a:gd name="connsiteX533" fmla="*/ 5201 w 10000"/>
                  <a:gd name="connsiteY533" fmla="*/ 1705 h 10000"/>
                  <a:gd name="connsiteX534" fmla="*/ 5104 w 10000"/>
                  <a:gd name="connsiteY534" fmla="*/ 1602 h 10000"/>
                  <a:gd name="connsiteX535" fmla="*/ 4992 w 10000"/>
                  <a:gd name="connsiteY535" fmla="*/ 1496 h 10000"/>
                  <a:gd name="connsiteX536" fmla="*/ 4879 w 10000"/>
                  <a:gd name="connsiteY536" fmla="*/ 1394 h 10000"/>
                  <a:gd name="connsiteX537" fmla="*/ 4778 w 10000"/>
                  <a:gd name="connsiteY537" fmla="*/ 1298 h 10000"/>
                  <a:gd name="connsiteX538" fmla="*/ 4692 w 10000"/>
                  <a:gd name="connsiteY538" fmla="*/ 1148 h 10000"/>
                  <a:gd name="connsiteX539" fmla="*/ 4746 w 10000"/>
                  <a:gd name="connsiteY539" fmla="*/ 1130 h 10000"/>
                  <a:gd name="connsiteX540" fmla="*/ 4783 w 10000"/>
                  <a:gd name="connsiteY540" fmla="*/ 1153 h 10000"/>
                  <a:gd name="connsiteX541" fmla="*/ 4847 w 10000"/>
                  <a:gd name="connsiteY541" fmla="*/ 1174 h 10000"/>
                  <a:gd name="connsiteX542" fmla="*/ 4901 w 10000"/>
                  <a:gd name="connsiteY542" fmla="*/ 1193 h 10000"/>
                  <a:gd name="connsiteX543" fmla="*/ 4960 w 10000"/>
                  <a:gd name="connsiteY543" fmla="*/ 1209 h 10000"/>
                  <a:gd name="connsiteX544" fmla="*/ 4938 w 10000"/>
                  <a:gd name="connsiteY544" fmla="*/ 1235 h 10000"/>
                  <a:gd name="connsiteX545" fmla="*/ 5099 w 10000"/>
                  <a:gd name="connsiteY545" fmla="*/ 1288 h 10000"/>
                  <a:gd name="connsiteX546" fmla="*/ 5206 w 10000"/>
                  <a:gd name="connsiteY546" fmla="*/ 1288 h 10000"/>
                  <a:gd name="connsiteX547" fmla="*/ 5345 w 10000"/>
                  <a:gd name="connsiteY547" fmla="*/ 1285 h 10000"/>
                  <a:gd name="connsiteX548" fmla="*/ 5506 w 10000"/>
                  <a:gd name="connsiteY548" fmla="*/ 1280 h 10000"/>
                  <a:gd name="connsiteX549" fmla="*/ 5672 w 10000"/>
                  <a:gd name="connsiteY549" fmla="*/ 1280 h 10000"/>
                  <a:gd name="connsiteX550" fmla="*/ 5838 w 10000"/>
                  <a:gd name="connsiteY550" fmla="*/ 1280 h 10000"/>
                  <a:gd name="connsiteX551" fmla="*/ 5994 w 10000"/>
                  <a:gd name="connsiteY551" fmla="*/ 1280 h 10000"/>
                  <a:gd name="connsiteX552" fmla="*/ 6133 w 10000"/>
                  <a:gd name="connsiteY552" fmla="*/ 1288 h 10000"/>
                  <a:gd name="connsiteX553" fmla="*/ 6240 w 10000"/>
                  <a:gd name="connsiteY553" fmla="*/ 1293 h 10000"/>
                  <a:gd name="connsiteX554" fmla="*/ 6315 w 10000"/>
                  <a:gd name="connsiteY554" fmla="*/ 1304 h 10000"/>
                  <a:gd name="connsiteX555" fmla="*/ 6395 w 10000"/>
                  <a:gd name="connsiteY555" fmla="*/ 1328 h 10000"/>
                  <a:gd name="connsiteX556" fmla="*/ 6443 w 10000"/>
                  <a:gd name="connsiteY556" fmla="*/ 1357 h 10000"/>
                  <a:gd name="connsiteX557" fmla="*/ 6470 w 10000"/>
                  <a:gd name="connsiteY557" fmla="*/ 1380 h 10000"/>
                  <a:gd name="connsiteX558" fmla="*/ 6492 w 10000"/>
                  <a:gd name="connsiteY558" fmla="*/ 1409 h 10000"/>
                  <a:gd name="connsiteX559" fmla="*/ 6518 w 10000"/>
                  <a:gd name="connsiteY559" fmla="*/ 1441 h 10000"/>
                  <a:gd name="connsiteX560" fmla="*/ 6561 w 10000"/>
                  <a:gd name="connsiteY560" fmla="*/ 1478 h 10000"/>
                  <a:gd name="connsiteX561" fmla="*/ 6593 w 10000"/>
                  <a:gd name="connsiteY561" fmla="*/ 1494 h 10000"/>
                  <a:gd name="connsiteX562" fmla="*/ 6636 w 10000"/>
                  <a:gd name="connsiteY562" fmla="*/ 1499 h 10000"/>
                  <a:gd name="connsiteX563" fmla="*/ 6685 w 10000"/>
                  <a:gd name="connsiteY563" fmla="*/ 1502 h 10000"/>
                  <a:gd name="connsiteX564" fmla="*/ 6738 w 10000"/>
                  <a:gd name="connsiteY564" fmla="*/ 1507 h 10000"/>
                  <a:gd name="connsiteX565" fmla="*/ 6792 w 10000"/>
                  <a:gd name="connsiteY565" fmla="*/ 1512 h 10000"/>
                  <a:gd name="connsiteX566" fmla="*/ 6845 w 10000"/>
                  <a:gd name="connsiteY566" fmla="*/ 1565 h 10000"/>
                  <a:gd name="connsiteX567" fmla="*/ 6877 w 10000"/>
                  <a:gd name="connsiteY567" fmla="*/ 1570 h 10000"/>
                  <a:gd name="connsiteX568" fmla="*/ 6947 w 10000"/>
                  <a:gd name="connsiteY568" fmla="*/ 1570 h 10000"/>
                  <a:gd name="connsiteX569" fmla="*/ 7038 w 10000"/>
                  <a:gd name="connsiteY569" fmla="*/ 1576 h 10000"/>
                  <a:gd name="connsiteX570" fmla="*/ 7134 w 10000"/>
                  <a:gd name="connsiteY570" fmla="*/ 1576 h 10000"/>
                  <a:gd name="connsiteX571" fmla="*/ 7225 w 10000"/>
                  <a:gd name="connsiteY571" fmla="*/ 1578 h 10000"/>
                  <a:gd name="connsiteX572" fmla="*/ 7300 w 10000"/>
                  <a:gd name="connsiteY572" fmla="*/ 1581 h 10000"/>
                  <a:gd name="connsiteX573" fmla="*/ 7392 w 10000"/>
                  <a:gd name="connsiteY573" fmla="*/ 1594 h 10000"/>
                  <a:gd name="connsiteX574" fmla="*/ 7504 w 10000"/>
                  <a:gd name="connsiteY574" fmla="*/ 1610 h 10000"/>
                  <a:gd name="connsiteX575" fmla="*/ 7616 w 10000"/>
                  <a:gd name="connsiteY575" fmla="*/ 1623 h 10000"/>
                  <a:gd name="connsiteX576" fmla="*/ 7724 w 10000"/>
                  <a:gd name="connsiteY576" fmla="*/ 1636 h 10000"/>
                  <a:gd name="connsiteX577" fmla="*/ 7815 w 10000"/>
                  <a:gd name="connsiteY577" fmla="*/ 1644 h 10000"/>
                  <a:gd name="connsiteX578" fmla="*/ 7922 w 10000"/>
                  <a:gd name="connsiteY578" fmla="*/ 1647 h 10000"/>
                  <a:gd name="connsiteX579" fmla="*/ 8040 w 10000"/>
                  <a:gd name="connsiteY579" fmla="*/ 1647 h 10000"/>
                  <a:gd name="connsiteX580" fmla="*/ 8163 w 10000"/>
                  <a:gd name="connsiteY580" fmla="*/ 1644 h 10000"/>
                  <a:gd name="connsiteX581" fmla="*/ 8275 w 10000"/>
                  <a:gd name="connsiteY581" fmla="*/ 1644 h 10000"/>
                  <a:gd name="connsiteX582" fmla="*/ 8377 w 10000"/>
                  <a:gd name="connsiteY582" fmla="*/ 1652 h 10000"/>
                  <a:gd name="connsiteX583" fmla="*/ 8404 w 10000"/>
                  <a:gd name="connsiteY583" fmla="*/ 1623 h 10000"/>
                  <a:gd name="connsiteX584" fmla="*/ 8447 w 10000"/>
                  <a:gd name="connsiteY584" fmla="*/ 1602 h 10000"/>
                  <a:gd name="connsiteX585" fmla="*/ 8490 w 10000"/>
                  <a:gd name="connsiteY585" fmla="*/ 1578 h 10000"/>
                  <a:gd name="connsiteX586" fmla="*/ 8516 w 10000"/>
                  <a:gd name="connsiteY586" fmla="*/ 1557 h 10000"/>
                  <a:gd name="connsiteX587" fmla="*/ 8543 w 10000"/>
                  <a:gd name="connsiteY587" fmla="*/ 1528 h 10000"/>
                  <a:gd name="connsiteX588" fmla="*/ 8548 w 10000"/>
                  <a:gd name="connsiteY588" fmla="*/ 1499 h 10000"/>
                  <a:gd name="connsiteX589" fmla="*/ 8543 w 10000"/>
                  <a:gd name="connsiteY589" fmla="*/ 1478 h 10000"/>
                  <a:gd name="connsiteX590" fmla="*/ 8543 w 10000"/>
                  <a:gd name="connsiteY590" fmla="*/ 1454 h 10000"/>
                  <a:gd name="connsiteX591" fmla="*/ 8548 w 10000"/>
                  <a:gd name="connsiteY591" fmla="*/ 1425 h 10000"/>
                  <a:gd name="connsiteX592" fmla="*/ 8570 w 10000"/>
                  <a:gd name="connsiteY592" fmla="*/ 1383 h 10000"/>
                  <a:gd name="connsiteX593" fmla="*/ 8629 w 10000"/>
                  <a:gd name="connsiteY593" fmla="*/ 1320 h 10000"/>
                  <a:gd name="connsiteX594" fmla="*/ 8698 w 10000"/>
                  <a:gd name="connsiteY594" fmla="*/ 1256 h 10000"/>
                  <a:gd name="connsiteX595" fmla="*/ 8747 w 10000"/>
                  <a:gd name="connsiteY595" fmla="*/ 1193 h 10000"/>
                  <a:gd name="connsiteX596" fmla="*/ 8768 w 10000"/>
                  <a:gd name="connsiteY596" fmla="*/ 1148 h 10000"/>
                  <a:gd name="connsiteX597" fmla="*/ 8790 w 10000"/>
                  <a:gd name="connsiteY597" fmla="*/ 1093 h 10000"/>
                  <a:gd name="connsiteX598" fmla="*/ 8800 w 10000"/>
                  <a:gd name="connsiteY598" fmla="*/ 1037 h 10000"/>
                  <a:gd name="connsiteX599" fmla="*/ 8822 w 10000"/>
                  <a:gd name="connsiteY599" fmla="*/ 984 h 10000"/>
                  <a:gd name="connsiteX600" fmla="*/ 8843 w 10000"/>
                  <a:gd name="connsiteY600" fmla="*/ 937 h 10000"/>
                  <a:gd name="connsiteX601" fmla="*/ 8870 w 10000"/>
                  <a:gd name="connsiteY601" fmla="*/ 897 h 10000"/>
                  <a:gd name="connsiteX602" fmla="*/ 8913 w 10000"/>
                  <a:gd name="connsiteY602" fmla="*/ 868 h 10000"/>
                  <a:gd name="connsiteX603" fmla="*/ 8961 w 10000"/>
                  <a:gd name="connsiteY603" fmla="*/ 837 h 10000"/>
                  <a:gd name="connsiteX604" fmla="*/ 8993 w 10000"/>
                  <a:gd name="connsiteY604" fmla="*/ 802 h 10000"/>
                  <a:gd name="connsiteX605" fmla="*/ 9014 w 10000"/>
                  <a:gd name="connsiteY605" fmla="*/ 757 h 10000"/>
                  <a:gd name="connsiteX606" fmla="*/ 9014 w 10000"/>
                  <a:gd name="connsiteY606" fmla="*/ 723 h 10000"/>
                  <a:gd name="connsiteX607" fmla="*/ 9014 w 10000"/>
                  <a:gd name="connsiteY607" fmla="*/ 694 h 10000"/>
                  <a:gd name="connsiteX608" fmla="*/ 9009 w 10000"/>
                  <a:gd name="connsiteY608" fmla="*/ 662 h 10000"/>
                  <a:gd name="connsiteX609" fmla="*/ 9004 w 10000"/>
                  <a:gd name="connsiteY609" fmla="*/ 631 h 10000"/>
                  <a:gd name="connsiteX610" fmla="*/ 9014 w 10000"/>
                  <a:gd name="connsiteY610" fmla="*/ 594 h 10000"/>
                  <a:gd name="connsiteX611" fmla="*/ 8886 w 10000"/>
                  <a:gd name="connsiteY611" fmla="*/ 538 h 10000"/>
                  <a:gd name="connsiteX612" fmla="*/ 8757 w 10000"/>
                  <a:gd name="connsiteY612" fmla="*/ 478 h 10000"/>
                  <a:gd name="connsiteX613" fmla="*/ 8650 w 10000"/>
                  <a:gd name="connsiteY613" fmla="*/ 412 h 10000"/>
                  <a:gd name="connsiteX614" fmla="*/ 8559 w 10000"/>
                  <a:gd name="connsiteY614" fmla="*/ 338 h 10000"/>
                  <a:gd name="connsiteX615" fmla="*/ 8484 w 10000"/>
                  <a:gd name="connsiteY615" fmla="*/ 253 h 10000"/>
                  <a:gd name="connsiteX616" fmla="*/ 8399 w 10000"/>
                  <a:gd name="connsiteY616" fmla="*/ 116 h 10000"/>
                  <a:gd name="connsiteX617" fmla="*/ 8468 w 10000"/>
                  <a:gd name="connsiteY617" fmla="*/ 92 h 10000"/>
                  <a:gd name="connsiteX618" fmla="*/ 8548 w 10000"/>
                  <a:gd name="connsiteY618" fmla="*/ 82 h 10000"/>
                  <a:gd name="connsiteX619" fmla="*/ 8640 w 10000"/>
                  <a:gd name="connsiteY619" fmla="*/ 61 h 10000"/>
                  <a:gd name="connsiteX620" fmla="*/ 8698 w 10000"/>
                  <a:gd name="connsiteY620" fmla="*/ 3 h 10000"/>
                  <a:gd name="connsiteX621" fmla="*/ 8779 w 10000"/>
                  <a:gd name="connsiteY621"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Lst>
                <a:rect l="l" t="t" r="r" b="b"/>
                <a:pathLst>
                  <a:path w="10000" h="10000">
                    <a:moveTo>
                      <a:pt x="8779" y="0"/>
                    </a:moveTo>
                    <a:lnTo>
                      <a:pt x="8875" y="0"/>
                    </a:lnTo>
                    <a:lnTo>
                      <a:pt x="8993" y="3"/>
                    </a:lnTo>
                    <a:lnTo>
                      <a:pt x="9111" y="11"/>
                    </a:lnTo>
                    <a:lnTo>
                      <a:pt x="9239" y="24"/>
                    </a:lnTo>
                    <a:lnTo>
                      <a:pt x="9347" y="37"/>
                    </a:lnTo>
                    <a:lnTo>
                      <a:pt x="9448" y="58"/>
                    </a:lnTo>
                    <a:lnTo>
                      <a:pt x="9513" y="79"/>
                    </a:lnTo>
                    <a:lnTo>
                      <a:pt x="9555" y="106"/>
                    </a:lnTo>
                    <a:cubicBezTo>
                      <a:pt x="9561" y="111"/>
                      <a:pt x="9566" y="116"/>
                      <a:pt x="9572" y="121"/>
                    </a:cubicBezTo>
                    <a:cubicBezTo>
                      <a:pt x="9574" y="133"/>
                      <a:pt x="9575" y="144"/>
                      <a:pt x="9577" y="156"/>
                    </a:cubicBezTo>
                    <a:cubicBezTo>
                      <a:pt x="9582" y="171"/>
                      <a:pt x="9588" y="186"/>
                      <a:pt x="9593" y="201"/>
                    </a:cubicBezTo>
                    <a:cubicBezTo>
                      <a:pt x="9597" y="217"/>
                      <a:pt x="9600" y="232"/>
                      <a:pt x="9604" y="248"/>
                    </a:cubicBezTo>
                    <a:cubicBezTo>
                      <a:pt x="9609" y="267"/>
                      <a:pt x="9615" y="285"/>
                      <a:pt x="9620" y="304"/>
                    </a:cubicBezTo>
                    <a:cubicBezTo>
                      <a:pt x="9622" y="320"/>
                      <a:pt x="9623" y="335"/>
                      <a:pt x="9625" y="351"/>
                    </a:cubicBezTo>
                    <a:cubicBezTo>
                      <a:pt x="9629" y="366"/>
                      <a:pt x="9632" y="381"/>
                      <a:pt x="9636" y="396"/>
                    </a:cubicBezTo>
                    <a:lnTo>
                      <a:pt x="9636" y="428"/>
                    </a:lnTo>
                    <a:cubicBezTo>
                      <a:pt x="9623" y="452"/>
                      <a:pt x="9611" y="475"/>
                      <a:pt x="9598" y="499"/>
                    </a:cubicBezTo>
                    <a:cubicBezTo>
                      <a:pt x="9603" y="510"/>
                      <a:pt x="9609" y="522"/>
                      <a:pt x="9614" y="533"/>
                    </a:cubicBezTo>
                    <a:cubicBezTo>
                      <a:pt x="9621" y="549"/>
                      <a:pt x="9629" y="565"/>
                      <a:pt x="9636" y="581"/>
                    </a:cubicBezTo>
                    <a:cubicBezTo>
                      <a:pt x="9645" y="597"/>
                      <a:pt x="9654" y="612"/>
                      <a:pt x="9663" y="628"/>
                    </a:cubicBezTo>
                    <a:lnTo>
                      <a:pt x="9684" y="670"/>
                    </a:lnTo>
                    <a:cubicBezTo>
                      <a:pt x="9688" y="686"/>
                      <a:pt x="9691" y="702"/>
                      <a:pt x="9695" y="718"/>
                    </a:cubicBezTo>
                    <a:lnTo>
                      <a:pt x="9695" y="768"/>
                    </a:lnTo>
                    <a:lnTo>
                      <a:pt x="9689" y="816"/>
                    </a:lnTo>
                    <a:cubicBezTo>
                      <a:pt x="9687" y="831"/>
                      <a:pt x="9686" y="845"/>
                      <a:pt x="9684" y="860"/>
                    </a:cubicBezTo>
                    <a:lnTo>
                      <a:pt x="9684" y="903"/>
                    </a:lnTo>
                    <a:cubicBezTo>
                      <a:pt x="9689" y="913"/>
                      <a:pt x="9695" y="922"/>
                      <a:pt x="9700" y="932"/>
                    </a:cubicBezTo>
                    <a:cubicBezTo>
                      <a:pt x="9713" y="940"/>
                      <a:pt x="9725" y="947"/>
                      <a:pt x="9738" y="955"/>
                    </a:cubicBezTo>
                    <a:lnTo>
                      <a:pt x="9786" y="979"/>
                    </a:lnTo>
                    <a:lnTo>
                      <a:pt x="9839" y="1000"/>
                    </a:lnTo>
                    <a:cubicBezTo>
                      <a:pt x="9855" y="1006"/>
                      <a:pt x="9872" y="1013"/>
                      <a:pt x="9888" y="1019"/>
                    </a:cubicBezTo>
                    <a:lnTo>
                      <a:pt x="9936" y="1037"/>
                    </a:lnTo>
                    <a:cubicBezTo>
                      <a:pt x="9950" y="1047"/>
                      <a:pt x="9965" y="1056"/>
                      <a:pt x="9979" y="1066"/>
                    </a:cubicBezTo>
                    <a:cubicBezTo>
                      <a:pt x="9986" y="1079"/>
                      <a:pt x="9993" y="1093"/>
                      <a:pt x="10000" y="1106"/>
                    </a:cubicBezTo>
                    <a:lnTo>
                      <a:pt x="9898" y="1198"/>
                    </a:lnTo>
                    <a:cubicBezTo>
                      <a:pt x="9871" y="1232"/>
                      <a:pt x="9845" y="1267"/>
                      <a:pt x="9818" y="1301"/>
                    </a:cubicBezTo>
                    <a:cubicBezTo>
                      <a:pt x="9797" y="1336"/>
                      <a:pt x="9775" y="1372"/>
                      <a:pt x="9754" y="1407"/>
                    </a:cubicBezTo>
                    <a:cubicBezTo>
                      <a:pt x="9732" y="1444"/>
                      <a:pt x="9711" y="1481"/>
                      <a:pt x="9689" y="1518"/>
                    </a:cubicBezTo>
                    <a:lnTo>
                      <a:pt x="9620" y="1626"/>
                    </a:lnTo>
                    <a:lnTo>
                      <a:pt x="9545" y="1731"/>
                    </a:lnTo>
                    <a:cubicBezTo>
                      <a:pt x="9532" y="1750"/>
                      <a:pt x="9520" y="1768"/>
                      <a:pt x="9507" y="1787"/>
                    </a:cubicBezTo>
                    <a:cubicBezTo>
                      <a:pt x="9496" y="1807"/>
                      <a:pt x="9486" y="1827"/>
                      <a:pt x="9475" y="1847"/>
                    </a:cubicBezTo>
                    <a:cubicBezTo>
                      <a:pt x="9468" y="1867"/>
                      <a:pt x="9461" y="1888"/>
                      <a:pt x="9454" y="1908"/>
                    </a:cubicBezTo>
                    <a:cubicBezTo>
                      <a:pt x="9441" y="1930"/>
                      <a:pt x="9429" y="1952"/>
                      <a:pt x="9416" y="1974"/>
                    </a:cubicBezTo>
                    <a:cubicBezTo>
                      <a:pt x="9404" y="1994"/>
                      <a:pt x="9391" y="2015"/>
                      <a:pt x="9379" y="2035"/>
                    </a:cubicBezTo>
                    <a:lnTo>
                      <a:pt x="9314" y="2088"/>
                    </a:lnTo>
                    <a:cubicBezTo>
                      <a:pt x="9289" y="2099"/>
                      <a:pt x="9264" y="2111"/>
                      <a:pt x="9239" y="2122"/>
                    </a:cubicBezTo>
                    <a:lnTo>
                      <a:pt x="9143" y="2146"/>
                    </a:lnTo>
                    <a:cubicBezTo>
                      <a:pt x="9107" y="2151"/>
                      <a:pt x="9072" y="2157"/>
                      <a:pt x="9036" y="2162"/>
                    </a:cubicBezTo>
                    <a:lnTo>
                      <a:pt x="8918" y="2175"/>
                    </a:lnTo>
                    <a:lnTo>
                      <a:pt x="8795" y="2185"/>
                    </a:lnTo>
                    <a:lnTo>
                      <a:pt x="8677" y="2201"/>
                    </a:lnTo>
                    <a:lnTo>
                      <a:pt x="8468" y="2220"/>
                    </a:lnTo>
                    <a:lnTo>
                      <a:pt x="8232" y="2241"/>
                    </a:lnTo>
                    <a:lnTo>
                      <a:pt x="7975" y="2251"/>
                    </a:lnTo>
                    <a:lnTo>
                      <a:pt x="7702" y="2262"/>
                    </a:lnTo>
                    <a:lnTo>
                      <a:pt x="7429" y="2264"/>
                    </a:lnTo>
                    <a:lnTo>
                      <a:pt x="7145" y="2267"/>
                    </a:lnTo>
                    <a:lnTo>
                      <a:pt x="6861" y="2267"/>
                    </a:lnTo>
                    <a:cubicBezTo>
                      <a:pt x="6863" y="2328"/>
                      <a:pt x="6865" y="2388"/>
                      <a:pt x="6867" y="2449"/>
                    </a:cubicBezTo>
                    <a:cubicBezTo>
                      <a:pt x="6876" y="2512"/>
                      <a:pt x="6884" y="2574"/>
                      <a:pt x="6893" y="2637"/>
                    </a:cubicBezTo>
                    <a:cubicBezTo>
                      <a:pt x="6907" y="2698"/>
                      <a:pt x="6922" y="2760"/>
                      <a:pt x="6936" y="2821"/>
                    </a:cubicBezTo>
                    <a:cubicBezTo>
                      <a:pt x="6954" y="2879"/>
                      <a:pt x="6972" y="2938"/>
                      <a:pt x="6990" y="2996"/>
                    </a:cubicBezTo>
                    <a:cubicBezTo>
                      <a:pt x="7013" y="3050"/>
                      <a:pt x="7036" y="3105"/>
                      <a:pt x="7059" y="3159"/>
                    </a:cubicBezTo>
                    <a:cubicBezTo>
                      <a:pt x="7082" y="3207"/>
                      <a:pt x="7106" y="3256"/>
                      <a:pt x="7129" y="3304"/>
                    </a:cubicBezTo>
                    <a:cubicBezTo>
                      <a:pt x="7145" y="3344"/>
                      <a:pt x="7161" y="3383"/>
                      <a:pt x="7177" y="3423"/>
                    </a:cubicBezTo>
                    <a:lnTo>
                      <a:pt x="7225" y="3537"/>
                    </a:lnTo>
                    <a:cubicBezTo>
                      <a:pt x="7238" y="3576"/>
                      <a:pt x="7250" y="3614"/>
                      <a:pt x="7263" y="3653"/>
                    </a:cubicBezTo>
                    <a:cubicBezTo>
                      <a:pt x="7279" y="3692"/>
                      <a:pt x="7295" y="3730"/>
                      <a:pt x="7311" y="3769"/>
                    </a:cubicBezTo>
                    <a:cubicBezTo>
                      <a:pt x="7331" y="3808"/>
                      <a:pt x="7350" y="3846"/>
                      <a:pt x="7370" y="3885"/>
                    </a:cubicBezTo>
                    <a:lnTo>
                      <a:pt x="7450" y="3980"/>
                    </a:lnTo>
                    <a:cubicBezTo>
                      <a:pt x="7477" y="4012"/>
                      <a:pt x="7504" y="4043"/>
                      <a:pt x="7531" y="4075"/>
                    </a:cubicBezTo>
                    <a:cubicBezTo>
                      <a:pt x="7561" y="4107"/>
                      <a:pt x="7592" y="4138"/>
                      <a:pt x="7622" y="4170"/>
                    </a:cubicBezTo>
                    <a:lnTo>
                      <a:pt x="7702" y="4262"/>
                    </a:lnTo>
                    <a:cubicBezTo>
                      <a:pt x="7723" y="4293"/>
                      <a:pt x="7745" y="4324"/>
                      <a:pt x="7766" y="4355"/>
                    </a:cubicBezTo>
                    <a:cubicBezTo>
                      <a:pt x="7775" y="4386"/>
                      <a:pt x="7784" y="4416"/>
                      <a:pt x="7793" y="4447"/>
                    </a:cubicBezTo>
                    <a:cubicBezTo>
                      <a:pt x="7777" y="4457"/>
                      <a:pt x="7761" y="4466"/>
                      <a:pt x="7745" y="4476"/>
                    </a:cubicBezTo>
                    <a:lnTo>
                      <a:pt x="7697" y="4503"/>
                    </a:lnTo>
                    <a:cubicBezTo>
                      <a:pt x="7681" y="4513"/>
                      <a:pt x="7665" y="4524"/>
                      <a:pt x="7649" y="4534"/>
                    </a:cubicBezTo>
                    <a:cubicBezTo>
                      <a:pt x="7635" y="4542"/>
                      <a:pt x="7620" y="4550"/>
                      <a:pt x="7606" y="4558"/>
                    </a:cubicBezTo>
                    <a:cubicBezTo>
                      <a:pt x="7593" y="4562"/>
                      <a:pt x="7581" y="4567"/>
                      <a:pt x="7568" y="4571"/>
                    </a:cubicBezTo>
                    <a:cubicBezTo>
                      <a:pt x="7541" y="4575"/>
                      <a:pt x="7515" y="4578"/>
                      <a:pt x="7488" y="4582"/>
                    </a:cubicBezTo>
                    <a:lnTo>
                      <a:pt x="7413" y="4603"/>
                    </a:lnTo>
                    <a:cubicBezTo>
                      <a:pt x="7383" y="4612"/>
                      <a:pt x="7352" y="4620"/>
                      <a:pt x="7322" y="4629"/>
                    </a:cubicBezTo>
                    <a:cubicBezTo>
                      <a:pt x="7295" y="4640"/>
                      <a:pt x="7269" y="4652"/>
                      <a:pt x="7242" y="4663"/>
                    </a:cubicBezTo>
                    <a:cubicBezTo>
                      <a:pt x="7219" y="4675"/>
                      <a:pt x="7195" y="4686"/>
                      <a:pt x="7172" y="4698"/>
                    </a:cubicBezTo>
                    <a:cubicBezTo>
                      <a:pt x="7151" y="4708"/>
                      <a:pt x="7129" y="4717"/>
                      <a:pt x="7108" y="4727"/>
                    </a:cubicBezTo>
                    <a:cubicBezTo>
                      <a:pt x="7090" y="4724"/>
                      <a:pt x="7072" y="4722"/>
                      <a:pt x="7054" y="4719"/>
                    </a:cubicBezTo>
                    <a:cubicBezTo>
                      <a:pt x="7042" y="4623"/>
                      <a:pt x="7029" y="4527"/>
                      <a:pt x="7017" y="4431"/>
                    </a:cubicBezTo>
                    <a:lnTo>
                      <a:pt x="6947" y="4431"/>
                    </a:lnTo>
                    <a:lnTo>
                      <a:pt x="6893" y="4434"/>
                    </a:lnTo>
                    <a:lnTo>
                      <a:pt x="6840" y="4434"/>
                    </a:lnTo>
                    <a:lnTo>
                      <a:pt x="6770" y="4437"/>
                    </a:lnTo>
                    <a:lnTo>
                      <a:pt x="6663" y="4442"/>
                    </a:lnTo>
                    <a:cubicBezTo>
                      <a:pt x="6659" y="4490"/>
                      <a:pt x="6656" y="4539"/>
                      <a:pt x="6652" y="4587"/>
                    </a:cubicBezTo>
                    <a:cubicBezTo>
                      <a:pt x="6649" y="4637"/>
                      <a:pt x="6645" y="4687"/>
                      <a:pt x="6642" y="4737"/>
                    </a:cubicBezTo>
                    <a:cubicBezTo>
                      <a:pt x="6640" y="4786"/>
                      <a:pt x="6638" y="4836"/>
                      <a:pt x="6636" y="4885"/>
                    </a:cubicBezTo>
                    <a:cubicBezTo>
                      <a:pt x="6629" y="4934"/>
                      <a:pt x="6622" y="4984"/>
                      <a:pt x="6615" y="5033"/>
                    </a:cubicBezTo>
                    <a:cubicBezTo>
                      <a:pt x="6601" y="5069"/>
                      <a:pt x="6586" y="5105"/>
                      <a:pt x="6572" y="5141"/>
                    </a:cubicBezTo>
                    <a:lnTo>
                      <a:pt x="6524" y="5252"/>
                    </a:lnTo>
                    <a:cubicBezTo>
                      <a:pt x="6508" y="5285"/>
                      <a:pt x="6492" y="5319"/>
                      <a:pt x="6476" y="5352"/>
                    </a:cubicBezTo>
                    <a:cubicBezTo>
                      <a:pt x="6467" y="5386"/>
                      <a:pt x="6458" y="5421"/>
                      <a:pt x="6449" y="5455"/>
                    </a:cubicBezTo>
                    <a:cubicBezTo>
                      <a:pt x="6451" y="5487"/>
                      <a:pt x="6452" y="5518"/>
                      <a:pt x="6454" y="5550"/>
                    </a:cubicBezTo>
                    <a:cubicBezTo>
                      <a:pt x="6450" y="5552"/>
                      <a:pt x="6447" y="5554"/>
                      <a:pt x="6443" y="5556"/>
                    </a:cubicBezTo>
                    <a:lnTo>
                      <a:pt x="6427" y="5556"/>
                    </a:lnTo>
                    <a:lnTo>
                      <a:pt x="6427" y="5556"/>
                    </a:lnTo>
                    <a:cubicBezTo>
                      <a:pt x="6425" y="5557"/>
                      <a:pt x="6424" y="5557"/>
                      <a:pt x="6422" y="5558"/>
                    </a:cubicBezTo>
                    <a:lnTo>
                      <a:pt x="6422" y="5566"/>
                    </a:lnTo>
                    <a:lnTo>
                      <a:pt x="6422" y="5571"/>
                    </a:lnTo>
                    <a:lnTo>
                      <a:pt x="6422" y="5582"/>
                    </a:lnTo>
                    <a:lnTo>
                      <a:pt x="6422" y="5595"/>
                    </a:lnTo>
                    <a:lnTo>
                      <a:pt x="6347" y="5682"/>
                    </a:lnTo>
                    <a:cubicBezTo>
                      <a:pt x="6327" y="5713"/>
                      <a:pt x="6308" y="5744"/>
                      <a:pt x="6288" y="5775"/>
                    </a:cubicBezTo>
                    <a:cubicBezTo>
                      <a:pt x="6279" y="5807"/>
                      <a:pt x="6270" y="5840"/>
                      <a:pt x="6261" y="5872"/>
                    </a:cubicBezTo>
                    <a:cubicBezTo>
                      <a:pt x="6258" y="5907"/>
                      <a:pt x="6254" y="5943"/>
                      <a:pt x="6251" y="5978"/>
                    </a:cubicBezTo>
                    <a:cubicBezTo>
                      <a:pt x="6246" y="6013"/>
                      <a:pt x="6240" y="6048"/>
                      <a:pt x="6235" y="6083"/>
                    </a:cubicBezTo>
                    <a:lnTo>
                      <a:pt x="6229" y="6194"/>
                    </a:lnTo>
                    <a:lnTo>
                      <a:pt x="6208" y="6302"/>
                    </a:lnTo>
                    <a:cubicBezTo>
                      <a:pt x="6195" y="6339"/>
                      <a:pt x="6183" y="6376"/>
                      <a:pt x="6170" y="6413"/>
                    </a:cubicBezTo>
                    <a:lnTo>
                      <a:pt x="5978" y="7213"/>
                    </a:lnTo>
                    <a:lnTo>
                      <a:pt x="5951" y="7300"/>
                    </a:lnTo>
                    <a:cubicBezTo>
                      <a:pt x="5946" y="7333"/>
                      <a:pt x="5940" y="7365"/>
                      <a:pt x="5935" y="7398"/>
                    </a:cubicBezTo>
                    <a:cubicBezTo>
                      <a:pt x="5933" y="7428"/>
                      <a:pt x="5931" y="7457"/>
                      <a:pt x="5929" y="7487"/>
                    </a:cubicBezTo>
                    <a:lnTo>
                      <a:pt x="5929" y="7585"/>
                    </a:lnTo>
                    <a:lnTo>
                      <a:pt x="5929" y="7672"/>
                    </a:lnTo>
                    <a:cubicBezTo>
                      <a:pt x="5924" y="7699"/>
                      <a:pt x="5918" y="7727"/>
                      <a:pt x="5913" y="7754"/>
                    </a:cubicBezTo>
                    <a:cubicBezTo>
                      <a:pt x="5908" y="7780"/>
                      <a:pt x="5902" y="7805"/>
                      <a:pt x="5897" y="7831"/>
                    </a:cubicBezTo>
                    <a:cubicBezTo>
                      <a:pt x="5886" y="7859"/>
                      <a:pt x="5876" y="7887"/>
                      <a:pt x="5865" y="7915"/>
                    </a:cubicBezTo>
                    <a:lnTo>
                      <a:pt x="5865" y="7997"/>
                    </a:lnTo>
                    <a:cubicBezTo>
                      <a:pt x="5872" y="8022"/>
                      <a:pt x="5879" y="8048"/>
                      <a:pt x="5886" y="8073"/>
                    </a:cubicBezTo>
                    <a:cubicBezTo>
                      <a:pt x="5899" y="8098"/>
                      <a:pt x="5911" y="8122"/>
                      <a:pt x="5924" y="8147"/>
                    </a:cubicBezTo>
                    <a:lnTo>
                      <a:pt x="5972" y="8216"/>
                    </a:lnTo>
                    <a:lnTo>
                      <a:pt x="6020" y="8282"/>
                    </a:lnTo>
                    <a:lnTo>
                      <a:pt x="6069" y="8343"/>
                    </a:lnTo>
                    <a:cubicBezTo>
                      <a:pt x="6092" y="8412"/>
                      <a:pt x="6115" y="8482"/>
                      <a:pt x="6138" y="8551"/>
                    </a:cubicBezTo>
                    <a:lnTo>
                      <a:pt x="6111" y="8572"/>
                    </a:lnTo>
                    <a:cubicBezTo>
                      <a:pt x="6097" y="8576"/>
                      <a:pt x="6083" y="8581"/>
                      <a:pt x="6069" y="8585"/>
                    </a:cubicBezTo>
                    <a:cubicBezTo>
                      <a:pt x="6056" y="8590"/>
                      <a:pt x="6044" y="8594"/>
                      <a:pt x="6031" y="8599"/>
                    </a:cubicBezTo>
                    <a:cubicBezTo>
                      <a:pt x="6020" y="8606"/>
                      <a:pt x="6010" y="8613"/>
                      <a:pt x="5999" y="8620"/>
                    </a:cubicBezTo>
                    <a:cubicBezTo>
                      <a:pt x="6022" y="8623"/>
                      <a:pt x="6046" y="8627"/>
                      <a:pt x="6069" y="8630"/>
                    </a:cubicBezTo>
                    <a:cubicBezTo>
                      <a:pt x="6085" y="8634"/>
                      <a:pt x="6101" y="8639"/>
                      <a:pt x="6117" y="8643"/>
                    </a:cubicBezTo>
                    <a:cubicBezTo>
                      <a:pt x="6131" y="8652"/>
                      <a:pt x="6146" y="8661"/>
                      <a:pt x="6160" y="8670"/>
                    </a:cubicBezTo>
                    <a:cubicBezTo>
                      <a:pt x="6153" y="8687"/>
                      <a:pt x="6145" y="8703"/>
                      <a:pt x="6138" y="8720"/>
                    </a:cubicBezTo>
                    <a:cubicBezTo>
                      <a:pt x="6140" y="8737"/>
                      <a:pt x="6142" y="8753"/>
                      <a:pt x="6144" y="8770"/>
                    </a:cubicBezTo>
                    <a:cubicBezTo>
                      <a:pt x="6156" y="8789"/>
                      <a:pt x="6169" y="8807"/>
                      <a:pt x="6181" y="8826"/>
                    </a:cubicBezTo>
                    <a:cubicBezTo>
                      <a:pt x="6199" y="8842"/>
                      <a:pt x="6217" y="8857"/>
                      <a:pt x="6235" y="8873"/>
                    </a:cubicBezTo>
                    <a:cubicBezTo>
                      <a:pt x="6253" y="8888"/>
                      <a:pt x="6270" y="8903"/>
                      <a:pt x="6288" y="8918"/>
                    </a:cubicBezTo>
                    <a:lnTo>
                      <a:pt x="6352" y="8952"/>
                    </a:lnTo>
                    <a:lnTo>
                      <a:pt x="6465" y="9005"/>
                    </a:lnTo>
                    <a:lnTo>
                      <a:pt x="6583" y="9063"/>
                    </a:lnTo>
                    <a:lnTo>
                      <a:pt x="6706" y="9116"/>
                    </a:lnTo>
                    <a:lnTo>
                      <a:pt x="6781" y="9140"/>
                    </a:lnTo>
                    <a:lnTo>
                      <a:pt x="6867" y="9161"/>
                    </a:lnTo>
                    <a:lnTo>
                      <a:pt x="6958" y="9179"/>
                    </a:lnTo>
                    <a:lnTo>
                      <a:pt x="7043" y="9200"/>
                    </a:lnTo>
                    <a:lnTo>
                      <a:pt x="7134" y="9224"/>
                    </a:lnTo>
                    <a:lnTo>
                      <a:pt x="7220" y="9248"/>
                    </a:lnTo>
                    <a:lnTo>
                      <a:pt x="7290" y="9279"/>
                    </a:lnTo>
                    <a:lnTo>
                      <a:pt x="7343" y="9314"/>
                    </a:lnTo>
                    <a:cubicBezTo>
                      <a:pt x="7357" y="9329"/>
                      <a:pt x="7372" y="9344"/>
                      <a:pt x="7386" y="9359"/>
                    </a:cubicBezTo>
                    <a:cubicBezTo>
                      <a:pt x="7393" y="9376"/>
                      <a:pt x="7401" y="9392"/>
                      <a:pt x="7408" y="9409"/>
                    </a:cubicBezTo>
                    <a:lnTo>
                      <a:pt x="7381" y="9433"/>
                    </a:lnTo>
                    <a:cubicBezTo>
                      <a:pt x="7374" y="9443"/>
                      <a:pt x="7366" y="9454"/>
                      <a:pt x="7359" y="9464"/>
                    </a:cubicBezTo>
                    <a:lnTo>
                      <a:pt x="7333" y="9493"/>
                    </a:lnTo>
                    <a:cubicBezTo>
                      <a:pt x="7317" y="9503"/>
                      <a:pt x="7300" y="9512"/>
                      <a:pt x="7284" y="9522"/>
                    </a:cubicBezTo>
                    <a:lnTo>
                      <a:pt x="7193" y="9546"/>
                    </a:lnTo>
                    <a:lnTo>
                      <a:pt x="7081" y="9559"/>
                    </a:lnTo>
                    <a:lnTo>
                      <a:pt x="6958" y="9562"/>
                    </a:lnTo>
                    <a:lnTo>
                      <a:pt x="6824" y="9559"/>
                    </a:lnTo>
                    <a:lnTo>
                      <a:pt x="6690" y="9551"/>
                    </a:lnTo>
                    <a:lnTo>
                      <a:pt x="6567" y="9546"/>
                    </a:lnTo>
                    <a:lnTo>
                      <a:pt x="6454" y="9538"/>
                    </a:lnTo>
                    <a:lnTo>
                      <a:pt x="6261" y="9525"/>
                    </a:lnTo>
                    <a:lnTo>
                      <a:pt x="6074" y="9493"/>
                    </a:lnTo>
                    <a:lnTo>
                      <a:pt x="5903" y="9454"/>
                    </a:lnTo>
                    <a:lnTo>
                      <a:pt x="5726" y="9401"/>
                    </a:lnTo>
                    <a:lnTo>
                      <a:pt x="5560" y="9351"/>
                    </a:lnTo>
                    <a:lnTo>
                      <a:pt x="5404" y="9295"/>
                    </a:lnTo>
                    <a:lnTo>
                      <a:pt x="5244" y="9245"/>
                    </a:lnTo>
                    <a:lnTo>
                      <a:pt x="5083" y="9250"/>
                    </a:lnTo>
                    <a:cubicBezTo>
                      <a:pt x="5062" y="9248"/>
                      <a:pt x="5040" y="9247"/>
                      <a:pt x="5019" y="9245"/>
                    </a:cubicBezTo>
                    <a:lnTo>
                      <a:pt x="4944" y="9227"/>
                    </a:lnTo>
                    <a:lnTo>
                      <a:pt x="4853" y="9211"/>
                    </a:lnTo>
                    <a:lnTo>
                      <a:pt x="4762" y="9187"/>
                    </a:lnTo>
                    <a:lnTo>
                      <a:pt x="4681" y="9163"/>
                    </a:lnTo>
                    <a:cubicBezTo>
                      <a:pt x="4660" y="9153"/>
                      <a:pt x="4638" y="9144"/>
                      <a:pt x="4617" y="9134"/>
                    </a:cubicBezTo>
                    <a:lnTo>
                      <a:pt x="4585" y="9105"/>
                    </a:lnTo>
                    <a:cubicBezTo>
                      <a:pt x="4581" y="9090"/>
                      <a:pt x="4578" y="9075"/>
                      <a:pt x="4574" y="9060"/>
                    </a:cubicBezTo>
                    <a:cubicBezTo>
                      <a:pt x="4578" y="9042"/>
                      <a:pt x="4581" y="9023"/>
                      <a:pt x="4585" y="9005"/>
                    </a:cubicBezTo>
                    <a:cubicBezTo>
                      <a:pt x="4592" y="8986"/>
                      <a:pt x="4599" y="8966"/>
                      <a:pt x="4606" y="8947"/>
                    </a:cubicBezTo>
                    <a:cubicBezTo>
                      <a:pt x="4617" y="8926"/>
                      <a:pt x="4627" y="8905"/>
                      <a:pt x="4638" y="8884"/>
                    </a:cubicBezTo>
                    <a:cubicBezTo>
                      <a:pt x="4652" y="8863"/>
                      <a:pt x="4667" y="8841"/>
                      <a:pt x="4681" y="8820"/>
                    </a:cubicBezTo>
                    <a:cubicBezTo>
                      <a:pt x="4695" y="8799"/>
                      <a:pt x="4710" y="8778"/>
                      <a:pt x="4724" y="8757"/>
                    </a:cubicBezTo>
                    <a:cubicBezTo>
                      <a:pt x="4735" y="8738"/>
                      <a:pt x="4745" y="8718"/>
                      <a:pt x="4756" y="8699"/>
                    </a:cubicBezTo>
                    <a:cubicBezTo>
                      <a:pt x="4765" y="8681"/>
                      <a:pt x="4774" y="8664"/>
                      <a:pt x="4783" y="8646"/>
                    </a:cubicBezTo>
                    <a:cubicBezTo>
                      <a:pt x="4788" y="8632"/>
                      <a:pt x="4794" y="8618"/>
                      <a:pt x="4799" y="8604"/>
                    </a:cubicBezTo>
                    <a:lnTo>
                      <a:pt x="4676" y="8572"/>
                    </a:lnTo>
                    <a:cubicBezTo>
                      <a:pt x="4647" y="8561"/>
                      <a:pt x="4619" y="8549"/>
                      <a:pt x="4590" y="8538"/>
                    </a:cubicBezTo>
                    <a:cubicBezTo>
                      <a:pt x="4572" y="8526"/>
                      <a:pt x="4555" y="8513"/>
                      <a:pt x="4537" y="8501"/>
                    </a:cubicBezTo>
                    <a:cubicBezTo>
                      <a:pt x="4524" y="8487"/>
                      <a:pt x="4512" y="8473"/>
                      <a:pt x="4499" y="8459"/>
                    </a:cubicBezTo>
                    <a:cubicBezTo>
                      <a:pt x="4495" y="8444"/>
                      <a:pt x="4492" y="8429"/>
                      <a:pt x="4488" y="8414"/>
                    </a:cubicBezTo>
                    <a:lnTo>
                      <a:pt x="4494" y="8366"/>
                    </a:lnTo>
                    <a:cubicBezTo>
                      <a:pt x="4499" y="8349"/>
                      <a:pt x="4505" y="8333"/>
                      <a:pt x="4510" y="8316"/>
                    </a:cubicBezTo>
                    <a:cubicBezTo>
                      <a:pt x="4519" y="8298"/>
                      <a:pt x="4528" y="8281"/>
                      <a:pt x="4537" y="8263"/>
                    </a:cubicBezTo>
                    <a:cubicBezTo>
                      <a:pt x="4546" y="8246"/>
                      <a:pt x="4554" y="8228"/>
                      <a:pt x="4563" y="8211"/>
                    </a:cubicBezTo>
                    <a:cubicBezTo>
                      <a:pt x="4570" y="8192"/>
                      <a:pt x="4578" y="8174"/>
                      <a:pt x="4585" y="8155"/>
                    </a:cubicBezTo>
                    <a:cubicBezTo>
                      <a:pt x="4592" y="8136"/>
                      <a:pt x="4599" y="8116"/>
                      <a:pt x="4606" y="8097"/>
                    </a:cubicBezTo>
                    <a:cubicBezTo>
                      <a:pt x="4608" y="8079"/>
                      <a:pt x="4610" y="8060"/>
                      <a:pt x="4612" y="8042"/>
                    </a:cubicBezTo>
                    <a:cubicBezTo>
                      <a:pt x="4610" y="8023"/>
                      <a:pt x="4608" y="8003"/>
                      <a:pt x="4606" y="7984"/>
                    </a:cubicBezTo>
                    <a:cubicBezTo>
                      <a:pt x="4601" y="7963"/>
                      <a:pt x="4595" y="7941"/>
                      <a:pt x="4590" y="7920"/>
                    </a:cubicBezTo>
                    <a:cubicBezTo>
                      <a:pt x="4588" y="7893"/>
                      <a:pt x="4587" y="7865"/>
                      <a:pt x="4585" y="7838"/>
                    </a:cubicBezTo>
                    <a:lnTo>
                      <a:pt x="4585" y="7746"/>
                    </a:lnTo>
                    <a:cubicBezTo>
                      <a:pt x="4587" y="7713"/>
                      <a:pt x="4588" y="7679"/>
                      <a:pt x="4590" y="7646"/>
                    </a:cubicBezTo>
                    <a:cubicBezTo>
                      <a:pt x="4595" y="7614"/>
                      <a:pt x="4601" y="7583"/>
                      <a:pt x="4606" y="7551"/>
                    </a:cubicBezTo>
                    <a:cubicBezTo>
                      <a:pt x="4613" y="7522"/>
                      <a:pt x="4621" y="7493"/>
                      <a:pt x="4628" y="7464"/>
                    </a:cubicBezTo>
                    <a:cubicBezTo>
                      <a:pt x="4633" y="7417"/>
                      <a:pt x="4639" y="7371"/>
                      <a:pt x="4644" y="7324"/>
                    </a:cubicBezTo>
                    <a:cubicBezTo>
                      <a:pt x="4649" y="7274"/>
                      <a:pt x="4655" y="7223"/>
                      <a:pt x="4660" y="7173"/>
                    </a:cubicBezTo>
                    <a:lnTo>
                      <a:pt x="4660" y="7018"/>
                    </a:lnTo>
                    <a:cubicBezTo>
                      <a:pt x="4658" y="6963"/>
                      <a:pt x="4657" y="6909"/>
                      <a:pt x="4655" y="6854"/>
                    </a:cubicBezTo>
                    <a:cubicBezTo>
                      <a:pt x="4649" y="6800"/>
                      <a:pt x="4644" y="6747"/>
                      <a:pt x="4638" y="6693"/>
                    </a:cubicBezTo>
                    <a:cubicBezTo>
                      <a:pt x="4636" y="6642"/>
                      <a:pt x="4635" y="6591"/>
                      <a:pt x="4633" y="6540"/>
                    </a:cubicBezTo>
                    <a:cubicBezTo>
                      <a:pt x="4631" y="6492"/>
                      <a:pt x="4630" y="6443"/>
                      <a:pt x="4628" y="6395"/>
                    </a:cubicBezTo>
                    <a:lnTo>
                      <a:pt x="4628" y="6310"/>
                    </a:lnTo>
                    <a:cubicBezTo>
                      <a:pt x="4630" y="6282"/>
                      <a:pt x="4631" y="6254"/>
                      <a:pt x="4633" y="6226"/>
                    </a:cubicBezTo>
                    <a:cubicBezTo>
                      <a:pt x="4637" y="6197"/>
                      <a:pt x="4640" y="6168"/>
                      <a:pt x="4644" y="6139"/>
                    </a:cubicBezTo>
                    <a:cubicBezTo>
                      <a:pt x="4649" y="6111"/>
                      <a:pt x="4655" y="6082"/>
                      <a:pt x="4660" y="6054"/>
                    </a:cubicBezTo>
                    <a:cubicBezTo>
                      <a:pt x="4665" y="6025"/>
                      <a:pt x="4671" y="5996"/>
                      <a:pt x="4676" y="5967"/>
                    </a:cubicBezTo>
                    <a:lnTo>
                      <a:pt x="4676" y="5891"/>
                    </a:lnTo>
                    <a:cubicBezTo>
                      <a:pt x="4672" y="5866"/>
                      <a:pt x="4669" y="5842"/>
                      <a:pt x="4665" y="5817"/>
                    </a:cubicBezTo>
                    <a:lnTo>
                      <a:pt x="4638" y="5751"/>
                    </a:lnTo>
                    <a:cubicBezTo>
                      <a:pt x="4620" y="5732"/>
                      <a:pt x="4603" y="5712"/>
                      <a:pt x="4585" y="5693"/>
                    </a:cubicBezTo>
                    <a:lnTo>
                      <a:pt x="4585" y="5709"/>
                    </a:lnTo>
                    <a:cubicBezTo>
                      <a:pt x="4572" y="5719"/>
                      <a:pt x="4560" y="5730"/>
                      <a:pt x="4547" y="5740"/>
                    </a:cubicBezTo>
                    <a:cubicBezTo>
                      <a:pt x="4535" y="5755"/>
                      <a:pt x="4522" y="5770"/>
                      <a:pt x="4510" y="5785"/>
                    </a:cubicBezTo>
                    <a:cubicBezTo>
                      <a:pt x="4503" y="5799"/>
                      <a:pt x="4495" y="5813"/>
                      <a:pt x="4488" y="5827"/>
                    </a:cubicBezTo>
                    <a:cubicBezTo>
                      <a:pt x="4485" y="5842"/>
                      <a:pt x="4481" y="5857"/>
                      <a:pt x="4478" y="5872"/>
                    </a:cubicBezTo>
                    <a:cubicBezTo>
                      <a:pt x="4467" y="5876"/>
                      <a:pt x="4457" y="5881"/>
                      <a:pt x="4446" y="5885"/>
                    </a:cubicBezTo>
                    <a:lnTo>
                      <a:pt x="4408" y="5914"/>
                    </a:lnTo>
                    <a:lnTo>
                      <a:pt x="4371" y="5954"/>
                    </a:lnTo>
                    <a:cubicBezTo>
                      <a:pt x="4357" y="5970"/>
                      <a:pt x="4342" y="5986"/>
                      <a:pt x="4328" y="6002"/>
                    </a:cubicBezTo>
                    <a:cubicBezTo>
                      <a:pt x="4312" y="6020"/>
                      <a:pt x="4296" y="6039"/>
                      <a:pt x="4280" y="6057"/>
                    </a:cubicBezTo>
                    <a:lnTo>
                      <a:pt x="4237" y="6112"/>
                    </a:lnTo>
                    <a:cubicBezTo>
                      <a:pt x="4226" y="6130"/>
                      <a:pt x="4216" y="6147"/>
                      <a:pt x="4205" y="6165"/>
                    </a:cubicBezTo>
                    <a:cubicBezTo>
                      <a:pt x="4191" y="6182"/>
                      <a:pt x="4176" y="6198"/>
                      <a:pt x="4162" y="6215"/>
                    </a:cubicBezTo>
                    <a:cubicBezTo>
                      <a:pt x="4123" y="6263"/>
                      <a:pt x="4083" y="6310"/>
                      <a:pt x="4044" y="6358"/>
                    </a:cubicBezTo>
                    <a:cubicBezTo>
                      <a:pt x="3999" y="6405"/>
                      <a:pt x="3955" y="6453"/>
                      <a:pt x="3910" y="6500"/>
                    </a:cubicBezTo>
                    <a:lnTo>
                      <a:pt x="3787" y="6646"/>
                    </a:lnTo>
                    <a:cubicBezTo>
                      <a:pt x="3751" y="6693"/>
                      <a:pt x="3716" y="6741"/>
                      <a:pt x="3680" y="6788"/>
                    </a:cubicBezTo>
                    <a:cubicBezTo>
                      <a:pt x="3653" y="6834"/>
                      <a:pt x="3626" y="6879"/>
                      <a:pt x="3599" y="6925"/>
                    </a:cubicBezTo>
                    <a:lnTo>
                      <a:pt x="3599" y="6928"/>
                    </a:lnTo>
                    <a:lnTo>
                      <a:pt x="3599" y="6931"/>
                    </a:lnTo>
                    <a:cubicBezTo>
                      <a:pt x="3601" y="6933"/>
                      <a:pt x="3603" y="6934"/>
                      <a:pt x="3605" y="6936"/>
                    </a:cubicBezTo>
                    <a:lnTo>
                      <a:pt x="3605" y="6941"/>
                    </a:lnTo>
                    <a:cubicBezTo>
                      <a:pt x="3610" y="6945"/>
                      <a:pt x="3616" y="6948"/>
                      <a:pt x="3621" y="6952"/>
                    </a:cubicBezTo>
                    <a:cubicBezTo>
                      <a:pt x="3601" y="6948"/>
                      <a:pt x="3582" y="6945"/>
                      <a:pt x="3562" y="6941"/>
                    </a:cubicBezTo>
                    <a:cubicBezTo>
                      <a:pt x="3553" y="6960"/>
                      <a:pt x="3544" y="6978"/>
                      <a:pt x="3535" y="6997"/>
                    </a:cubicBezTo>
                    <a:lnTo>
                      <a:pt x="3492" y="7052"/>
                    </a:lnTo>
                    <a:cubicBezTo>
                      <a:pt x="3480" y="7069"/>
                      <a:pt x="3467" y="7085"/>
                      <a:pt x="3455" y="7102"/>
                    </a:cubicBezTo>
                    <a:lnTo>
                      <a:pt x="3407" y="7150"/>
                    </a:lnTo>
                    <a:cubicBezTo>
                      <a:pt x="3394" y="7161"/>
                      <a:pt x="3382" y="7173"/>
                      <a:pt x="3369" y="7184"/>
                    </a:cubicBezTo>
                    <a:lnTo>
                      <a:pt x="3348" y="7226"/>
                    </a:lnTo>
                    <a:lnTo>
                      <a:pt x="3348" y="7266"/>
                    </a:lnTo>
                    <a:lnTo>
                      <a:pt x="3348" y="7308"/>
                    </a:lnTo>
                    <a:cubicBezTo>
                      <a:pt x="3351" y="7320"/>
                      <a:pt x="3355" y="7333"/>
                      <a:pt x="3358" y="7345"/>
                    </a:cubicBezTo>
                    <a:cubicBezTo>
                      <a:pt x="3355" y="7356"/>
                      <a:pt x="3351" y="7366"/>
                      <a:pt x="3348" y="7377"/>
                    </a:cubicBezTo>
                    <a:cubicBezTo>
                      <a:pt x="3330" y="7409"/>
                      <a:pt x="3312" y="7442"/>
                      <a:pt x="3294" y="7474"/>
                    </a:cubicBezTo>
                    <a:cubicBezTo>
                      <a:pt x="3271" y="7508"/>
                      <a:pt x="3247" y="7541"/>
                      <a:pt x="3224" y="7575"/>
                    </a:cubicBezTo>
                    <a:lnTo>
                      <a:pt x="3160" y="7672"/>
                    </a:lnTo>
                    <a:cubicBezTo>
                      <a:pt x="3142" y="7705"/>
                      <a:pt x="3125" y="7737"/>
                      <a:pt x="3107" y="7770"/>
                    </a:cubicBezTo>
                    <a:cubicBezTo>
                      <a:pt x="3093" y="7803"/>
                      <a:pt x="3078" y="7835"/>
                      <a:pt x="3064" y="7868"/>
                    </a:cubicBezTo>
                    <a:lnTo>
                      <a:pt x="3037" y="7970"/>
                    </a:lnTo>
                    <a:lnTo>
                      <a:pt x="3037" y="8076"/>
                    </a:lnTo>
                    <a:cubicBezTo>
                      <a:pt x="3048" y="8113"/>
                      <a:pt x="3058" y="8150"/>
                      <a:pt x="3069" y="8187"/>
                    </a:cubicBezTo>
                    <a:cubicBezTo>
                      <a:pt x="3073" y="8206"/>
                      <a:pt x="3076" y="8226"/>
                      <a:pt x="3080" y="8245"/>
                    </a:cubicBezTo>
                    <a:cubicBezTo>
                      <a:pt x="3075" y="8264"/>
                      <a:pt x="3069" y="8284"/>
                      <a:pt x="3064" y="8303"/>
                    </a:cubicBezTo>
                    <a:cubicBezTo>
                      <a:pt x="3053" y="8321"/>
                      <a:pt x="3043" y="8338"/>
                      <a:pt x="3032" y="8356"/>
                    </a:cubicBezTo>
                    <a:cubicBezTo>
                      <a:pt x="3018" y="8374"/>
                      <a:pt x="3003" y="8391"/>
                      <a:pt x="2989" y="8409"/>
                    </a:cubicBezTo>
                    <a:cubicBezTo>
                      <a:pt x="2980" y="8425"/>
                      <a:pt x="2971" y="8440"/>
                      <a:pt x="2962" y="8456"/>
                    </a:cubicBezTo>
                    <a:cubicBezTo>
                      <a:pt x="2955" y="8469"/>
                      <a:pt x="2948" y="8483"/>
                      <a:pt x="2941" y="8496"/>
                    </a:cubicBezTo>
                    <a:cubicBezTo>
                      <a:pt x="2943" y="8507"/>
                      <a:pt x="2944" y="8519"/>
                      <a:pt x="2946" y="8530"/>
                    </a:cubicBezTo>
                    <a:lnTo>
                      <a:pt x="3198" y="8767"/>
                    </a:lnTo>
                    <a:lnTo>
                      <a:pt x="3198" y="8836"/>
                    </a:lnTo>
                    <a:lnTo>
                      <a:pt x="3171" y="8884"/>
                    </a:lnTo>
                    <a:lnTo>
                      <a:pt x="3133" y="8934"/>
                    </a:lnTo>
                    <a:cubicBezTo>
                      <a:pt x="3119" y="8952"/>
                      <a:pt x="3105" y="8971"/>
                      <a:pt x="3091" y="8989"/>
                    </a:cubicBezTo>
                    <a:cubicBezTo>
                      <a:pt x="3078" y="9008"/>
                      <a:pt x="3066" y="9026"/>
                      <a:pt x="3053" y="9045"/>
                    </a:cubicBezTo>
                    <a:cubicBezTo>
                      <a:pt x="3041" y="9062"/>
                      <a:pt x="3028" y="9080"/>
                      <a:pt x="3016" y="9097"/>
                    </a:cubicBezTo>
                    <a:cubicBezTo>
                      <a:pt x="3009" y="9113"/>
                      <a:pt x="3001" y="9129"/>
                      <a:pt x="2994" y="9145"/>
                    </a:cubicBezTo>
                    <a:cubicBezTo>
                      <a:pt x="2996" y="9158"/>
                      <a:pt x="2997" y="9171"/>
                      <a:pt x="2999" y="9184"/>
                    </a:cubicBezTo>
                    <a:cubicBezTo>
                      <a:pt x="3013" y="9213"/>
                      <a:pt x="3028" y="9243"/>
                      <a:pt x="3042" y="9272"/>
                    </a:cubicBezTo>
                    <a:lnTo>
                      <a:pt x="3107" y="9364"/>
                    </a:lnTo>
                    <a:lnTo>
                      <a:pt x="3176" y="9454"/>
                    </a:lnTo>
                    <a:cubicBezTo>
                      <a:pt x="3197" y="9486"/>
                      <a:pt x="3219" y="9517"/>
                      <a:pt x="3240" y="9549"/>
                    </a:cubicBezTo>
                    <a:cubicBezTo>
                      <a:pt x="3256" y="9581"/>
                      <a:pt x="3273" y="9612"/>
                      <a:pt x="3289" y="9644"/>
                    </a:cubicBezTo>
                    <a:cubicBezTo>
                      <a:pt x="3300" y="9676"/>
                      <a:pt x="3310" y="9709"/>
                      <a:pt x="3321" y="9741"/>
                    </a:cubicBezTo>
                    <a:cubicBezTo>
                      <a:pt x="3323" y="9774"/>
                      <a:pt x="3324" y="9806"/>
                      <a:pt x="3326" y="9839"/>
                    </a:cubicBezTo>
                    <a:cubicBezTo>
                      <a:pt x="3317" y="9872"/>
                      <a:pt x="3308" y="9906"/>
                      <a:pt x="3299" y="9939"/>
                    </a:cubicBezTo>
                    <a:lnTo>
                      <a:pt x="3160" y="9974"/>
                    </a:lnTo>
                    <a:lnTo>
                      <a:pt x="3016" y="9992"/>
                    </a:lnTo>
                    <a:lnTo>
                      <a:pt x="2855" y="10000"/>
                    </a:lnTo>
                    <a:lnTo>
                      <a:pt x="2700" y="9997"/>
                    </a:lnTo>
                    <a:lnTo>
                      <a:pt x="2539" y="9979"/>
                    </a:lnTo>
                    <a:lnTo>
                      <a:pt x="2384" y="9955"/>
                    </a:lnTo>
                    <a:lnTo>
                      <a:pt x="2239" y="9921"/>
                    </a:lnTo>
                    <a:lnTo>
                      <a:pt x="2105" y="9881"/>
                    </a:lnTo>
                    <a:cubicBezTo>
                      <a:pt x="2066" y="9865"/>
                      <a:pt x="2026" y="9850"/>
                      <a:pt x="1987" y="9834"/>
                    </a:cubicBezTo>
                    <a:lnTo>
                      <a:pt x="1901" y="9781"/>
                    </a:lnTo>
                    <a:lnTo>
                      <a:pt x="1837" y="9723"/>
                    </a:lnTo>
                    <a:lnTo>
                      <a:pt x="1837" y="9514"/>
                    </a:lnTo>
                    <a:cubicBezTo>
                      <a:pt x="1828" y="9503"/>
                      <a:pt x="1819" y="9491"/>
                      <a:pt x="1810" y="9480"/>
                    </a:cubicBezTo>
                    <a:cubicBezTo>
                      <a:pt x="1798" y="9465"/>
                      <a:pt x="1785" y="9450"/>
                      <a:pt x="1773" y="9435"/>
                    </a:cubicBezTo>
                    <a:cubicBezTo>
                      <a:pt x="1764" y="9417"/>
                      <a:pt x="1755" y="9400"/>
                      <a:pt x="1746" y="9382"/>
                    </a:cubicBezTo>
                    <a:lnTo>
                      <a:pt x="1725" y="9316"/>
                    </a:lnTo>
                    <a:lnTo>
                      <a:pt x="1725" y="9248"/>
                    </a:lnTo>
                    <a:cubicBezTo>
                      <a:pt x="1732" y="9224"/>
                      <a:pt x="1739" y="9201"/>
                      <a:pt x="1746" y="9177"/>
                    </a:cubicBezTo>
                    <a:cubicBezTo>
                      <a:pt x="1751" y="9160"/>
                      <a:pt x="1757" y="9143"/>
                      <a:pt x="1762" y="9126"/>
                    </a:cubicBezTo>
                    <a:lnTo>
                      <a:pt x="1762" y="9071"/>
                    </a:lnTo>
                    <a:cubicBezTo>
                      <a:pt x="1755" y="9052"/>
                      <a:pt x="1748" y="9032"/>
                      <a:pt x="1741" y="9013"/>
                    </a:cubicBezTo>
                    <a:cubicBezTo>
                      <a:pt x="1736" y="8993"/>
                      <a:pt x="1730" y="8972"/>
                      <a:pt x="1725" y="8952"/>
                    </a:cubicBezTo>
                    <a:cubicBezTo>
                      <a:pt x="1721" y="8929"/>
                      <a:pt x="1718" y="8907"/>
                      <a:pt x="1714" y="8884"/>
                    </a:cubicBezTo>
                    <a:lnTo>
                      <a:pt x="1714" y="8810"/>
                    </a:lnTo>
                    <a:cubicBezTo>
                      <a:pt x="1721" y="8784"/>
                      <a:pt x="1728" y="8759"/>
                      <a:pt x="1735" y="8733"/>
                    </a:cubicBezTo>
                    <a:lnTo>
                      <a:pt x="1762" y="8667"/>
                    </a:lnTo>
                    <a:cubicBezTo>
                      <a:pt x="1775" y="8647"/>
                      <a:pt x="1787" y="8626"/>
                      <a:pt x="1800" y="8606"/>
                    </a:cubicBezTo>
                    <a:cubicBezTo>
                      <a:pt x="1812" y="8586"/>
                      <a:pt x="1825" y="8566"/>
                      <a:pt x="1837" y="8546"/>
                    </a:cubicBezTo>
                    <a:cubicBezTo>
                      <a:pt x="1848" y="8521"/>
                      <a:pt x="1858" y="8497"/>
                      <a:pt x="1869" y="8472"/>
                    </a:cubicBezTo>
                    <a:lnTo>
                      <a:pt x="1869" y="7820"/>
                    </a:lnTo>
                    <a:lnTo>
                      <a:pt x="1998" y="7020"/>
                    </a:lnTo>
                    <a:cubicBezTo>
                      <a:pt x="2085" y="6872"/>
                      <a:pt x="2173" y="6725"/>
                      <a:pt x="2260" y="6577"/>
                    </a:cubicBezTo>
                    <a:cubicBezTo>
                      <a:pt x="2265" y="6458"/>
                      <a:pt x="2271" y="6340"/>
                      <a:pt x="2276" y="6221"/>
                    </a:cubicBezTo>
                    <a:lnTo>
                      <a:pt x="2453" y="5735"/>
                    </a:lnTo>
                    <a:lnTo>
                      <a:pt x="2501" y="5606"/>
                    </a:lnTo>
                    <a:cubicBezTo>
                      <a:pt x="2514" y="5565"/>
                      <a:pt x="2526" y="5525"/>
                      <a:pt x="2539" y="5484"/>
                    </a:cubicBezTo>
                    <a:cubicBezTo>
                      <a:pt x="2546" y="5444"/>
                      <a:pt x="2553" y="5403"/>
                      <a:pt x="2560" y="5363"/>
                    </a:cubicBezTo>
                    <a:cubicBezTo>
                      <a:pt x="2571" y="5324"/>
                      <a:pt x="2581" y="5286"/>
                      <a:pt x="2592" y="5247"/>
                    </a:cubicBezTo>
                    <a:lnTo>
                      <a:pt x="2598" y="5202"/>
                    </a:lnTo>
                    <a:lnTo>
                      <a:pt x="2592" y="5154"/>
                    </a:lnTo>
                    <a:cubicBezTo>
                      <a:pt x="2590" y="5138"/>
                      <a:pt x="2589" y="5123"/>
                      <a:pt x="2587" y="5107"/>
                    </a:cubicBezTo>
                    <a:lnTo>
                      <a:pt x="2587" y="5059"/>
                    </a:lnTo>
                    <a:cubicBezTo>
                      <a:pt x="2596" y="5044"/>
                      <a:pt x="2605" y="5030"/>
                      <a:pt x="2614" y="5015"/>
                    </a:cubicBezTo>
                    <a:lnTo>
                      <a:pt x="2592" y="5015"/>
                    </a:lnTo>
                    <a:lnTo>
                      <a:pt x="2587" y="5015"/>
                    </a:lnTo>
                    <a:lnTo>
                      <a:pt x="2582" y="5015"/>
                    </a:lnTo>
                    <a:lnTo>
                      <a:pt x="2582" y="5020"/>
                    </a:lnTo>
                    <a:lnTo>
                      <a:pt x="2571" y="5020"/>
                    </a:lnTo>
                    <a:lnTo>
                      <a:pt x="2571" y="5015"/>
                    </a:lnTo>
                    <a:cubicBezTo>
                      <a:pt x="2569" y="5014"/>
                      <a:pt x="2568" y="5013"/>
                      <a:pt x="2566" y="5012"/>
                    </a:cubicBezTo>
                    <a:cubicBezTo>
                      <a:pt x="2564" y="5009"/>
                      <a:pt x="2562" y="5007"/>
                      <a:pt x="2560" y="5004"/>
                    </a:cubicBezTo>
                    <a:lnTo>
                      <a:pt x="2566" y="4980"/>
                    </a:lnTo>
                    <a:cubicBezTo>
                      <a:pt x="2559" y="4975"/>
                      <a:pt x="2551" y="4969"/>
                      <a:pt x="2544" y="4964"/>
                    </a:cubicBezTo>
                    <a:lnTo>
                      <a:pt x="2517" y="4946"/>
                    </a:lnTo>
                    <a:cubicBezTo>
                      <a:pt x="2503" y="4942"/>
                      <a:pt x="2489" y="4937"/>
                      <a:pt x="2475" y="4933"/>
                    </a:cubicBezTo>
                    <a:cubicBezTo>
                      <a:pt x="2464" y="4928"/>
                      <a:pt x="2453" y="4922"/>
                      <a:pt x="2442" y="4917"/>
                    </a:cubicBezTo>
                    <a:cubicBezTo>
                      <a:pt x="2435" y="4913"/>
                      <a:pt x="2428" y="4908"/>
                      <a:pt x="2421" y="4904"/>
                    </a:cubicBezTo>
                    <a:lnTo>
                      <a:pt x="2421" y="4605"/>
                    </a:lnTo>
                    <a:cubicBezTo>
                      <a:pt x="2425" y="4443"/>
                      <a:pt x="2428" y="4282"/>
                      <a:pt x="2432" y="4120"/>
                    </a:cubicBezTo>
                    <a:cubicBezTo>
                      <a:pt x="2439" y="4085"/>
                      <a:pt x="2446" y="4049"/>
                      <a:pt x="2453" y="4014"/>
                    </a:cubicBezTo>
                    <a:cubicBezTo>
                      <a:pt x="2451" y="3980"/>
                      <a:pt x="2450" y="3945"/>
                      <a:pt x="2448" y="3911"/>
                    </a:cubicBezTo>
                    <a:cubicBezTo>
                      <a:pt x="2443" y="3877"/>
                      <a:pt x="2437" y="3842"/>
                      <a:pt x="2432" y="3808"/>
                    </a:cubicBezTo>
                    <a:cubicBezTo>
                      <a:pt x="2425" y="3773"/>
                      <a:pt x="2417" y="3738"/>
                      <a:pt x="2410" y="3703"/>
                    </a:cubicBezTo>
                    <a:cubicBezTo>
                      <a:pt x="2414" y="3668"/>
                      <a:pt x="2417" y="3632"/>
                      <a:pt x="2421" y="3597"/>
                    </a:cubicBezTo>
                    <a:cubicBezTo>
                      <a:pt x="2425" y="3558"/>
                      <a:pt x="2428" y="3520"/>
                      <a:pt x="2432" y="3481"/>
                    </a:cubicBezTo>
                    <a:cubicBezTo>
                      <a:pt x="2437" y="3441"/>
                      <a:pt x="2443" y="3402"/>
                      <a:pt x="2448" y="3362"/>
                    </a:cubicBezTo>
                    <a:cubicBezTo>
                      <a:pt x="2450" y="3321"/>
                      <a:pt x="2451" y="3279"/>
                      <a:pt x="2453" y="3238"/>
                    </a:cubicBezTo>
                    <a:cubicBezTo>
                      <a:pt x="2451" y="3199"/>
                      <a:pt x="2450" y="3161"/>
                      <a:pt x="2448" y="3122"/>
                    </a:cubicBezTo>
                    <a:lnTo>
                      <a:pt x="2421" y="3017"/>
                    </a:lnTo>
                    <a:cubicBezTo>
                      <a:pt x="2401" y="2912"/>
                      <a:pt x="2382" y="2808"/>
                      <a:pt x="2362" y="2703"/>
                    </a:cubicBezTo>
                    <a:cubicBezTo>
                      <a:pt x="2358" y="2720"/>
                      <a:pt x="2355" y="2736"/>
                      <a:pt x="2351" y="2753"/>
                    </a:cubicBezTo>
                    <a:lnTo>
                      <a:pt x="2314" y="2790"/>
                    </a:lnTo>
                    <a:cubicBezTo>
                      <a:pt x="2303" y="2800"/>
                      <a:pt x="2293" y="2811"/>
                      <a:pt x="2282" y="2821"/>
                    </a:cubicBezTo>
                    <a:lnTo>
                      <a:pt x="2255" y="2848"/>
                    </a:lnTo>
                    <a:cubicBezTo>
                      <a:pt x="2250" y="2858"/>
                      <a:pt x="2244" y="2867"/>
                      <a:pt x="2239" y="2877"/>
                    </a:cubicBezTo>
                    <a:cubicBezTo>
                      <a:pt x="2238" y="2886"/>
                      <a:pt x="2237" y="2894"/>
                      <a:pt x="2236" y="2903"/>
                    </a:cubicBezTo>
                    <a:lnTo>
                      <a:pt x="2217" y="2922"/>
                    </a:lnTo>
                    <a:cubicBezTo>
                      <a:pt x="2206" y="2933"/>
                      <a:pt x="2196" y="2945"/>
                      <a:pt x="2185" y="2956"/>
                    </a:cubicBezTo>
                    <a:lnTo>
                      <a:pt x="2148" y="2996"/>
                    </a:lnTo>
                    <a:cubicBezTo>
                      <a:pt x="2141" y="3011"/>
                      <a:pt x="2133" y="3025"/>
                      <a:pt x="2126" y="3040"/>
                    </a:cubicBezTo>
                    <a:lnTo>
                      <a:pt x="2105" y="3088"/>
                    </a:lnTo>
                    <a:cubicBezTo>
                      <a:pt x="2101" y="3100"/>
                      <a:pt x="2098" y="3113"/>
                      <a:pt x="2094" y="3125"/>
                    </a:cubicBezTo>
                    <a:cubicBezTo>
                      <a:pt x="2092" y="3135"/>
                      <a:pt x="2091" y="3144"/>
                      <a:pt x="2089" y="3154"/>
                    </a:cubicBezTo>
                    <a:cubicBezTo>
                      <a:pt x="2085" y="3157"/>
                      <a:pt x="2082" y="3161"/>
                      <a:pt x="2078" y="3164"/>
                    </a:cubicBezTo>
                    <a:lnTo>
                      <a:pt x="1971" y="3215"/>
                    </a:lnTo>
                    <a:lnTo>
                      <a:pt x="1869" y="3257"/>
                    </a:lnTo>
                    <a:lnTo>
                      <a:pt x="1773" y="3296"/>
                    </a:lnTo>
                    <a:cubicBezTo>
                      <a:pt x="1741" y="3308"/>
                      <a:pt x="1708" y="3319"/>
                      <a:pt x="1676" y="3331"/>
                    </a:cubicBezTo>
                    <a:lnTo>
                      <a:pt x="1559" y="3362"/>
                    </a:lnTo>
                    <a:lnTo>
                      <a:pt x="1414" y="3389"/>
                    </a:lnTo>
                    <a:lnTo>
                      <a:pt x="1296" y="3399"/>
                    </a:lnTo>
                    <a:lnTo>
                      <a:pt x="1194" y="3391"/>
                    </a:lnTo>
                    <a:lnTo>
                      <a:pt x="1093" y="3376"/>
                    </a:lnTo>
                    <a:lnTo>
                      <a:pt x="1007" y="3344"/>
                    </a:lnTo>
                    <a:cubicBezTo>
                      <a:pt x="978" y="3333"/>
                      <a:pt x="950" y="3321"/>
                      <a:pt x="921" y="3310"/>
                    </a:cubicBezTo>
                    <a:cubicBezTo>
                      <a:pt x="896" y="3297"/>
                      <a:pt x="871" y="3283"/>
                      <a:pt x="846" y="3270"/>
                    </a:cubicBezTo>
                    <a:lnTo>
                      <a:pt x="777" y="3225"/>
                    </a:lnTo>
                    <a:cubicBezTo>
                      <a:pt x="757" y="3211"/>
                      <a:pt x="738" y="3197"/>
                      <a:pt x="718" y="3183"/>
                    </a:cubicBezTo>
                    <a:cubicBezTo>
                      <a:pt x="700" y="3171"/>
                      <a:pt x="682" y="3158"/>
                      <a:pt x="664" y="3146"/>
                    </a:cubicBezTo>
                    <a:cubicBezTo>
                      <a:pt x="650" y="3135"/>
                      <a:pt x="635" y="3125"/>
                      <a:pt x="621" y="3114"/>
                    </a:cubicBezTo>
                    <a:cubicBezTo>
                      <a:pt x="609" y="3108"/>
                      <a:pt x="596" y="3102"/>
                      <a:pt x="584" y="3096"/>
                    </a:cubicBezTo>
                    <a:cubicBezTo>
                      <a:pt x="548" y="3075"/>
                      <a:pt x="513" y="3053"/>
                      <a:pt x="477" y="3032"/>
                    </a:cubicBezTo>
                    <a:lnTo>
                      <a:pt x="386" y="2959"/>
                    </a:lnTo>
                    <a:lnTo>
                      <a:pt x="311" y="2869"/>
                    </a:lnTo>
                    <a:cubicBezTo>
                      <a:pt x="293" y="2837"/>
                      <a:pt x="275" y="2806"/>
                      <a:pt x="257" y="2774"/>
                    </a:cubicBezTo>
                    <a:cubicBezTo>
                      <a:pt x="243" y="2739"/>
                      <a:pt x="228" y="2703"/>
                      <a:pt x="214" y="2668"/>
                    </a:cubicBezTo>
                    <a:cubicBezTo>
                      <a:pt x="209" y="2631"/>
                      <a:pt x="203" y="2594"/>
                      <a:pt x="198" y="2557"/>
                    </a:cubicBezTo>
                    <a:lnTo>
                      <a:pt x="198" y="2449"/>
                    </a:lnTo>
                    <a:lnTo>
                      <a:pt x="225" y="2341"/>
                    </a:lnTo>
                    <a:cubicBezTo>
                      <a:pt x="230" y="2324"/>
                      <a:pt x="236" y="2308"/>
                      <a:pt x="241" y="2291"/>
                    </a:cubicBezTo>
                    <a:cubicBezTo>
                      <a:pt x="239" y="2275"/>
                      <a:pt x="238" y="2259"/>
                      <a:pt x="236" y="2243"/>
                    </a:cubicBezTo>
                    <a:lnTo>
                      <a:pt x="236" y="2196"/>
                    </a:lnTo>
                    <a:lnTo>
                      <a:pt x="236" y="2151"/>
                    </a:lnTo>
                    <a:cubicBezTo>
                      <a:pt x="239" y="2139"/>
                      <a:pt x="243" y="2126"/>
                      <a:pt x="246" y="2114"/>
                    </a:cubicBezTo>
                    <a:cubicBezTo>
                      <a:pt x="228" y="2087"/>
                      <a:pt x="211" y="2059"/>
                      <a:pt x="193" y="2032"/>
                    </a:cubicBezTo>
                    <a:cubicBezTo>
                      <a:pt x="172" y="2002"/>
                      <a:pt x="150" y="1972"/>
                      <a:pt x="129" y="1942"/>
                    </a:cubicBezTo>
                    <a:cubicBezTo>
                      <a:pt x="111" y="1911"/>
                      <a:pt x="93" y="1881"/>
                      <a:pt x="75" y="1850"/>
                    </a:cubicBezTo>
                    <a:lnTo>
                      <a:pt x="27" y="1760"/>
                    </a:lnTo>
                    <a:cubicBezTo>
                      <a:pt x="18" y="1730"/>
                      <a:pt x="9" y="1701"/>
                      <a:pt x="0" y="1671"/>
                    </a:cubicBezTo>
                    <a:lnTo>
                      <a:pt x="107" y="1618"/>
                    </a:lnTo>
                    <a:lnTo>
                      <a:pt x="257" y="1576"/>
                    </a:lnTo>
                    <a:lnTo>
                      <a:pt x="412" y="1541"/>
                    </a:lnTo>
                    <a:lnTo>
                      <a:pt x="595" y="1518"/>
                    </a:lnTo>
                    <a:lnTo>
                      <a:pt x="777" y="1507"/>
                    </a:lnTo>
                    <a:cubicBezTo>
                      <a:pt x="793" y="1512"/>
                      <a:pt x="809" y="1518"/>
                      <a:pt x="825" y="1523"/>
                    </a:cubicBezTo>
                    <a:cubicBezTo>
                      <a:pt x="843" y="1526"/>
                      <a:pt x="860" y="1530"/>
                      <a:pt x="878" y="1533"/>
                    </a:cubicBezTo>
                    <a:cubicBezTo>
                      <a:pt x="898" y="1536"/>
                      <a:pt x="917" y="1538"/>
                      <a:pt x="937" y="1541"/>
                    </a:cubicBezTo>
                    <a:cubicBezTo>
                      <a:pt x="955" y="1545"/>
                      <a:pt x="973" y="1550"/>
                      <a:pt x="991" y="1554"/>
                    </a:cubicBezTo>
                    <a:cubicBezTo>
                      <a:pt x="1007" y="1561"/>
                      <a:pt x="1023" y="1569"/>
                      <a:pt x="1039" y="1576"/>
                    </a:cubicBezTo>
                    <a:lnTo>
                      <a:pt x="1093" y="1615"/>
                    </a:lnTo>
                    <a:cubicBezTo>
                      <a:pt x="1105" y="1630"/>
                      <a:pt x="1118" y="1645"/>
                      <a:pt x="1130" y="1660"/>
                    </a:cubicBezTo>
                    <a:lnTo>
                      <a:pt x="1087" y="1694"/>
                    </a:lnTo>
                    <a:cubicBezTo>
                      <a:pt x="1082" y="1706"/>
                      <a:pt x="1076" y="1717"/>
                      <a:pt x="1071" y="1729"/>
                    </a:cubicBezTo>
                    <a:cubicBezTo>
                      <a:pt x="1076" y="1740"/>
                      <a:pt x="1082" y="1752"/>
                      <a:pt x="1087" y="1763"/>
                    </a:cubicBezTo>
                    <a:cubicBezTo>
                      <a:pt x="1092" y="1774"/>
                      <a:pt x="1098" y="1786"/>
                      <a:pt x="1103" y="1797"/>
                    </a:cubicBezTo>
                    <a:cubicBezTo>
                      <a:pt x="1107" y="1809"/>
                      <a:pt x="1110" y="1822"/>
                      <a:pt x="1114" y="1834"/>
                    </a:cubicBezTo>
                    <a:cubicBezTo>
                      <a:pt x="1112" y="1846"/>
                      <a:pt x="1111" y="1859"/>
                      <a:pt x="1109" y="1871"/>
                    </a:cubicBezTo>
                    <a:cubicBezTo>
                      <a:pt x="1096" y="1885"/>
                      <a:pt x="1084" y="1899"/>
                      <a:pt x="1071" y="1913"/>
                    </a:cubicBezTo>
                    <a:lnTo>
                      <a:pt x="900" y="1948"/>
                    </a:lnTo>
                    <a:lnTo>
                      <a:pt x="900" y="1985"/>
                    </a:lnTo>
                    <a:cubicBezTo>
                      <a:pt x="902" y="1997"/>
                      <a:pt x="903" y="2010"/>
                      <a:pt x="905" y="2022"/>
                    </a:cubicBezTo>
                    <a:cubicBezTo>
                      <a:pt x="909" y="2036"/>
                      <a:pt x="912" y="2050"/>
                      <a:pt x="916" y="2064"/>
                    </a:cubicBezTo>
                    <a:lnTo>
                      <a:pt x="916" y="2103"/>
                    </a:lnTo>
                    <a:cubicBezTo>
                      <a:pt x="912" y="2116"/>
                      <a:pt x="909" y="2130"/>
                      <a:pt x="905" y="2143"/>
                    </a:cubicBezTo>
                    <a:cubicBezTo>
                      <a:pt x="900" y="2154"/>
                      <a:pt x="894" y="2164"/>
                      <a:pt x="889" y="2175"/>
                    </a:cubicBezTo>
                    <a:cubicBezTo>
                      <a:pt x="875" y="2184"/>
                      <a:pt x="860" y="2192"/>
                      <a:pt x="846" y="2201"/>
                    </a:cubicBezTo>
                    <a:lnTo>
                      <a:pt x="889" y="2241"/>
                    </a:lnTo>
                    <a:cubicBezTo>
                      <a:pt x="905" y="2253"/>
                      <a:pt x="921" y="2266"/>
                      <a:pt x="937" y="2278"/>
                    </a:cubicBezTo>
                    <a:cubicBezTo>
                      <a:pt x="955" y="2289"/>
                      <a:pt x="973" y="2301"/>
                      <a:pt x="991" y="2312"/>
                    </a:cubicBezTo>
                    <a:lnTo>
                      <a:pt x="1044" y="2336"/>
                    </a:lnTo>
                    <a:cubicBezTo>
                      <a:pt x="1060" y="2339"/>
                      <a:pt x="1077" y="2343"/>
                      <a:pt x="1093" y="2346"/>
                    </a:cubicBezTo>
                    <a:cubicBezTo>
                      <a:pt x="1105" y="2337"/>
                      <a:pt x="1118" y="2329"/>
                      <a:pt x="1130" y="2320"/>
                    </a:cubicBezTo>
                    <a:lnTo>
                      <a:pt x="1157" y="2275"/>
                    </a:lnTo>
                    <a:cubicBezTo>
                      <a:pt x="1169" y="2257"/>
                      <a:pt x="1182" y="2238"/>
                      <a:pt x="1194" y="2220"/>
                    </a:cubicBezTo>
                    <a:cubicBezTo>
                      <a:pt x="1205" y="2199"/>
                      <a:pt x="1216" y="2177"/>
                      <a:pt x="1227" y="2156"/>
                    </a:cubicBezTo>
                    <a:cubicBezTo>
                      <a:pt x="1234" y="2133"/>
                      <a:pt x="1241" y="2111"/>
                      <a:pt x="1248" y="2088"/>
                    </a:cubicBezTo>
                    <a:lnTo>
                      <a:pt x="1275" y="2022"/>
                    </a:lnTo>
                    <a:cubicBezTo>
                      <a:pt x="1280" y="2002"/>
                      <a:pt x="1286" y="1981"/>
                      <a:pt x="1291" y="1961"/>
                    </a:cubicBezTo>
                    <a:cubicBezTo>
                      <a:pt x="1293" y="1945"/>
                      <a:pt x="1294" y="1929"/>
                      <a:pt x="1296" y="1913"/>
                    </a:cubicBezTo>
                    <a:cubicBezTo>
                      <a:pt x="1294" y="1902"/>
                      <a:pt x="1293" y="1890"/>
                      <a:pt x="1291" y="1879"/>
                    </a:cubicBezTo>
                    <a:lnTo>
                      <a:pt x="1318" y="1876"/>
                    </a:lnTo>
                    <a:cubicBezTo>
                      <a:pt x="1321" y="1874"/>
                      <a:pt x="1325" y="1873"/>
                      <a:pt x="1328" y="1871"/>
                    </a:cubicBezTo>
                    <a:cubicBezTo>
                      <a:pt x="1333" y="1869"/>
                      <a:pt x="1339" y="1868"/>
                      <a:pt x="1344" y="1866"/>
                    </a:cubicBezTo>
                    <a:cubicBezTo>
                      <a:pt x="1346" y="1864"/>
                      <a:pt x="1348" y="1863"/>
                      <a:pt x="1350" y="1861"/>
                    </a:cubicBezTo>
                    <a:cubicBezTo>
                      <a:pt x="1353" y="1859"/>
                      <a:pt x="1357" y="1857"/>
                      <a:pt x="1360" y="1855"/>
                    </a:cubicBezTo>
                    <a:cubicBezTo>
                      <a:pt x="1362" y="1852"/>
                      <a:pt x="1364" y="1850"/>
                      <a:pt x="1366" y="1847"/>
                    </a:cubicBezTo>
                    <a:cubicBezTo>
                      <a:pt x="1370" y="1843"/>
                      <a:pt x="1373" y="1838"/>
                      <a:pt x="1377" y="1834"/>
                    </a:cubicBezTo>
                    <a:cubicBezTo>
                      <a:pt x="1373" y="1823"/>
                      <a:pt x="1370" y="1811"/>
                      <a:pt x="1366" y="1800"/>
                    </a:cubicBezTo>
                    <a:cubicBezTo>
                      <a:pt x="1370" y="1784"/>
                      <a:pt x="1373" y="1768"/>
                      <a:pt x="1377" y="1752"/>
                    </a:cubicBezTo>
                    <a:cubicBezTo>
                      <a:pt x="1384" y="1735"/>
                      <a:pt x="1391" y="1719"/>
                      <a:pt x="1398" y="1702"/>
                    </a:cubicBezTo>
                    <a:cubicBezTo>
                      <a:pt x="1409" y="1685"/>
                      <a:pt x="1419" y="1669"/>
                      <a:pt x="1430" y="1652"/>
                    </a:cubicBezTo>
                    <a:cubicBezTo>
                      <a:pt x="1441" y="1639"/>
                      <a:pt x="1451" y="1626"/>
                      <a:pt x="1462" y="1613"/>
                    </a:cubicBezTo>
                    <a:cubicBezTo>
                      <a:pt x="1476" y="1602"/>
                      <a:pt x="1491" y="1592"/>
                      <a:pt x="1505" y="1581"/>
                    </a:cubicBezTo>
                    <a:lnTo>
                      <a:pt x="1575" y="1554"/>
                    </a:lnTo>
                    <a:lnTo>
                      <a:pt x="1666" y="1536"/>
                    </a:lnTo>
                    <a:cubicBezTo>
                      <a:pt x="1698" y="1533"/>
                      <a:pt x="1730" y="1531"/>
                      <a:pt x="1762" y="1528"/>
                    </a:cubicBezTo>
                    <a:lnTo>
                      <a:pt x="1864" y="1518"/>
                    </a:lnTo>
                    <a:lnTo>
                      <a:pt x="1971" y="1507"/>
                    </a:lnTo>
                    <a:lnTo>
                      <a:pt x="2067" y="1486"/>
                    </a:lnTo>
                    <a:lnTo>
                      <a:pt x="2266" y="1438"/>
                    </a:lnTo>
                    <a:lnTo>
                      <a:pt x="2480" y="1386"/>
                    </a:lnTo>
                    <a:lnTo>
                      <a:pt x="2700" y="1333"/>
                    </a:lnTo>
                    <a:lnTo>
                      <a:pt x="2892" y="1277"/>
                    </a:lnTo>
                    <a:cubicBezTo>
                      <a:pt x="2880" y="1272"/>
                      <a:pt x="2867" y="1267"/>
                      <a:pt x="2855" y="1262"/>
                    </a:cubicBezTo>
                    <a:cubicBezTo>
                      <a:pt x="2882" y="1257"/>
                      <a:pt x="2908" y="1251"/>
                      <a:pt x="2935" y="1246"/>
                    </a:cubicBezTo>
                    <a:lnTo>
                      <a:pt x="2994" y="1222"/>
                    </a:lnTo>
                    <a:lnTo>
                      <a:pt x="3053" y="1193"/>
                    </a:lnTo>
                    <a:cubicBezTo>
                      <a:pt x="3069" y="1182"/>
                      <a:pt x="3085" y="1172"/>
                      <a:pt x="3101" y="1161"/>
                    </a:cubicBezTo>
                    <a:cubicBezTo>
                      <a:pt x="3119" y="1151"/>
                      <a:pt x="3137" y="1140"/>
                      <a:pt x="3155" y="1130"/>
                    </a:cubicBezTo>
                    <a:lnTo>
                      <a:pt x="3208" y="1106"/>
                    </a:lnTo>
                    <a:cubicBezTo>
                      <a:pt x="3219" y="1125"/>
                      <a:pt x="3229" y="1145"/>
                      <a:pt x="3240" y="1164"/>
                    </a:cubicBezTo>
                    <a:cubicBezTo>
                      <a:pt x="3258" y="1182"/>
                      <a:pt x="3276" y="1201"/>
                      <a:pt x="3294" y="1219"/>
                    </a:cubicBezTo>
                    <a:cubicBezTo>
                      <a:pt x="3317" y="1236"/>
                      <a:pt x="3341" y="1252"/>
                      <a:pt x="3364" y="1269"/>
                    </a:cubicBezTo>
                    <a:lnTo>
                      <a:pt x="3433" y="1320"/>
                    </a:lnTo>
                    <a:lnTo>
                      <a:pt x="3492" y="1367"/>
                    </a:lnTo>
                    <a:lnTo>
                      <a:pt x="3610" y="1478"/>
                    </a:lnTo>
                    <a:cubicBezTo>
                      <a:pt x="3646" y="1518"/>
                      <a:pt x="3681" y="1559"/>
                      <a:pt x="3717" y="1599"/>
                    </a:cubicBezTo>
                    <a:cubicBezTo>
                      <a:pt x="3749" y="1640"/>
                      <a:pt x="3782" y="1680"/>
                      <a:pt x="3814" y="1721"/>
                    </a:cubicBezTo>
                    <a:lnTo>
                      <a:pt x="3937" y="1919"/>
                    </a:lnTo>
                    <a:cubicBezTo>
                      <a:pt x="3974" y="1988"/>
                      <a:pt x="4012" y="2056"/>
                      <a:pt x="4049" y="2125"/>
                    </a:cubicBezTo>
                    <a:cubicBezTo>
                      <a:pt x="4079" y="2193"/>
                      <a:pt x="4110" y="2262"/>
                      <a:pt x="4140" y="2330"/>
                    </a:cubicBezTo>
                    <a:cubicBezTo>
                      <a:pt x="4167" y="2401"/>
                      <a:pt x="4194" y="2471"/>
                      <a:pt x="4221" y="2542"/>
                    </a:cubicBezTo>
                    <a:cubicBezTo>
                      <a:pt x="4251" y="2615"/>
                      <a:pt x="4282" y="2688"/>
                      <a:pt x="4312" y="2761"/>
                    </a:cubicBezTo>
                    <a:cubicBezTo>
                      <a:pt x="4344" y="2835"/>
                      <a:pt x="4376" y="2908"/>
                      <a:pt x="4408" y="2982"/>
                    </a:cubicBezTo>
                    <a:cubicBezTo>
                      <a:pt x="4429" y="3026"/>
                      <a:pt x="4451" y="3070"/>
                      <a:pt x="4472" y="3114"/>
                    </a:cubicBezTo>
                    <a:cubicBezTo>
                      <a:pt x="4494" y="3159"/>
                      <a:pt x="4515" y="3204"/>
                      <a:pt x="4537" y="3249"/>
                    </a:cubicBezTo>
                    <a:cubicBezTo>
                      <a:pt x="4553" y="3295"/>
                      <a:pt x="4569" y="3340"/>
                      <a:pt x="4585" y="3386"/>
                    </a:cubicBezTo>
                    <a:cubicBezTo>
                      <a:pt x="4599" y="3433"/>
                      <a:pt x="4614" y="3479"/>
                      <a:pt x="4628" y="3526"/>
                    </a:cubicBezTo>
                    <a:cubicBezTo>
                      <a:pt x="4639" y="3576"/>
                      <a:pt x="4649" y="3626"/>
                      <a:pt x="4660" y="3676"/>
                    </a:cubicBezTo>
                    <a:cubicBezTo>
                      <a:pt x="4665" y="3728"/>
                      <a:pt x="4671" y="3780"/>
                      <a:pt x="4676" y="3832"/>
                    </a:cubicBezTo>
                    <a:lnTo>
                      <a:pt x="5083" y="3861"/>
                    </a:lnTo>
                    <a:cubicBezTo>
                      <a:pt x="5106" y="3858"/>
                      <a:pt x="5130" y="3854"/>
                      <a:pt x="5153" y="3851"/>
                    </a:cubicBezTo>
                    <a:cubicBezTo>
                      <a:pt x="5180" y="3846"/>
                      <a:pt x="5206" y="3842"/>
                      <a:pt x="5233" y="3837"/>
                    </a:cubicBezTo>
                    <a:cubicBezTo>
                      <a:pt x="5262" y="3835"/>
                      <a:pt x="5290" y="3832"/>
                      <a:pt x="5319" y="3830"/>
                    </a:cubicBezTo>
                    <a:lnTo>
                      <a:pt x="5404" y="3827"/>
                    </a:lnTo>
                    <a:cubicBezTo>
                      <a:pt x="5429" y="3830"/>
                      <a:pt x="5454" y="3834"/>
                      <a:pt x="5479" y="3837"/>
                    </a:cubicBezTo>
                    <a:lnTo>
                      <a:pt x="5554" y="3861"/>
                    </a:lnTo>
                    <a:lnTo>
                      <a:pt x="5624" y="3840"/>
                    </a:lnTo>
                    <a:cubicBezTo>
                      <a:pt x="5653" y="3837"/>
                      <a:pt x="5681" y="3833"/>
                      <a:pt x="5710" y="3830"/>
                    </a:cubicBezTo>
                    <a:lnTo>
                      <a:pt x="5790" y="3827"/>
                    </a:lnTo>
                    <a:cubicBezTo>
                      <a:pt x="5820" y="3824"/>
                      <a:pt x="5851" y="3822"/>
                      <a:pt x="5881" y="3819"/>
                    </a:cubicBezTo>
                    <a:cubicBezTo>
                      <a:pt x="5908" y="3815"/>
                      <a:pt x="5934" y="3810"/>
                      <a:pt x="5961" y="3806"/>
                    </a:cubicBezTo>
                    <a:lnTo>
                      <a:pt x="6149" y="3758"/>
                    </a:lnTo>
                    <a:lnTo>
                      <a:pt x="6347" y="3703"/>
                    </a:lnTo>
                    <a:lnTo>
                      <a:pt x="6545" y="3653"/>
                    </a:lnTo>
                    <a:cubicBezTo>
                      <a:pt x="6542" y="3622"/>
                      <a:pt x="6538" y="3591"/>
                      <a:pt x="6535" y="3560"/>
                    </a:cubicBezTo>
                    <a:cubicBezTo>
                      <a:pt x="6522" y="3530"/>
                      <a:pt x="6510" y="3501"/>
                      <a:pt x="6497" y="3471"/>
                    </a:cubicBezTo>
                    <a:cubicBezTo>
                      <a:pt x="6477" y="3440"/>
                      <a:pt x="6458" y="3409"/>
                      <a:pt x="6438" y="3378"/>
                    </a:cubicBezTo>
                    <a:cubicBezTo>
                      <a:pt x="6411" y="3348"/>
                      <a:pt x="6385" y="3318"/>
                      <a:pt x="6358" y="3288"/>
                    </a:cubicBezTo>
                    <a:lnTo>
                      <a:pt x="6277" y="3204"/>
                    </a:lnTo>
                    <a:cubicBezTo>
                      <a:pt x="6249" y="3176"/>
                      <a:pt x="6220" y="3148"/>
                      <a:pt x="6192" y="3120"/>
                    </a:cubicBezTo>
                    <a:cubicBezTo>
                      <a:pt x="6169" y="3094"/>
                      <a:pt x="6145" y="3069"/>
                      <a:pt x="6122" y="3043"/>
                    </a:cubicBezTo>
                    <a:lnTo>
                      <a:pt x="5908" y="2784"/>
                    </a:lnTo>
                    <a:lnTo>
                      <a:pt x="5710" y="2531"/>
                    </a:lnTo>
                    <a:lnTo>
                      <a:pt x="5522" y="2267"/>
                    </a:lnTo>
                    <a:lnTo>
                      <a:pt x="5201" y="1705"/>
                    </a:lnTo>
                    <a:lnTo>
                      <a:pt x="5104" y="1602"/>
                    </a:lnTo>
                    <a:lnTo>
                      <a:pt x="4992" y="1496"/>
                    </a:lnTo>
                    <a:lnTo>
                      <a:pt x="4879" y="1394"/>
                    </a:lnTo>
                    <a:lnTo>
                      <a:pt x="4778" y="1298"/>
                    </a:lnTo>
                    <a:cubicBezTo>
                      <a:pt x="4749" y="1248"/>
                      <a:pt x="4721" y="1198"/>
                      <a:pt x="4692" y="1148"/>
                    </a:cubicBezTo>
                    <a:lnTo>
                      <a:pt x="4746" y="1130"/>
                    </a:lnTo>
                    <a:cubicBezTo>
                      <a:pt x="4758" y="1138"/>
                      <a:pt x="4771" y="1145"/>
                      <a:pt x="4783" y="1153"/>
                    </a:cubicBezTo>
                    <a:lnTo>
                      <a:pt x="4847" y="1174"/>
                    </a:lnTo>
                    <a:cubicBezTo>
                      <a:pt x="4865" y="1180"/>
                      <a:pt x="4883" y="1187"/>
                      <a:pt x="4901" y="1193"/>
                    </a:cubicBezTo>
                    <a:cubicBezTo>
                      <a:pt x="4921" y="1198"/>
                      <a:pt x="4940" y="1204"/>
                      <a:pt x="4960" y="1209"/>
                    </a:cubicBezTo>
                    <a:cubicBezTo>
                      <a:pt x="4953" y="1218"/>
                      <a:pt x="4945" y="1226"/>
                      <a:pt x="4938" y="1235"/>
                    </a:cubicBezTo>
                    <a:lnTo>
                      <a:pt x="5099" y="1288"/>
                    </a:lnTo>
                    <a:lnTo>
                      <a:pt x="5206" y="1288"/>
                    </a:lnTo>
                    <a:lnTo>
                      <a:pt x="5345" y="1285"/>
                    </a:lnTo>
                    <a:lnTo>
                      <a:pt x="5506" y="1280"/>
                    </a:lnTo>
                    <a:lnTo>
                      <a:pt x="5672" y="1280"/>
                    </a:lnTo>
                    <a:lnTo>
                      <a:pt x="5838" y="1280"/>
                    </a:lnTo>
                    <a:lnTo>
                      <a:pt x="5994" y="1280"/>
                    </a:lnTo>
                    <a:lnTo>
                      <a:pt x="6133" y="1288"/>
                    </a:lnTo>
                    <a:lnTo>
                      <a:pt x="6240" y="1293"/>
                    </a:lnTo>
                    <a:cubicBezTo>
                      <a:pt x="6265" y="1297"/>
                      <a:pt x="6290" y="1300"/>
                      <a:pt x="6315" y="1304"/>
                    </a:cubicBezTo>
                    <a:lnTo>
                      <a:pt x="6395" y="1328"/>
                    </a:lnTo>
                    <a:cubicBezTo>
                      <a:pt x="6411" y="1338"/>
                      <a:pt x="6427" y="1347"/>
                      <a:pt x="6443" y="1357"/>
                    </a:cubicBezTo>
                    <a:cubicBezTo>
                      <a:pt x="6452" y="1365"/>
                      <a:pt x="6461" y="1372"/>
                      <a:pt x="6470" y="1380"/>
                    </a:cubicBezTo>
                    <a:cubicBezTo>
                      <a:pt x="6477" y="1390"/>
                      <a:pt x="6485" y="1399"/>
                      <a:pt x="6492" y="1409"/>
                    </a:cubicBezTo>
                    <a:lnTo>
                      <a:pt x="6518" y="1441"/>
                    </a:lnTo>
                    <a:lnTo>
                      <a:pt x="6561" y="1478"/>
                    </a:lnTo>
                    <a:cubicBezTo>
                      <a:pt x="6572" y="1483"/>
                      <a:pt x="6582" y="1489"/>
                      <a:pt x="6593" y="1494"/>
                    </a:cubicBezTo>
                    <a:cubicBezTo>
                      <a:pt x="6607" y="1496"/>
                      <a:pt x="6622" y="1497"/>
                      <a:pt x="6636" y="1499"/>
                    </a:cubicBezTo>
                    <a:lnTo>
                      <a:pt x="6685" y="1502"/>
                    </a:lnTo>
                    <a:cubicBezTo>
                      <a:pt x="6703" y="1504"/>
                      <a:pt x="6720" y="1505"/>
                      <a:pt x="6738" y="1507"/>
                    </a:cubicBezTo>
                    <a:cubicBezTo>
                      <a:pt x="6756" y="1509"/>
                      <a:pt x="6774" y="1510"/>
                      <a:pt x="6792" y="1512"/>
                    </a:cubicBezTo>
                    <a:lnTo>
                      <a:pt x="6845" y="1565"/>
                    </a:lnTo>
                    <a:cubicBezTo>
                      <a:pt x="6856" y="1567"/>
                      <a:pt x="6866" y="1568"/>
                      <a:pt x="6877" y="1570"/>
                    </a:cubicBezTo>
                    <a:lnTo>
                      <a:pt x="6947" y="1570"/>
                    </a:lnTo>
                    <a:lnTo>
                      <a:pt x="7038" y="1576"/>
                    </a:lnTo>
                    <a:lnTo>
                      <a:pt x="7134" y="1576"/>
                    </a:lnTo>
                    <a:cubicBezTo>
                      <a:pt x="7164" y="1577"/>
                      <a:pt x="7195" y="1577"/>
                      <a:pt x="7225" y="1578"/>
                    </a:cubicBezTo>
                    <a:lnTo>
                      <a:pt x="7300" y="1581"/>
                    </a:lnTo>
                    <a:cubicBezTo>
                      <a:pt x="7331" y="1585"/>
                      <a:pt x="7361" y="1590"/>
                      <a:pt x="7392" y="1594"/>
                    </a:cubicBezTo>
                    <a:lnTo>
                      <a:pt x="7504" y="1610"/>
                    </a:lnTo>
                    <a:lnTo>
                      <a:pt x="7616" y="1623"/>
                    </a:lnTo>
                    <a:lnTo>
                      <a:pt x="7724" y="1636"/>
                    </a:lnTo>
                    <a:cubicBezTo>
                      <a:pt x="7754" y="1639"/>
                      <a:pt x="7785" y="1641"/>
                      <a:pt x="7815" y="1644"/>
                    </a:cubicBezTo>
                    <a:lnTo>
                      <a:pt x="7922" y="1647"/>
                    </a:lnTo>
                    <a:lnTo>
                      <a:pt x="8040" y="1647"/>
                    </a:lnTo>
                    <a:lnTo>
                      <a:pt x="8163" y="1644"/>
                    </a:lnTo>
                    <a:lnTo>
                      <a:pt x="8275" y="1644"/>
                    </a:lnTo>
                    <a:lnTo>
                      <a:pt x="8377" y="1652"/>
                    </a:lnTo>
                    <a:cubicBezTo>
                      <a:pt x="8386" y="1642"/>
                      <a:pt x="8395" y="1633"/>
                      <a:pt x="8404" y="1623"/>
                    </a:cubicBezTo>
                    <a:cubicBezTo>
                      <a:pt x="8418" y="1616"/>
                      <a:pt x="8433" y="1609"/>
                      <a:pt x="8447" y="1602"/>
                    </a:cubicBezTo>
                    <a:cubicBezTo>
                      <a:pt x="8461" y="1594"/>
                      <a:pt x="8476" y="1586"/>
                      <a:pt x="8490" y="1578"/>
                    </a:cubicBezTo>
                    <a:cubicBezTo>
                      <a:pt x="8499" y="1571"/>
                      <a:pt x="8507" y="1564"/>
                      <a:pt x="8516" y="1557"/>
                    </a:cubicBezTo>
                    <a:cubicBezTo>
                      <a:pt x="8525" y="1547"/>
                      <a:pt x="8534" y="1538"/>
                      <a:pt x="8543" y="1528"/>
                    </a:cubicBezTo>
                    <a:cubicBezTo>
                      <a:pt x="8545" y="1518"/>
                      <a:pt x="8546" y="1509"/>
                      <a:pt x="8548" y="1499"/>
                    </a:cubicBezTo>
                    <a:cubicBezTo>
                      <a:pt x="8546" y="1492"/>
                      <a:pt x="8545" y="1485"/>
                      <a:pt x="8543" y="1478"/>
                    </a:cubicBezTo>
                    <a:lnTo>
                      <a:pt x="8543" y="1454"/>
                    </a:lnTo>
                    <a:cubicBezTo>
                      <a:pt x="8545" y="1444"/>
                      <a:pt x="8546" y="1435"/>
                      <a:pt x="8548" y="1425"/>
                    </a:cubicBezTo>
                    <a:cubicBezTo>
                      <a:pt x="8555" y="1411"/>
                      <a:pt x="8563" y="1397"/>
                      <a:pt x="8570" y="1383"/>
                    </a:cubicBezTo>
                    <a:cubicBezTo>
                      <a:pt x="8590" y="1362"/>
                      <a:pt x="8609" y="1341"/>
                      <a:pt x="8629" y="1320"/>
                    </a:cubicBezTo>
                    <a:cubicBezTo>
                      <a:pt x="8652" y="1299"/>
                      <a:pt x="8675" y="1277"/>
                      <a:pt x="8698" y="1256"/>
                    </a:cubicBezTo>
                    <a:cubicBezTo>
                      <a:pt x="8714" y="1235"/>
                      <a:pt x="8731" y="1214"/>
                      <a:pt x="8747" y="1193"/>
                    </a:cubicBezTo>
                    <a:lnTo>
                      <a:pt x="8768" y="1148"/>
                    </a:lnTo>
                    <a:cubicBezTo>
                      <a:pt x="8775" y="1130"/>
                      <a:pt x="8783" y="1111"/>
                      <a:pt x="8790" y="1093"/>
                    </a:cubicBezTo>
                    <a:cubicBezTo>
                      <a:pt x="8793" y="1074"/>
                      <a:pt x="8797" y="1056"/>
                      <a:pt x="8800" y="1037"/>
                    </a:cubicBezTo>
                    <a:cubicBezTo>
                      <a:pt x="8807" y="1019"/>
                      <a:pt x="8815" y="1002"/>
                      <a:pt x="8822" y="984"/>
                    </a:cubicBezTo>
                    <a:cubicBezTo>
                      <a:pt x="8829" y="968"/>
                      <a:pt x="8836" y="953"/>
                      <a:pt x="8843" y="937"/>
                    </a:cubicBezTo>
                    <a:cubicBezTo>
                      <a:pt x="8852" y="924"/>
                      <a:pt x="8861" y="910"/>
                      <a:pt x="8870" y="897"/>
                    </a:cubicBezTo>
                    <a:cubicBezTo>
                      <a:pt x="8884" y="887"/>
                      <a:pt x="8899" y="878"/>
                      <a:pt x="8913" y="868"/>
                    </a:cubicBezTo>
                    <a:cubicBezTo>
                      <a:pt x="8929" y="858"/>
                      <a:pt x="8945" y="847"/>
                      <a:pt x="8961" y="837"/>
                    </a:cubicBezTo>
                    <a:lnTo>
                      <a:pt x="8993" y="802"/>
                    </a:lnTo>
                    <a:lnTo>
                      <a:pt x="9014" y="757"/>
                    </a:lnTo>
                    <a:lnTo>
                      <a:pt x="9014" y="723"/>
                    </a:lnTo>
                    <a:lnTo>
                      <a:pt x="9014" y="694"/>
                    </a:lnTo>
                    <a:cubicBezTo>
                      <a:pt x="9012" y="683"/>
                      <a:pt x="9011" y="673"/>
                      <a:pt x="9009" y="662"/>
                    </a:cubicBezTo>
                    <a:cubicBezTo>
                      <a:pt x="9007" y="652"/>
                      <a:pt x="9006" y="641"/>
                      <a:pt x="9004" y="631"/>
                    </a:cubicBezTo>
                    <a:cubicBezTo>
                      <a:pt x="9007" y="619"/>
                      <a:pt x="9011" y="606"/>
                      <a:pt x="9014" y="594"/>
                    </a:cubicBezTo>
                    <a:lnTo>
                      <a:pt x="8886" y="538"/>
                    </a:lnTo>
                    <a:lnTo>
                      <a:pt x="8757" y="478"/>
                    </a:lnTo>
                    <a:lnTo>
                      <a:pt x="8650" y="412"/>
                    </a:lnTo>
                    <a:cubicBezTo>
                      <a:pt x="8620" y="387"/>
                      <a:pt x="8589" y="363"/>
                      <a:pt x="8559" y="338"/>
                    </a:cubicBezTo>
                    <a:cubicBezTo>
                      <a:pt x="8534" y="310"/>
                      <a:pt x="8509" y="281"/>
                      <a:pt x="8484" y="253"/>
                    </a:cubicBezTo>
                    <a:cubicBezTo>
                      <a:pt x="8456" y="207"/>
                      <a:pt x="8427" y="162"/>
                      <a:pt x="8399" y="116"/>
                    </a:cubicBezTo>
                    <a:lnTo>
                      <a:pt x="8468" y="92"/>
                    </a:lnTo>
                    <a:cubicBezTo>
                      <a:pt x="8495" y="89"/>
                      <a:pt x="8521" y="85"/>
                      <a:pt x="8548" y="82"/>
                    </a:cubicBezTo>
                    <a:lnTo>
                      <a:pt x="8640" y="61"/>
                    </a:lnTo>
                    <a:lnTo>
                      <a:pt x="8698" y="3"/>
                    </a:lnTo>
                    <a:lnTo>
                      <a:pt x="87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0" name="Freeform 19">
                <a:extLst>
                  <a:ext uri="{FF2B5EF4-FFF2-40B4-BE49-F238E27FC236}">
                    <a16:creationId xmlns:a16="http://schemas.microsoft.com/office/drawing/2014/main" id="{8821DF1D-5FD5-4A02-9C2F-0E47CB9495BD}"/>
                  </a:ext>
                </a:extLst>
              </p:cNvPr>
              <p:cNvSpPr>
                <a:spLocks/>
              </p:cNvSpPr>
              <p:nvPr/>
            </p:nvSpPr>
            <p:spPr bwMode="auto">
              <a:xfrm>
                <a:off x="3618318" y="1512649"/>
                <a:ext cx="554512" cy="743794"/>
              </a:xfrm>
              <a:custGeom>
                <a:avLst/>
                <a:gdLst>
                  <a:gd name="T0" fmla="*/ 273 w 417"/>
                  <a:gd name="T1" fmla="*/ 17 h 560"/>
                  <a:gd name="T2" fmla="*/ 290 w 417"/>
                  <a:gd name="T3" fmla="*/ 37 h 560"/>
                  <a:gd name="T4" fmla="*/ 301 w 417"/>
                  <a:gd name="T5" fmla="*/ 61 h 560"/>
                  <a:gd name="T6" fmla="*/ 339 w 417"/>
                  <a:gd name="T7" fmla="*/ 92 h 560"/>
                  <a:gd name="T8" fmla="*/ 364 w 417"/>
                  <a:gd name="T9" fmla="*/ 121 h 560"/>
                  <a:gd name="T10" fmla="*/ 385 w 417"/>
                  <a:gd name="T11" fmla="*/ 160 h 560"/>
                  <a:gd name="T12" fmla="*/ 393 w 417"/>
                  <a:gd name="T13" fmla="*/ 224 h 560"/>
                  <a:gd name="T14" fmla="*/ 402 w 417"/>
                  <a:gd name="T15" fmla="*/ 251 h 560"/>
                  <a:gd name="T16" fmla="*/ 411 w 417"/>
                  <a:gd name="T17" fmla="*/ 272 h 560"/>
                  <a:gd name="T18" fmla="*/ 417 w 417"/>
                  <a:gd name="T19" fmla="*/ 292 h 560"/>
                  <a:gd name="T20" fmla="*/ 416 w 417"/>
                  <a:gd name="T21" fmla="*/ 321 h 560"/>
                  <a:gd name="T22" fmla="*/ 408 w 417"/>
                  <a:gd name="T23" fmla="*/ 365 h 560"/>
                  <a:gd name="T24" fmla="*/ 408 w 417"/>
                  <a:gd name="T25" fmla="*/ 400 h 560"/>
                  <a:gd name="T26" fmla="*/ 409 w 417"/>
                  <a:gd name="T27" fmla="*/ 426 h 560"/>
                  <a:gd name="T28" fmla="*/ 402 w 417"/>
                  <a:gd name="T29" fmla="*/ 448 h 560"/>
                  <a:gd name="T30" fmla="*/ 372 w 417"/>
                  <a:gd name="T31" fmla="*/ 474 h 560"/>
                  <a:gd name="T32" fmla="*/ 380 w 417"/>
                  <a:gd name="T33" fmla="*/ 510 h 560"/>
                  <a:gd name="T34" fmla="*/ 382 w 417"/>
                  <a:gd name="T35" fmla="*/ 521 h 560"/>
                  <a:gd name="T36" fmla="*/ 374 w 417"/>
                  <a:gd name="T37" fmla="*/ 539 h 560"/>
                  <a:gd name="T38" fmla="*/ 361 w 417"/>
                  <a:gd name="T39" fmla="*/ 554 h 560"/>
                  <a:gd name="T40" fmla="*/ 336 w 417"/>
                  <a:gd name="T41" fmla="*/ 552 h 560"/>
                  <a:gd name="T42" fmla="*/ 288 w 417"/>
                  <a:gd name="T43" fmla="*/ 539 h 560"/>
                  <a:gd name="T44" fmla="*/ 232 w 417"/>
                  <a:gd name="T45" fmla="*/ 526 h 560"/>
                  <a:gd name="T46" fmla="*/ 179 w 417"/>
                  <a:gd name="T47" fmla="*/ 512 h 560"/>
                  <a:gd name="T48" fmla="*/ 141 w 417"/>
                  <a:gd name="T49" fmla="*/ 494 h 560"/>
                  <a:gd name="T50" fmla="*/ 130 w 417"/>
                  <a:gd name="T51" fmla="*/ 474 h 560"/>
                  <a:gd name="T52" fmla="*/ 130 w 417"/>
                  <a:gd name="T53" fmla="*/ 457 h 560"/>
                  <a:gd name="T54" fmla="*/ 115 w 417"/>
                  <a:gd name="T55" fmla="*/ 431 h 560"/>
                  <a:gd name="T56" fmla="*/ 75 w 417"/>
                  <a:gd name="T57" fmla="*/ 390 h 560"/>
                  <a:gd name="T58" fmla="*/ 36 w 417"/>
                  <a:gd name="T59" fmla="*/ 352 h 560"/>
                  <a:gd name="T60" fmla="*/ 12 w 417"/>
                  <a:gd name="T61" fmla="*/ 307 h 560"/>
                  <a:gd name="T62" fmla="*/ 0 w 417"/>
                  <a:gd name="T63" fmla="*/ 248 h 560"/>
                  <a:gd name="T64" fmla="*/ 4 w 417"/>
                  <a:gd name="T65" fmla="*/ 187 h 560"/>
                  <a:gd name="T66" fmla="*/ 20 w 417"/>
                  <a:gd name="T67" fmla="*/ 135 h 560"/>
                  <a:gd name="T68" fmla="*/ 26 w 417"/>
                  <a:gd name="T69" fmla="*/ 105 h 560"/>
                  <a:gd name="T70" fmla="*/ 39 w 417"/>
                  <a:gd name="T71" fmla="*/ 101 h 560"/>
                  <a:gd name="T72" fmla="*/ 51 w 417"/>
                  <a:gd name="T73" fmla="*/ 84 h 560"/>
                  <a:gd name="T74" fmla="*/ 62 w 417"/>
                  <a:gd name="T75" fmla="*/ 70 h 560"/>
                  <a:gd name="T76" fmla="*/ 104 w 417"/>
                  <a:gd name="T77" fmla="*/ 51 h 560"/>
                  <a:gd name="T78" fmla="*/ 128 w 417"/>
                  <a:gd name="T79" fmla="*/ 40 h 560"/>
                  <a:gd name="T80" fmla="*/ 141 w 417"/>
                  <a:gd name="T81" fmla="*/ 25 h 560"/>
                  <a:gd name="T82" fmla="*/ 154 w 417"/>
                  <a:gd name="T83" fmla="*/ 27 h 560"/>
                  <a:gd name="T84" fmla="*/ 163 w 417"/>
                  <a:gd name="T85" fmla="*/ 25 h 560"/>
                  <a:gd name="T86" fmla="*/ 166 w 417"/>
                  <a:gd name="T87" fmla="*/ 18 h 560"/>
                  <a:gd name="T88" fmla="*/ 171 w 417"/>
                  <a:gd name="T89" fmla="*/ 16 h 560"/>
                  <a:gd name="T90" fmla="*/ 181 w 417"/>
                  <a:gd name="T91" fmla="*/ 13 h 560"/>
                  <a:gd name="T92" fmla="*/ 207 w 417"/>
                  <a:gd name="T93" fmla="*/ 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7" h="560">
                    <a:moveTo>
                      <a:pt x="220" y="0"/>
                    </a:moveTo>
                    <a:lnTo>
                      <a:pt x="273" y="17"/>
                    </a:lnTo>
                    <a:lnTo>
                      <a:pt x="284" y="25"/>
                    </a:lnTo>
                    <a:lnTo>
                      <a:pt x="290" y="37"/>
                    </a:lnTo>
                    <a:lnTo>
                      <a:pt x="295" y="48"/>
                    </a:lnTo>
                    <a:lnTo>
                      <a:pt x="301" y="61"/>
                    </a:lnTo>
                    <a:lnTo>
                      <a:pt x="306" y="73"/>
                    </a:lnTo>
                    <a:lnTo>
                      <a:pt x="339" y="92"/>
                    </a:lnTo>
                    <a:lnTo>
                      <a:pt x="351" y="104"/>
                    </a:lnTo>
                    <a:lnTo>
                      <a:pt x="364" y="121"/>
                    </a:lnTo>
                    <a:lnTo>
                      <a:pt x="376" y="140"/>
                    </a:lnTo>
                    <a:lnTo>
                      <a:pt x="385" y="160"/>
                    </a:lnTo>
                    <a:lnTo>
                      <a:pt x="393" y="175"/>
                    </a:lnTo>
                    <a:lnTo>
                      <a:pt x="393" y="224"/>
                    </a:lnTo>
                    <a:lnTo>
                      <a:pt x="396" y="240"/>
                    </a:lnTo>
                    <a:lnTo>
                      <a:pt x="402" y="251"/>
                    </a:lnTo>
                    <a:lnTo>
                      <a:pt x="407" y="262"/>
                    </a:lnTo>
                    <a:lnTo>
                      <a:pt x="411" y="272"/>
                    </a:lnTo>
                    <a:lnTo>
                      <a:pt x="415" y="281"/>
                    </a:lnTo>
                    <a:lnTo>
                      <a:pt x="417" y="292"/>
                    </a:lnTo>
                    <a:lnTo>
                      <a:pt x="417" y="305"/>
                    </a:lnTo>
                    <a:lnTo>
                      <a:pt x="416" y="321"/>
                    </a:lnTo>
                    <a:lnTo>
                      <a:pt x="412" y="343"/>
                    </a:lnTo>
                    <a:lnTo>
                      <a:pt x="408" y="365"/>
                    </a:lnTo>
                    <a:lnTo>
                      <a:pt x="408" y="385"/>
                    </a:lnTo>
                    <a:lnTo>
                      <a:pt x="408" y="400"/>
                    </a:lnTo>
                    <a:lnTo>
                      <a:pt x="409" y="413"/>
                    </a:lnTo>
                    <a:lnTo>
                      <a:pt x="409" y="426"/>
                    </a:lnTo>
                    <a:lnTo>
                      <a:pt x="407" y="437"/>
                    </a:lnTo>
                    <a:lnTo>
                      <a:pt x="402" y="448"/>
                    </a:lnTo>
                    <a:lnTo>
                      <a:pt x="390" y="460"/>
                    </a:lnTo>
                    <a:lnTo>
                      <a:pt x="372" y="474"/>
                    </a:lnTo>
                    <a:lnTo>
                      <a:pt x="372" y="508"/>
                    </a:lnTo>
                    <a:lnTo>
                      <a:pt x="380" y="510"/>
                    </a:lnTo>
                    <a:lnTo>
                      <a:pt x="382" y="514"/>
                    </a:lnTo>
                    <a:lnTo>
                      <a:pt x="382" y="521"/>
                    </a:lnTo>
                    <a:lnTo>
                      <a:pt x="382" y="530"/>
                    </a:lnTo>
                    <a:lnTo>
                      <a:pt x="374" y="539"/>
                    </a:lnTo>
                    <a:lnTo>
                      <a:pt x="369" y="547"/>
                    </a:lnTo>
                    <a:lnTo>
                      <a:pt x="361" y="554"/>
                    </a:lnTo>
                    <a:lnTo>
                      <a:pt x="352" y="560"/>
                    </a:lnTo>
                    <a:lnTo>
                      <a:pt x="336" y="552"/>
                    </a:lnTo>
                    <a:lnTo>
                      <a:pt x="314" y="545"/>
                    </a:lnTo>
                    <a:lnTo>
                      <a:pt x="288" y="539"/>
                    </a:lnTo>
                    <a:lnTo>
                      <a:pt x="260" y="532"/>
                    </a:lnTo>
                    <a:lnTo>
                      <a:pt x="232" y="526"/>
                    </a:lnTo>
                    <a:lnTo>
                      <a:pt x="205" y="519"/>
                    </a:lnTo>
                    <a:lnTo>
                      <a:pt x="179" y="512"/>
                    </a:lnTo>
                    <a:lnTo>
                      <a:pt x="158" y="503"/>
                    </a:lnTo>
                    <a:lnTo>
                      <a:pt x="141" y="494"/>
                    </a:lnTo>
                    <a:lnTo>
                      <a:pt x="132" y="481"/>
                    </a:lnTo>
                    <a:lnTo>
                      <a:pt x="130" y="474"/>
                    </a:lnTo>
                    <a:lnTo>
                      <a:pt x="130" y="465"/>
                    </a:lnTo>
                    <a:lnTo>
                      <a:pt x="130" y="457"/>
                    </a:lnTo>
                    <a:lnTo>
                      <a:pt x="128" y="451"/>
                    </a:lnTo>
                    <a:lnTo>
                      <a:pt x="115" y="431"/>
                    </a:lnTo>
                    <a:lnTo>
                      <a:pt x="96" y="411"/>
                    </a:lnTo>
                    <a:lnTo>
                      <a:pt x="75" y="390"/>
                    </a:lnTo>
                    <a:lnTo>
                      <a:pt x="53" y="371"/>
                    </a:lnTo>
                    <a:lnTo>
                      <a:pt x="36" y="352"/>
                    </a:lnTo>
                    <a:lnTo>
                      <a:pt x="22" y="332"/>
                    </a:lnTo>
                    <a:lnTo>
                      <a:pt x="12" y="307"/>
                    </a:lnTo>
                    <a:lnTo>
                      <a:pt x="4" y="279"/>
                    </a:lnTo>
                    <a:lnTo>
                      <a:pt x="0" y="248"/>
                    </a:lnTo>
                    <a:lnTo>
                      <a:pt x="0" y="216"/>
                    </a:lnTo>
                    <a:lnTo>
                      <a:pt x="4" y="187"/>
                    </a:lnTo>
                    <a:lnTo>
                      <a:pt x="11" y="158"/>
                    </a:lnTo>
                    <a:lnTo>
                      <a:pt x="20" y="135"/>
                    </a:lnTo>
                    <a:lnTo>
                      <a:pt x="33" y="116"/>
                    </a:lnTo>
                    <a:lnTo>
                      <a:pt x="26" y="105"/>
                    </a:lnTo>
                    <a:lnTo>
                      <a:pt x="30" y="105"/>
                    </a:lnTo>
                    <a:lnTo>
                      <a:pt x="39" y="101"/>
                    </a:lnTo>
                    <a:lnTo>
                      <a:pt x="45" y="93"/>
                    </a:lnTo>
                    <a:lnTo>
                      <a:pt x="51" y="84"/>
                    </a:lnTo>
                    <a:lnTo>
                      <a:pt x="56" y="77"/>
                    </a:lnTo>
                    <a:lnTo>
                      <a:pt x="62" y="70"/>
                    </a:lnTo>
                    <a:lnTo>
                      <a:pt x="83" y="59"/>
                    </a:lnTo>
                    <a:lnTo>
                      <a:pt x="104" y="51"/>
                    </a:lnTo>
                    <a:lnTo>
                      <a:pt x="126" y="40"/>
                    </a:lnTo>
                    <a:lnTo>
                      <a:pt x="128" y="40"/>
                    </a:lnTo>
                    <a:lnTo>
                      <a:pt x="132" y="24"/>
                    </a:lnTo>
                    <a:lnTo>
                      <a:pt x="141" y="25"/>
                    </a:lnTo>
                    <a:lnTo>
                      <a:pt x="148" y="26"/>
                    </a:lnTo>
                    <a:lnTo>
                      <a:pt x="154" y="27"/>
                    </a:lnTo>
                    <a:lnTo>
                      <a:pt x="162" y="30"/>
                    </a:lnTo>
                    <a:lnTo>
                      <a:pt x="163" y="25"/>
                    </a:lnTo>
                    <a:lnTo>
                      <a:pt x="165" y="21"/>
                    </a:lnTo>
                    <a:lnTo>
                      <a:pt x="166" y="18"/>
                    </a:lnTo>
                    <a:lnTo>
                      <a:pt x="168" y="17"/>
                    </a:lnTo>
                    <a:lnTo>
                      <a:pt x="171" y="16"/>
                    </a:lnTo>
                    <a:lnTo>
                      <a:pt x="175" y="15"/>
                    </a:lnTo>
                    <a:lnTo>
                      <a:pt x="181" y="13"/>
                    </a:lnTo>
                    <a:lnTo>
                      <a:pt x="194" y="9"/>
                    </a:lnTo>
                    <a:lnTo>
                      <a:pt x="207" y="5"/>
                    </a:lnTo>
                    <a:lnTo>
                      <a:pt x="2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1" name="Freeform 28">
                <a:extLst>
                  <a:ext uri="{FF2B5EF4-FFF2-40B4-BE49-F238E27FC236}">
                    <a16:creationId xmlns:a16="http://schemas.microsoft.com/office/drawing/2014/main" id="{6D05674A-2D1F-46DA-A2EC-D99B92917738}"/>
                  </a:ext>
                </a:extLst>
              </p:cNvPr>
              <p:cNvSpPr>
                <a:spLocks/>
              </p:cNvSpPr>
              <p:nvPr/>
            </p:nvSpPr>
            <p:spPr bwMode="auto">
              <a:xfrm>
                <a:off x="3996221" y="2265968"/>
                <a:ext cx="449091" cy="1324957"/>
              </a:xfrm>
              <a:custGeom>
                <a:avLst/>
                <a:gdLst>
                  <a:gd name="T0" fmla="*/ 83 w 323"/>
                  <a:gd name="T1" fmla="*/ 8 h 952"/>
                  <a:gd name="T2" fmla="*/ 95 w 323"/>
                  <a:gd name="T3" fmla="*/ 19 h 952"/>
                  <a:gd name="T4" fmla="*/ 91 w 323"/>
                  <a:gd name="T5" fmla="*/ 37 h 952"/>
                  <a:gd name="T6" fmla="*/ 88 w 323"/>
                  <a:gd name="T7" fmla="*/ 55 h 952"/>
                  <a:gd name="T8" fmla="*/ 88 w 323"/>
                  <a:gd name="T9" fmla="*/ 60 h 952"/>
                  <a:gd name="T10" fmla="*/ 96 w 323"/>
                  <a:gd name="T11" fmla="*/ 90 h 952"/>
                  <a:gd name="T12" fmla="*/ 110 w 323"/>
                  <a:gd name="T13" fmla="*/ 113 h 952"/>
                  <a:gd name="T14" fmla="*/ 118 w 323"/>
                  <a:gd name="T15" fmla="*/ 122 h 952"/>
                  <a:gd name="T16" fmla="*/ 141 w 323"/>
                  <a:gd name="T17" fmla="*/ 148 h 952"/>
                  <a:gd name="T18" fmla="*/ 148 w 323"/>
                  <a:gd name="T19" fmla="*/ 158 h 952"/>
                  <a:gd name="T20" fmla="*/ 174 w 323"/>
                  <a:gd name="T21" fmla="*/ 215 h 952"/>
                  <a:gd name="T22" fmla="*/ 198 w 323"/>
                  <a:gd name="T23" fmla="*/ 275 h 952"/>
                  <a:gd name="T24" fmla="*/ 219 w 323"/>
                  <a:gd name="T25" fmla="*/ 333 h 952"/>
                  <a:gd name="T26" fmla="*/ 236 w 323"/>
                  <a:gd name="T27" fmla="*/ 382 h 952"/>
                  <a:gd name="T28" fmla="*/ 246 w 323"/>
                  <a:gd name="T29" fmla="*/ 416 h 952"/>
                  <a:gd name="T30" fmla="*/ 250 w 323"/>
                  <a:gd name="T31" fmla="*/ 429 h 952"/>
                  <a:gd name="T32" fmla="*/ 264 w 323"/>
                  <a:gd name="T33" fmla="*/ 481 h 952"/>
                  <a:gd name="T34" fmla="*/ 279 w 323"/>
                  <a:gd name="T35" fmla="*/ 548 h 952"/>
                  <a:gd name="T36" fmla="*/ 292 w 323"/>
                  <a:gd name="T37" fmla="*/ 623 h 952"/>
                  <a:gd name="T38" fmla="*/ 302 w 323"/>
                  <a:gd name="T39" fmla="*/ 698 h 952"/>
                  <a:gd name="T40" fmla="*/ 312 w 323"/>
                  <a:gd name="T41" fmla="*/ 767 h 952"/>
                  <a:gd name="T42" fmla="*/ 319 w 323"/>
                  <a:gd name="T43" fmla="*/ 820 h 952"/>
                  <a:gd name="T44" fmla="*/ 323 w 323"/>
                  <a:gd name="T45" fmla="*/ 850 h 952"/>
                  <a:gd name="T46" fmla="*/ 273 w 323"/>
                  <a:gd name="T47" fmla="*/ 952 h 952"/>
                  <a:gd name="T48" fmla="*/ 178 w 323"/>
                  <a:gd name="T49" fmla="*/ 860 h 952"/>
                  <a:gd name="T50" fmla="*/ 165 w 323"/>
                  <a:gd name="T51" fmla="*/ 709 h 952"/>
                  <a:gd name="T52" fmla="*/ 158 w 323"/>
                  <a:gd name="T53" fmla="*/ 630 h 952"/>
                  <a:gd name="T54" fmla="*/ 152 w 323"/>
                  <a:gd name="T55" fmla="*/ 565 h 952"/>
                  <a:gd name="T56" fmla="*/ 147 w 323"/>
                  <a:gd name="T57" fmla="*/ 521 h 952"/>
                  <a:gd name="T58" fmla="*/ 145 w 323"/>
                  <a:gd name="T59" fmla="*/ 504 h 952"/>
                  <a:gd name="T60" fmla="*/ 137 w 323"/>
                  <a:gd name="T61" fmla="*/ 461 h 952"/>
                  <a:gd name="T62" fmla="*/ 127 w 323"/>
                  <a:gd name="T63" fmla="*/ 420 h 952"/>
                  <a:gd name="T64" fmla="*/ 118 w 323"/>
                  <a:gd name="T65" fmla="*/ 389 h 952"/>
                  <a:gd name="T66" fmla="*/ 115 w 323"/>
                  <a:gd name="T67" fmla="*/ 376 h 952"/>
                  <a:gd name="T68" fmla="*/ 58 w 323"/>
                  <a:gd name="T69" fmla="*/ 209 h 952"/>
                  <a:gd name="T70" fmla="*/ 48 w 323"/>
                  <a:gd name="T71" fmla="*/ 169 h 952"/>
                  <a:gd name="T72" fmla="*/ 46 w 323"/>
                  <a:gd name="T73" fmla="*/ 129 h 952"/>
                  <a:gd name="T74" fmla="*/ 48 w 323"/>
                  <a:gd name="T75" fmla="*/ 96 h 952"/>
                  <a:gd name="T76" fmla="*/ 49 w 323"/>
                  <a:gd name="T77" fmla="*/ 83 h 952"/>
                  <a:gd name="T78" fmla="*/ 26 w 323"/>
                  <a:gd name="T79" fmla="*/ 63 h 952"/>
                  <a:gd name="T80" fmla="*/ 8 w 323"/>
                  <a:gd name="T81" fmla="*/ 45 h 952"/>
                  <a:gd name="T82" fmla="*/ 0 w 323"/>
                  <a:gd name="T83" fmla="*/ 37 h 952"/>
                  <a:gd name="T84" fmla="*/ 17 w 323"/>
                  <a:gd name="T85" fmla="*/ 13 h 952"/>
                  <a:gd name="T86" fmla="*/ 24 w 323"/>
                  <a:gd name="T87" fmla="*/ 7 h 952"/>
                  <a:gd name="T88" fmla="*/ 53 w 323"/>
                  <a:gd name="T89" fmla="*/ 7 h 952"/>
                  <a:gd name="T90" fmla="*/ 66 w 323"/>
                  <a:gd name="T91" fmla="*/ 3 h 952"/>
                  <a:gd name="T92" fmla="*/ 69 w 323"/>
                  <a:gd name="T93" fmla="*/ 0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3" h="952">
                    <a:moveTo>
                      <a:pt x="69" y="0"/>
                    </a:moveTo>
                    <a:lnTo>
                      <a:pt x="83" y="8"/>
                    </a:lnTo>
                    <a:lnTo>
                      <a:pt x="91" y="15"/>
                    </a:lnTo>
                    <a:lnTo>
                      <a:pt x="95" y="19"/>
                    </a:lnTo>
                    <a:lnTo>
                      <a:pt x="95" y="21"/>
                    </a:lnTo>
                    <a:lnTo>
                      <a:pt x="91" y="37"/>
                    </a:lnTo>
                    <a:lnTo>
                      <a:pt x="90" y="48"/>
                    </a:lnTo>
                    <a:lnTo>
                      <a:pt x="88" y="55"/>
                    </a:lnTo>
                    <a:lnTo>
                      <a:pt x="88" y="59"/>
                    </a:lnTo>
                    <a:lnTo>
                      <a:pt x="88" y="60"/>
                    </a:lnTo>
                    <a:lnTo>
                      <a:pt x="92" y="73"/>
                    </a:lnTo>
                    <a:lnTo>
                      <a:pt x="96" y="90"/>
                    </a:lnTo>
                    <a:lnTo>
                      <a:pt x="104" y="103"/>
                    </a:lnTo>
                    <a:lnTo>
                      <a:pt x="110" y="113"/>
                    </a:lnTo>
                    <a:lnTo>
                      <a:pt x="115" y="121"/>
                    </a:lnTo>
                    <a:lnTo>
                      <a:pt x="118" y="122"/>
                    </a:lnTo>
                    <a:lnTo>
                      <a:pt x="132" y="138"/>
                    </a:lnTo>
                    <a:lnTo>
                      <a:pt x="141" y="148"/>
                    </a:lnTo>
                    <a:lnTo>
                      <a:pt x="147" y="156"/>
                    </a:lnTo>
                    <a:lnTo>
                      <a:pt x="148" y="158"/>
                    </a:lnTo>
                    <a:lnTo>
                      <a:pt x="161" y="186"/>
                    </a:lnTo>
                    <a:lnTo>
                      <a:pt x="174" y="215"/>
                    </a:lnTo>
                    <a:lnTo>
                      <a:pt x="187" y="245"/>
                    </a:lnTo>
                    <a:lnTo>
                      <a:pt x="198" y="275"/>
                    </a:lnTo>
                    <a:lnTo>
                      <a:pt x="209" y="305"/>
                    </a:lnTo>
                    <a:lnTo>
                      <a:pt x="219" y="333"/>
                    </a:lnTo>
                    <a:lnTo>
                      <a:pt x="228" y="359"/>
                    </a:lnTo>
                    <a:lnTo>
                      <a:pt x="236" y="382"/>
                    </a:lnTo>
                    <a:lnTo>
                      <a:pt x="241" y="402"/>
                    </a:lnTo>
                    <a:lnTo>
                      <a:pt x="246" y="416"/>
                    </a:lnTo>
                    <a:lnTo>
                      <a:pt x="249" y="425"/>
                    </a:lnTo>
                    <a:lnTo>
                      <a:pt x="250" y="429"/>
                    </a:lnTo>
                    <a:lnTo>
                      <a:pt x="258" y="452"/>
                    </a:lnTo>
                    <a:lnTo>
                      <a:pt x="264" y="481"/>
                    </a:lnTo>
                    <a:lnTo>
                      <a:pt x="272" y="513"/>
                    </a:lnTo>
                    <a:lnTo>
                      <a:pt x="279" y="548"/>
                    </a:lnTo>
                    <a:lnTo>
                      <a:pt x="285" y="586"/>
                    </a:lnTo>
                    <a:lnTo>
                      <a:pt x="292" y="623"/>
                    </a:lnTo>
                    <a:lnTo>
                      <a:pt x="297" y="662"/>
                    </a:lnTo>
                    <a:lnTo>
                      <a:pt x="302" y="698"/>
                    </a:lnTo>
                    <a:lnTo>
                      <a:pt x="307" y="735"/>
                    </a:lnTo>
                    <a:lnTo>
                      <a:pt x="312" y="767"/>
                    </a:lnTo>
                    <a:lnTo>
                      <a:pt x="315" y="795"/>
                    </a:lnTo>
                    <a:lnTo>
                      <a:pt x="319" y="820"/>
                    </a:lnTo>
                    <a:lnTo>
                      <a:pt x="320" y="838"/>
                    </a:lnTo>
                    <a:lnTo>
                      <a:pt x="323" y="850"/>
                    </a:lnTo>
                    <a:lnTo>
                      <a:pt x="323" y="854"/>
                    </a:lnTo>
                    <a:lnTo>
                      <a:pt x="273" y="952"/>
                    </a:lnTo>
                    <a:lnTo>
                      <a:pt x="182" y="879"/>
                    </a:lnTo>
                    <a:lnTo>
                      <a:pt x="178" y="860"/>
                    </a:lnTo>
                    <a:lnTo>
                      <a:pt x="171" y="798"/>
                    </a:lnTo>
                    <a:lnTo>
                      <a:pt x="165" y="709"/>
                    </a:lnTo>
                    <a:lnTo>
                      <a:pt x="162" y="668"/>
                    </a:lnTo>
                    <a:lnTo>
                      <a:pt x="158" y="630"/>
                    </a:lnTo>
                    <a:lnTo>
                      <a:pt x="156" y="596"/>
                    </a:lnTo>
                    <a:lnTo>
                      <a:pt x="152" y="565"/>
                    </a:lnTo>
                    <a:lnTo>
                      <a:pt x="149" y="540"/>
                    </a:lnTo>
                    <a:lnTo>
                      <a:pt x="147" y="521"/>
                    </a:lnTo>
                    <a:lnTo>
                      <a:pt x="145" y="509"/>
                    </a:lnTo>
                    <a:lnTo>
                      <a:pt x="145" y="504"/>
                    </a:lnTo>
                    <a:lnTo>
                      <a:pt x="141" y="483"/>
                    </a:lnTo>
                    <a:lnTo>
                      <a:pt x="137" y="461"/>
                    </a:lnTo>
                    <a:lnTo>
                      <a:pt x="132" y="439"/>
                    </a:lnTo>
                    <a:lnTo>
                      <a:pt x="127" y="420"/>
                    </a:lnTo>
                    <a:lnTo>
                      <a:pt x="122" y="402"/>
                    </a:lnTo>
                    <a:lnTo>
                      <a:pt x="118" y="389"/>
                    </a:lnTo>
                    <a:lnTo>
                      <a:pt x="115" y="380"/>
                    </a:lnTo>
                    <a:lnTo>
                      <a:pt x="115" y="376"/>
                    </a:lnTo>
                    <a:lnTo>
                      <a:pt x="86" y="288"/>
                    </a:lnTo>
                    <a:lnTo>
                      <a:pt x="58" y="209"/>
                    </a:lnTo>
                    <a:lnTo>
                      <a:pt x="52" y="190"/>
                    </a:lnTo>
                    <a:lnTo>
                      <a:pt x="48" y="169"/>
                    </a:lnTo>
                    <a:lnTo>
                      <a:pt x="47" y="148"/>
                    </a:lnTo>
                    <a:lnTo>
                      <a:pt x="46" y="129"/>
                    </a:lnTo>
                    <a:lnTo>
                      <a:pt x="47" y="111"/>
                    </a:lnTo>
                    <a:lnTo>
                      <a:pt x="48" y="96"/>
                    </a:lnTo>
                    <a:lnTo>
                      <a:pt x="48" y="87"/>
                    </a:lnTo>
                    <a:lnTo>
                      <a:pt x="49" y="83"/>
                    </a:lnTo>
                    <a:lnTo>
                      <a:pt x="38" y="73"/>
                    </a:lnTo>
                    <a:lnTo>
                      <a:pt x="26" y="63"/>
                    </a:lnTo>
                    <a:lnTo>
                      <a:pt x="16" y="52"/>
                    </a:lnTo>
                    <a:lnTo>
                      <a:pt x="8" y="45"/>
                    </a:lnTo>
                    <a:lnTo>
                      <a:pt x="2" y="39"/>
                    </a:lnTo>
                    <a:lnTo>
                      <a:pt x="0" y="37"/>
                    </a:lnTo>
                    <a:lnTo>
                      <a:pt x="9" y="24"/>
                    </a:lnTo>
                    <a:lnTo>
                      <a:pt x="17" y="13"/>
                    </a:lnTo>
                    <a:lnTo>
                      <a:pt x="21" y="10"/>
                    </a:lnTo>
                    <a:lnTo>
                      <a:pt x="24" y="7"/>
                    </a:lnTo>
                    <a:lnTo>
                      <a:pt x="40" y="8"/>
                    </a:lnTo>
                    <a:lnTo>
                      <a:pt x="53" y="7"/>
                    </a:lnTo>
                    <a:lnTo>
                      <a:pt x="61" y="6"/>
                    </a:lnTo>
                    <a:lnTo>
                      <a:pt x="66" y="3"/>
                    </a:lnTo>
                    <a:lnTo>
                      <a:pt x="69" y="2"/>
                    </a:ln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grpSp>
        <p:grpSp>
          <p:nvGrpSpPr>
            <p:cNvPr id="6" name="Group 29">
              <a:extLst>
                <a:ext uri="{FF2B5EF4-FFF2-40B4-BE49-F238E27FC236}">
                  <a16:creationId xmlns:a16="http://schemas.microsoft.com/office/drawing/2014/main" id="{1F21B775-2CE0-424E-A30B-E4D7A5476B18}"/>
                </a:ext>
              </a:extLst>
            </p:cNvPr>
            <p:cNvGrpSpPr/>
            <p:nvPr/>
          </p:nvGrpSpPr>
          <p:grpSpPr>
            <a:xfrm>
              <a:off x="911314" y="1822937"/>
              <a:ext cx="2306669" cy="1009826"/>
              <a:chOff x="911314" y="1822937"/>
              <a:chExt cx="2306669" cy="1009826"/>
            </a:xfrm>
            <a:grpFill/>
          </p:grpSpPr>
          <p:sp>
            <p:nvSpPr>
              <p:cNvPr id="7" name="Freeform 46">
                <a:extLst>
                  <a:ext uri="{FF2B5EF4-FFF2-40B4-BE49-F238E27FC236}">
                    <a16:creationId xmlns:a16="http://schemas.microsoft.com/office/drawing/2014/main" id="{5A27B214-A68B-429C-B0E4-813F7CBD69CB}"/>
                  </a:ext>
                </a:extLst>
              </p:cNvPr>
              <p:cNvSpPr>
                <a:spLocks/>
              </p:cNvSpPr>
              <p:nvPr/>
            </p:nvSpPr>
            <p:spPr bwMode="auto">
              <a:xfrm>
                <a:off x="911314" y="2573932"/>
                <a:ext cx="184880" cy="258831"/>
              </a:xfrm>
              <a:custGeom>
                <a:avLst/>
                <a:gdLst>
                  <a:gd name="T0" fmla="*/ 115 w 149"/>
                  <a:gd name="T1" fmla="*/ 0 h 209"/>
                  <a:gd name="T2" fmla="*/ 128 w 149"/>
                  <a:gd name="T3" fmla="*/ 19 h 209"/>
                  <a:gd name="T4" fmla="*/ 137 w 149"/>
                  <a:gd name="T5" fmla="*/ 39 h 209"/>
                  <a:gd name="T6" fmla="*/ 142 w 149"/>
                  <a:gd name="T7" fmla="*/ 55 h 209"/>
                  <a:gd name="T8" fmla="*/ 146 w 149"/>
                  <a:gd name="T9" fmla="*/ 70 h 209"/>
                  <a:gd name="T10" fmla="*/ 147 w 149"/>
                  <a:gd name="T11" fmla="*/ 79 h 209"/>
                  <a:gd name="T12" fmla="*/ 149 w 149"/>
                  <a:gd name="T13" fmla="*/ 83 h 209"/>
                  <a:gd name="T14" fmla="*/ 146 w 149"/>
                  <a:gd name="T15" fmla="*/ 99 h 209"/>
                  <a:gd name="T16" fmla="*/ 142 w 149"/>
                  <a:gd name="T17" fmla="*/ 117 h 209"/>
                  <a:gd name="T18" fmla="*/ 138 w 149"/>
                  <a:gd name="T19" fmla="*/ 133 h 209"/>
                  <a:gd name="T20" fmla="*/ 133 w 149"/>
                  <a:gd name="T21" fmla="*/ 146 h 209"/>
                  <a:gd name="T22" fmla="*/ 131 w 149"/>
                  <a:gd name="T23" fmla="*/ 155 h 209"/>
                  <a:gd name="T24" fmla="*/ 129 w 149"/>
                  <a:gd name="T25" fmla="*/ 158 h 209"/>
                  <a:gd name="T26" fmla="*/ 118 w 149"/>
                  <a:gd name="T27" fmla="*/ 178 h 209"/>
                  <a:gd name="T28" fmla="*/ 107 w 149"/>
                  <a:gd name="T29" fmla="*/ 193 h 209"/>
                  <a:gd name="T30" fmla="*/ 97 w 149"/>
                  <a:gd name="T31" fmla="*/ 202 h 209"/>
                  <a:gd name="T32" fmla="*/ 88 w 149"/>
                  <a:gd name="T33" fmla="*/ 207 h 209"/>
                  <a:gd name="T34" fmla="*/ 79 w 149"/>
                  <a:gd name="T35" fmla="*/ 209 h 209"/>
                  <a:gd name="T36" fmla="*/ 72 w 149"/>
                  <a:gd name="T37" fmla="*/ 209 h 209"/>
                  <a:gd name="T38" fmla="*/ 67 w 149"/>
                  <a:gd name="T39" fmla="*/ 208 h 209"/>
                  <a:gd name="T40" fmla="*/ 66 w 149"/>
                  <a:gd name="T41" fmla="*/ 207 h 209"/>
                  <a:gd name="T42" fmla="*/ 42 w 149"/>
                  <a:gd name="T43" fmla="*/ 185 h 209"/>
                  <a:gd name="T44" fmla="*/ 26 w 149"/>
                  <a:gd name="T45" fmla="*/ 163 h 209"/>
                  <a:gd name="T46" fmla="*/ 14 w 149"/>
                  <a:gd name="T47" fmla="*/ 139 h 209"/>
                  <a:gd name="T48" fmla="*/ 8 w 149"/>
                  <a:gd name="T49" fmla="*/ 119 h 209"/>
                  <a:gd name="T50" fmla="*/ 4 w 149"/>
                  <a:gd name="T51" fmla="*/ 101 h 209"/>
                  <a:gd name="T52" fmla="*/ 4 w 149"/>
                  <a:gd name="T53" fmla="*/ 85 h 209"/>
                  <a:gd name="T54" fmla="*/ 4 w 149"/>
                  <a:gd name="T55" fmla="*/ 76 h 209"/>
                  <a:gd name="T56" fmla="*/ 4 w 149"/>
                  <a:gd name="T57" fmla="*/ 72 h 209"/>
                  <a:gd name="T58" fmla="*/ 0 w 149"/>
                  <a:gd name="T59" fmla="*/ 6 h 209"/>
                  <a:gd name="T60" fmla="*/ 6 w 149"/>
                  <a:gd name="T61" fmla="*/ 32 h 209"/>
                  <a:gd name="T62" fmla="*/ 13 w 149"/>
                  <a:gd name="T63" fmla="*/ 50 h 209"/>
                  <a:gd name="T64" fmla="*/ 19 w 149"/>
                  <a:gd name="T65" fmla="*/ 63 h 209"/>
                  <a:gd name="T66" fmla="*/ 26 w 149"/>
                  <a:gd name="T67" fmla="*/ 70 h 209"/>
                  <a:gd name="T68" fmla="*/ 31 w 149"/>
                  <a:gd name="T69" fmla="*/ 73 h 209"/>
                  <a:gd name="T70" fmla="*/ 35 w 149"/>
                  <a:gd name="T71" fmla="*/ 76 h 209"/>
                  <a:gd name="T72" fmla="*/ 36 w 149"/>
                  <a:gd name="T73" fmla="*/ 76 h 209"/>
                  <a:gd name="T74" fmla="*/ 36 w 149"/>
                  <a:gd name="T75" fmla="*/ 85 h 209"/>
                  <a:gd name="T76" fmla="*/ 42 w 149"/>
                  <a:gd name="T77" fmla="*/ 88 h 209"/>
                  <a:gd name="T78" fmla="*/ 52 w 149"/>
                  <a:gd name="T79" fmla="*/ 89 h 209"/>
                  <a:gd name="T80" fmla="*/ 62 w 149"/>
                  <a:gd name="T81" fmla="*/ 89 h 209"/>
                  <a:gd name="T82" fmla="*/ 70 w 149"/>
                  <a:gd name="T83" fmla="*/ 89 h 209"/>
                  <a:gd name="T84" fmla="*/ 72 w 149"/>
                  <a:gd name="T85" fmla="*/ 89 h 209"/>
                  <a:gd name="T86" fmla="*/ 88 w 149"/>
                  <a:gd name="T87" fmla="*/ 86 h 209"/>
                  <a:gd name="T88" fmla="*/ 98 w 149"/>
                  <a:gd name="T89" fmla="*/ 80 h 209"/>
                  <a:gd name="T90" fmla="*/ 107 w 149"/>
                  <a:gd name="T91" fmla="*/ 70 h 209"/>
                  <a:gd name="T92" fmla="*/ 112 w 149"/>
                  <a:gd name="T93" fmla="*/ 57 h 209"/>
                  <a:gd name="T94" fmla="*/ 115 w 149"/>
                  <a:gd name="T95" fmla="*/ 44 h 209"/>
                  <a:gd name="T96" fmla="*/ 116 w 149"/>
                  <a:gd name="T97" fmla="*/ 31 h 209"/>
                  <a:gd name="T98" fmla="*/ 116 w 149"/>
                  <a:gd name="T99" fmla="*/ 19 h 209"/>
                  <a:gd name="T100" fmla="*/ 116 w 149"/>
                  <a:gd name="T101" fmla="*/ 9 h 209"/>
                  <a:gd name="T102" fmla="*/ 116 w 149"/>
                  <a:gd name="T103" fmla="*/ 2 h 209"/>
                  <a:gd name="T104" fmla="*/ 115 w 149"/>
                  <a:gd name="T105"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209">
                    <a:moveTo>
                      <a:pt x="115" y="0"/>
                    </a:moveTo>
                    <a:lnTo>
                      <a:pt x="128" y="19"/>
                    </a:lnTo>
                    <a:lnTo>
                      <a:pt x="137" y="39"/>
                    </a:lnTo>
                    <a:lnTo>
                      <a:pt x="142" y="55"/>
                    </a:lnTo>
                    <a:lnTo>
                      <a:pt x="146" y="70"/>
                    </a:lnTo>
                    <a:lnTo>
                      <a:pt x="147" y="79"/>
                    </a:lnTo>
                    <a:lnTo>
                      <a:pt x="149" y="83"/>
                    </a:lnTo>
                    <a:lnTo>
                      <a:pt x="146" y="99"/>
                    </a:lnTo>
                    <a:lnTo>
                      <a:pt x="142" y="117"/>
                    </a:lnTo>
                    <a:lnTo>
                      <a:pt x="138" y="133"/>
                    </a:lnTo>
                    <a:lnTo>
                      <a:pt x="133" y="146"/>
                    </a:lnTo>
                    <a:lnTo>
                      <a:pt x="131" y="155"/>
                    </a:lnTo>
                    <a:lnTo>
                      <a:pt x="129" y="158"/>
                    </a:lnTo>
                    <a:lnTo>
                      <a:pt x="118" y="178"/>
                    </a:lnTo>
                    <a:lnTo>
                      <a:pt x="107" y="193"/>
                    </a:lnTo>
                    <a:lnTo>
                      <a:pt x="97" y="202"/>
                    </a:lnTo>
                    <a:lnTo>
                      <a:pt x="88" y="207"/>
                    </a:lnTo>
                    <a:lnTo>
                      <a:pt x="79" y="209"/>
                    </a:lnTo>
                    <a:lnTo>
                      <a:pt x="72" y="209"/>
                    </a:lnTo>
                    <a:lnTo>
                      <a:pt x="67" y="208"/>
                    </a:lnTo>
                    <a:lnTo>
                      <a:pt x="66" y="207"/>
                    </a:lnTo>
                    <a:lnTo>
                      <a:pt x="42" y="185"/>
                    </a:lnTo>
                    <a:lnTo>
                      <a:pt x="26" y="163"/>
                    </a:lnTo>
                    <a:lnTo>
                      <a:pt x="14" y="139"/>
                    </a:lnTo>
                    <a:lnTo>
                      <a:pt x="8" y="119"/>
                    </a:lnTo>
                    <a:lnTo>
                      <a:pt x="4" y="101"/>
                    </a:lnTo>
                    <a:lnTo>
                      <a:pt x="4" y="85"/>
                    </a:lnTo>
                    <a:lnTo>
                      <a:pt x="4" y="76"/>
                    </a:lnTo>
                    <a:lnTo>
                      <a:pt x="4" y="72"/>
                    </a:lnTo>
                    <a:lnTo>
                      <a:pt x="0" y="6"/>
                    </a:lnTo>
                    <a:lnTo>
                      <a:pt x="6" y="32"/>
                    </a:lnTo>
                    <a:lnTo>
                      <a:pt x="13" y="50"/>
                    </a:lnTo>
                    <a:lnTo>
                      <a:pt x="19" y="63"/>
                    </a:lnTo>
                    <a:lnTo>
                      <a:pt x="26" y="70"/>
                    </a:lnTo>
                    <a:lnTo>
                      <a:pt x="31" y="73"/>
                    </a:lnTo>
                    <a:lnTo>
                      <a:pt x="35" y="76"/>
                    </a:lnTo>
                    <a:lnTo>
                      <a:pt x="36" y="76"/>
                    </a:lnTo>
                    <a:lnTo>
                      <a:pt x="36" y="85"/>
                    </a:lnTo>
                    <a:lnTo>
                      <a:pt x="42" y="88"/>
                    </a:lnTo>
                    <a:lnTo>
                      <a:pt x="52" y="89"/>
                    </a:lnTo>
                    <a:lnTo>
                      <a:pt x="62" y="89"/>
                    </a:lnTo>
                    <a:lnTo>
                      <a:pt x="70" y="89"/>
                    </a:lnTo>
                    <a:lnTo>
                      <a:pt x="72" y="89"/>
                    </a:lnTo>
                    <a:lnTo>
                      <a:pt x="88" y="86"/>
                    </a:lnTo>
                    <a:lnTo>
                      <a:pt x="98" y="80"/>
                    </a:lnTo>
                    <a:lnTo>
                      <a:pt x="107" y="70"/>
                    </a:lnTo>
                    <a:lnTo>
                      <a:pt x="112" y="57"/>
                    </a:lnTo>
                    <a:lnTo>
                      <a:pt x="115" y="44"/>
                    </a:lnTo>
                    <a:lnTo>
                      <a:pt x="116" y="31"/>
                    </a:lnTo>
                    <a:lnTo>
                      <a:pt x="116" y="19"/>
                    </a:lnTo>
                    <a:lnTo>
                      <a:pt x="116" y="9"/>
                    </a:lnTo>
                    <a:lnTo>
                      <a:pt x="116" y="2"/>
                    </a:lnTo>
                    <a:lnTo>
                      <a:pt x="11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8" name="Freeform 55">
                <a:extLst>
                  <a:ext uri="{FF2B5EF4-FFF2-40B4-BE49-F238E27FC236}">
                    <a16:creationId xmlns:a16="http://schemas.microsoft.com/office/drawing/2014/main" id="{FDDE0C31-EC00-4071-8F73-53D33FD132C3}"/>
                  </a:ext>
                </a:extLst>
              </p:cNvPr>
              <p:cNvSpPr>
                <a:spLocks/>
              </p:cNvSpPr>
              <p:nvPr/>
            </p:nvSpPr>
            <p:spPr bwMode="auto">
              <a:xfrm>
                <a:off x="3014447" y="1822937"/>
                <a:ext cx="203536" cy="186807"/>
              </a:xfrm>
              <a:custGeom>
                <a:avLst/>
                <a:gdLst>
                  <a:gd name="T0" fmla="*/ 11 w 145"/>
                  <a:gd name="T1" fmla="*/ 0 h 134"/>
                  <a:gd name="T2" fmla="*/ 30 w 145"/>
                  <a:gd name="T3" fmla="*/ 14 h 134"/>
                  <a:gd name="T4" fmla="*/ 51 w 145"/>
                  <a:gd name="T5" fmla="*/ 24 h 134"/>
                  <a:gd name="T6" fmla="*/ 71 w 145"/>
                  <a:gd name="T7" fmla="*/ 29 h 134"/>
                  <a:gd name="T8" fmla="*/ 92 w 145"/>
                  <a:gd name="T9" fmla="*/ 32 h 134"/>
                  <a:gd name="T10" fmla="*/ 110 w 145"/>
                  <a:gd name="T11" fmla="*/ 32 h 134"/>
                  <a:gd name="T12" fmla="*/ 126 w 145"/>
                  <a:gd name="T13" fmla="*/ 31 h 134"/>
                  <a:gd name="T14" fmla="*/ 135 w 145"/>
                  <a:gd name="T15" fmla="*/ 29 h 134"/>
                  <a:gd name="T16" fmla="*/ 139 w 145"/>
                  <a:gd name="T17" fmla="*/ 29 h 134"/>
                  <a:gd name="T18" fmla="*/ 138 w 145"/>
                  <a:gd name="T19" fmla="*/ 58 h 134"/>
                  <a:gd name="T20" fmla="*/ 139 w 145"/>
                  <a:gd name="T21" fmla="*/ 82 h 134"/>
                  <a:gd name="T22" fmla="*/ 141 w 145"/>
                  <a:gd name="T23" fmla="*/ 104 h 134"/>
                  <a:gd name="T24" fmla="*/ 143 w 145"/>
                  <a:gd name="T25" fmla="*/ 120 h 134"/>
                  <a:gd name="T26" fmla="*/ 145 w 145"/>
                  <a:gd name="T27" fmla="*/ 130 h 134"/>
                  <a:gd name="T28" fmla="*/ 145 w 145"/>
                  <a:gd name="T29" fmla="*/ 134 h 134"/>
                  <a:gd name="T30" fmla="*/ 106 w 145"/>
                  <a:gd name="T31" fmla="*/ 125 h 134"/>
                  <a:gd name="T32" fmla="*/ 75 w 145"/>
                  <a:gd name="T33" fmla="*/ 115 h 134"/>
                  <a:gd name="T34" fmla="*/ 51 w 145"/>
                  <a:gd name="T35" fmla="*/ 103 h 134"/>
                  <a:gd name="T36" fmla="*/ 33 w 145"/>
                  <a:gd name="T37" fmla="*/ 91 h 134"/>
                  <a:gd name="T38" fmla="*/ 20 w 145"/>
                  <a:gd name="T39" fmla="*/ 81 h 134"/>
                  <a:gd name="T40" fmla="*/ 11 w 145"/>
                  <a:gd name="T41" fmla="*/ 72 h 134"/>
                  <a:gd name="T42" fmla="*/ 4 w 145"/>
                  <a:gd name="T43" fmla="*/ 66 h 134"/>
                  <a:gd name="T44" fmla="*/ 2 w 145"/>
                  <a:gd name="T45" fmla="*/ 60 h 134"/>
                  <a:gd name="T46" fmla="*/ 0 w 145"/>
                  <a:gd name="T47" fmla="*/ 58 h 134"/>
                  <a:gd name="T48" fmla="*/ 11 w 145"/>
                  <a:gd name="T4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34">
                    <a:moveTo>
                      <a:pt x="11" y="0"/>
                    </a:moveTo>
                    <a:lnTo>
                      <a:pt x="30" y="14"/>
                    </a:lnTo>
                    <a:lnTo>
                      <a:pt x="51" y="24"/>
                    </a:lnTo>
                    <a:lnTo>
                      <a:pt x="71" y="29"/>
                    </a:lnTo>
                    <a:lnTo>
                      <a:pt x="92" y="32"/>
                    </a:lnTo>
                    <a:lnTo>
                      <a:pt x="110" y="32"/>
                    </a:lnTo>
                    <a:lnTo>
                      <a:pt x="126" y="31"/>
                    </a:lnTo>
                    <a:lnTo>
                      <a:pt x="135" y="29"/>
                    </a:lnTo>
                    <a:lnTo>
                      <a:pt x="139" y="29"/>
                    </a:lnTo>
                    <a:lnTo>
                      <a:pt x="138" y="58"/>
                    </a:lnTo>
                    <a:lnTo>
                      <a:pt x="139" y="82"/>
                    </a:lnTo>
                    <a:lnTo>
                      <a:pt x="141" y="104"/>
                    </a:lnTo>
                    <a:lnTo>
                      <a:pt x="143" y="120"/>
                    </a:lnTo>
                    <a:lnTo>
                      <a:pt x="145" y="130"/>
                    </a:lnTo>
                    <a:lnTo>
                      <a:pt x="145" y="134"/>
                    </a:lnTo>
                    <a:lnTo>
                      <a:pt x="106" y="125"/>
                    </a:lnTo>
                    <a:lnTo>
                      <a:pt x="75" y="115"/>
                    </a:lnTo>
                    <a:lnTo>
                      <a:pt x="51" y="103"/>
                    </a:lnTo>
                    <a:lnTo>
                      <a:pt x="33" y="91"/>
                    </a:lnTo>
                    <a:lnTo>
                      <a:pt x="20" y="81"/>
                    </a:lnTo>
                    <a:lnTo>
                      <a:pt x="11" y="72"/>
                    </a:lnTo>
                    <a:lnTo>
                      <a:pt x="4" y="66"/>
                    </a:lnTo>
                    <a:lnTo>
                      <a:pt x="2" y="60"/>
                    </a:lnTo>
                    <a:lnTo>
                      <a:pt x="0" y="58"/>
                    </a:lnTo>
                    <a:lnTo>
                      <a:pt x="11"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grpSp>
      </p:grpSp>
      <p:grpSp>
        <p:nvGrpSpPr>
          <p:cNvPr id="12" name="Group 53">
            <a:extLst>
              <a:ext uri="{FF2B5EF4-FFF2-40B4-BE49-F238E27FC236}">
                <a16:creationId xmlns:a16="http://schemas.microsoft.com/office/drawing/2014/main" id="{AFBCA153-5441-4912-92D4-BAE63BCC44DB}"/>
              </a:ext>
            </a:extLst>
          </p:cNvPr>
          <p:cNvGrpSpPr/>
          <p:nvPr/>
        </p:nvGrpSpPr>
        <p:grpSpPr>
          <a:xfrm>
            <a:off x="3961015" y="1820492"/>
            <a:ext cx="3390951" cy="4253166"/>
            <a:chOff x="2437014" y="1820491"/>
            <a:chExt cx="3390951" cy="4253166"/>
          </a:xfrm>
        </p:grpSpPr>
        <p:cxnSp>
          <p:nvCxnSpPr>
            <p:cNvPr id="13" name="Straight Connector 36">
              <a:extLst>
                <a:ext uri="{FF2B5EF4-FFF2-40B4-BE49-F238E27FC236}">
                  <a16:creationId xmlns:a16="http://schemas.microsoft.com/office/drawing/2014/main" id="{54A8931C-74F8-40D4-AA29-230C9A4CF862}"/>
                </a:ext>
              </a:extLst>
            </p:cNvPr>
            <p:cNvCxnSpPr>
              <a:cxnSpLocks/>
              <a:endCxn id="19" idx="2"/>
            </p:cNvCxnSpPr>
            <p:nvPr/>
          </p:nvCxnSpPr>
          <p:spPr>
            <a:xfrm>
              <a:off x="3442025" y="3947878"/>
              <a:ext cx="1469475" cy="55531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37">
              <a:extLst>
                <a:ext uri="{FF2B5EF4-FFF2-40B4-BE49-F238E27FC236}">
                  <a16:creationId xmlns:a16="http://schemas.microsoft.com/office/drawing/2014/main" id="{5EAAB5BE-6AE4-4784-ACBB-38E55735CF97}"/>
                </a:ext>
              </a:extLst>
            </p:cNvPr>
            <p:cNvCxnSpPr>
              <a:cxnSpLocks/>
              <a:endCxn id="20" idx="1"/>
            </p:cNvCxnSpPr>
            <p:nvPr/>
          </p:nvCxnSpPr>
          <p:spPr>
            <a:xfrm>
              <a:off x="3398758" y="3938428"/>
              <a:ext cx="1049096" cy="135297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FF62C613-44CE-420C-A437-758B9427120A}"/>
                </a:ext>
              </a:extLst>
            </p:cNvPr>
            <p:cNvCxnSpPr>
              <a:cxnSpLocks/>
              <a:endCxn id="18" idx="2"/>
            </p:cNvCxnSpPr>
            <p:nvPr/>
          </p:nvCxnSpPr>
          <p:spPr>
            <a:xfrm flipV="1">
              <a:off x="3442025" y="3390958"/>
              <a:ext cx="1469475" cy="542866"/>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4">
              <a:extLst>
                <a:ext uri="{FF2B5EF4-FFF2-40B4-BE49-F238E27FC236}">
                  <a16:creationId xmlns:a16="http://schemas.microsoft.com/office/drawing/2014/main" id="{388B3A1C-046D-4CDA-ABF8-8DF5B5BAEC89}"/>
                </a:ext>
              </a:extLst>
            </p:cNvPr>
            <p:cNvCxnSpPr>
              <a:cxnSpLocks/>
              <a:endCxn id="21" idx="3"/>
            </p:cNvCxnSpPr>
            <p:nvPr/>
          </p:nvCxnSpPr>
          <p:spPr>
            <a:xfrm flipV="1">
              <a:off x="3430198" y="2602743"/>
              <a:ext cx="1017656" cy="133108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Oval 2">
              <a:extLst>
                <a:ext uri="{FF2B5EF4-FFF2-40B4-BE49-F238E27FC236}">
                  <a16:creationId xmlns:a16="http://schemas.microsoft.com/office/drawing/2014/main" id="{F5CF3CBF-5DB6-413F-9A8E-5FC8EECC6515}"/>
                </a:ext>
              </a:extLst>
            </p:cNvPr>
            <p:cNvSpPr/>
            <p:nvPr/>
          </p:nvSpPr>
          <p:spPr>
            <a:xfrm>
              <a:off x="2437014" y="3108606"/>
              <a:ext cx="1676936" cy="1676936"/>
            </a:xfrm>
            <a:prstGeom prst="ellipse">
              <a:avLst/>
            </a:prstGeom>
            <a:solidFill>
              <a:schemeClr val="accent6"/>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pitchFamily="34" charset="0"/>
                <a:cs typeface="Arial" pitchFamily="34" charset="0"/>
              </a:endParaRPr>
            </a:p>
          </p:txBody>
        </p:sp>
        <p:sp>
          <p:nvSpPr>
            <p:cNvPr id="18" name="Oval 12">
              <a:extLst>
                <a:ext uri="{FF2B5EF4-FFF2-40B4-BE49-F238E27FC236}">
                  <a16:creationId xmlns:a16="http://schemas.microsoft.com/office/drawing/2014/main" id="{23E48A8C-8070-4DC0-BC26-6DDB37D4831D}"/>
                </a:ext>
              </a:extLst>
            </p:cNvPr>
            <p:cNvSpPr/>
            <p:nvPr/>
          </p:nvSpPr>
          <p:spPr>
            <a:xfrm>
              <a:off x="4911500" y="2932725"/>
              <a:ext cx="916465" cy="916465"/>
            </a:xfrm>
            <a:prstGeom prst="ellipse">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pitchFamily="34" charset="0"/>
                <a:cs typeface="Arial" pitchFamily="34" charset="0"/>
              </a:endParaRPr>
            </a:p>
          </p:txBody>
        </p:sp>
        <p:sp>
          <p:nvSpPr>
            <p:cNvPr id="19" name="Oval 13">
              <a:extLst>
                <a:ext uri="{FF2B5EF4-FFF2-40B4-BE49-F238E27FC236}">
                  <a16:creationId xmlns:a16="http://schemas.microsoft.com/office/drawing/2014/main" id="{A8E215CF-42CE-4776-9D73-41136DBA66BE}"/>
                </a:ext>
              </a:extLst>
            </p:cNvPr>
            <p:cNvSpPr/>
            <p:nvPr/>
          </p:nvSpPr>
          <p:spPr>
            <a:xfrm>
              <a:off x="4911500" y="4044959"/>
              <a:ext cx="916465" cy="916465"/>
            </a:xfrm>
            <a:prstGeom prst="ellipse">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pitchFamily="34" charset="0"/>
                <a:cs typeface="Arial" pitchFamily="34" charset="0"/>
              </a:endParaRPr>
            </a:p>
          </p:txBody>
        </p:sp>
        <p:sp>
          <p:nvSpPr>
            <p:cNvPr id="20" name="Oval 14">
              <a:extLst>
                <a:ext uri="{FF2B5EF4-FFF2-40B4-BE49-F238E27FC236}">
                  <a16:creationId xmlns:a16="http://schemas.microsoft.com/office/drawing/2014/main" id="{C9EAEB7A-6548-4D09-8F8B-C9EBCC4C600E}"/>
                </a:ext>
              </a:extLst>
            </p:cNvPr>
            <p:cNvSpPr/>
            <p:nvPr/>
          </p:nvSpPr>
          <p:spPr>
            <a:xfrm>
              <a:off x="4313641" y="5157192"/>
              <a:ext cx="916465" cy="916465"/>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pitchFamily="34" charset="0"/>
                <a:cs typeface="Arial" pitchFamily="34" charset="0"/>
              </a:endParaRPr>
            </a:p>
          </p:txBody>
        </p:sp>
        <p:sp>
          <p:nvSpPr>
            <p:cNvPr id="21" name="Oval 11">
              <a:extLst>
                <a:ext uri="{FF2B5EF4-FFF2-40B4-BE49-F238E27FC236}">
                  <a16:creationId xmlns:a16="http://schemas.microsoft.com/office/drawing/2014/main" id="{F63B0922-5AE2-44E1-AF64-8F5E9A09979D}"/>
                </a:ext>
              </a:extLst>
            </p:cNvPr>
            <p:cNvSpPr/>
            <p:nvPr/>
          </p:nvSpPr>
          <p:spPr>
            <a:xfrm>
              <a:off x="4313641" y="1820491"/>
              <a:ext cx="916465" cy="916465"/>
            </a:xfrm>
            <a:prstGeom prst="ellipse">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pitchFamily="34" charset="0"/>
                <a:cs typeface="Arial" pitchFamily="34" charset="0"/>
              </a:endParaRPr>
            </a:p>
          </p:txBody>
        </p:sp>
      </p:grpSp>
      <p:sp>
        <p:nvSpPr>
          <p:cNvPr id="22" name="TextBox 21">
            <a:extLst>
              <a:ext uri="{FF2B5EF4-FFF2-40B4-BE49-F238E27FC236}">
                <a16:creationId xmlns:a16="http://schemas.microsoft.com/office/drawing/2014/main" id="{AAD88EC9-763C-4A9E-826C-2E76A0EB37E9}"/>
              </a:ext>
            </a:extLst>
          </p:cNvPr>
          <p:cNvSpPr txBox="1"/>
          <p:nvPr/>
        </p:nvSpPr>
        <p:spPr>
          <a:xfrm>
            <a:off x="6908254" y="1938036"/>
            <a:ext cx="387122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Easy to change colors, photos and Text</a:t>
            </a:r>
            <a:endParaRPr kumimoji="0" lang="en-US" altLang="ko-KR" sz="1200" b="0" i="0" u="none" strike="noStrike" kern="1200" cap="none" spc="0" normalizeH="0" baseline="0" noProof="0">
              <a:ln>
                <a:noFill/>
              </a:ln>
              <a:solidFill>
                <a:prstClr val="black">
                  <a:lumMod val="95000"/>
                  <a:lumOff val="5000"/>
                </a:prstClr>
              </a:solidFill>
              <a:effectLst/>
              <a:uLnTx/>
              <a:uFillTx/>
              <a:latin typeface="Arial" pitchFamily="34" charset="0"/>
              <a:cs typeface="Arial" pitchFamily="34" charset="0"/>
            </a:endParaRPr>
          </a:p>
        </p:txBody>
      </p:sp>
      <p:sp>
        <p:nvSpPr>
          <p:cNvPr id="23" name="TextBox 22">
            <a:extLst>
              <a:ext uri="{FF2B5EF4-FFF2-40B4-BE49-F238E27FC236}">
                <a16:creationId xmlns:a16="http://schemas.microsoft.com/office/drawing/2014/main" id="{1207460B-54DD-4476-AB1C-EB4130D23F2A}"/>
              </a:ext>
            </a:extLst>
          </p:cNvPr>
          <p:cNvSpPr txBox="1"/>
          <p:nvPr/>
        </p:nvSpPr>
        <p:spPr>
          <a:xfrm>
            <a:off x="7514818" y="3056111"/>
            <a:ext cx="387122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Easy to change colors, photos and Text</a:t>
            </a:r>
            <a:endParaRPr kumimoji="0" lang="en-US" altLang="ko-KR" sz="1200" b="0" i="0" u="none" strike="noStrike" kern="1200" cap="none" spc="0" normalizeH="0" baseline="0" noProof="0">
              <a:ln>
                <a:noFill/>
              </a:ln>
              <a:solidFill>
                <a:prstClr val="black">
                  <a:lumMod val="95000"/>
                  <a:lumOff val="5000"/>
                </a:prstClr>
              </a:solidFill>
              <a:effectLst/>
              <a:uLnTx/>
              <a:uFillTx/>
              <a:latin typeface="Arial" pitchFamily="34" charset="0"/>
              <a:cs typeface="Arial" pitchFamily="34" charset="0"/>
            </a:endParaRPr>
          </a:p>
        </p:txBody>
      </p:sp>
      <p:sp>
        <p:nvSpPr>
          <p:cNvPr id="24" name="TextBox 23">
            <a:extLst>
              <a:ext uri="{FF2B5EF4-FFF2-40B4-BE49-F238E27FC236}">
                <a16:creationId xmlns:a16="http://schemas.microsoft.com/office/drawing/2014/main" id="{AC3CCDB8-D006-4D91-A223-7D2AB7891761}"/>
              </a:ext>
            </a:extLst>
          </p:cNvPr>
          <p:cNvSpPr txBox="1"/>
          <p:nvPr/>
        </p:nvSpPr>
        <p:spPr>
          <a:xfrm>
            <a:off x="7519638" y="4174186"/>
            <a:ext cx="387122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Easy to change colors, photos and Text</a:t>
            </a:r>
            <a:endParaRPr kumimoji="0" lang="en-US" altLang="ko-KR" sz="1200" b="0" i="0" u="none" strike="noStrike" kern="1200" cap="none" spc="0" normalizeH="0" baseline="0" noProof="0">
              <a:ln>
                <a:noFill/>
              </a:ln>
              <a:solidFill>
                <a:prstClr val="black">
                  <a:lumMod val="95000"/>
                  <a:lumOff val="5000"/>
                </a:prstClr>
              </a:solidFill>
              <a:effectLst/>
              <a:uLnTx/>
              <a:uFillTx/>
              <a:latin typeface="Arial" pitchFamily="34" charset="0"/>
              <a:cs typeface="Arial" pitchFamily="34" charset="0"/>
            </a:endParaRPr>
          </a:p>
        </p:txBody>
      </p:sp>
      <p:sp>
        <p:nvSpPr>
          <p:cNvPr id="25" name="TextBox 24">
            <a:extLst>
              <a:ext uri="{FF2B5EF4-FFF2-40B4-BE49-F238E27FC236}">
                <a16:creationId xmlns:a16="http://schemas.microsoft.com/office/drawing/2014/main" id="{4F1F4B92-760C-447F-8454-322096723E04}"/>
              </a:ext>
            </a:extLst>
          </p:cNvPr>
          <p:cNvSpPr txBox="1"/>
          <p:nvPr/>
        </p:nvSpPr>
        <p:spPr>
          <a:xfrm>
            <a:off x="6908254" y="5292262"/>
            <a:ext cx="387122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Easy to change colors, photos and Text</a:t>
            </a:r>
            <a:endParaRPr kumimoji="0" lang="en-US" altLang="ko-KR" sz="1200" b="0" i="0" u="none" strike="noStrike" kern="1200" cap="none" spc="0" normalizeH="0" baseline="0" noProof="0">
              <a:ln>
                <a:noFill/>
              </a:ln>
              <a:solidFill>
                <a:prstClr val="black">
                  <a:lumMod val="95000"/>
                  <a:lumOff val="5000"/>
                </a:prstClr>
              </a:solidFill>
              <a:effectLst/>
              <a:uLnTx/>
              <a:uFillTx/>
              <a:latin typeface="Arial" pitchFamily="34" charset="0"/>
              <a:cs typeface="Arial" pitchFamily="34" charset="0"/>
            </a:endParaRPr>
          </a:p>
        </p:txBody>
      </p:sp>
      <p:sp>
        <p:nvSpPr>
          <p:cNvPr id="26" name="TextBox 25">
            <a:extLst>
              <a:ext uri="{FF2B5EF4-FFF2-40B4-BE49-F238E27FC236}">
                <a16:creationId xmlns:a16="http://schemas.microsoft.com/office/drawing/2014/main" id="{1A714213-A697-4DA2-B219-761CE11F6458}"/>
              </a:ext>
            </a:extLst>
          </p:cNvPr>
          <p:cNvSpPr txBox="1"/>
          <p:nvPr/>
        </p:nvSpPr>
        <p:spPr>
          <a:xfrm>
            <a:off x="4101284" y="3980919"/>
            <a:ext cx="1416378"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pitchFamily="34" charset="0"/>
                <a:cs typeface="Arial" pitchFamily="34" charset="0"/>
              </a:rPr>
              <a:t>Contents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pitchFamily="34" charset="0"/>
                <a:cs typeface="Arial" pitchFamily="34" charset="0"/>
              </a:rPr>
              <a:t>Here</a:t>
            </a:r>
            <a:endParaRPr kumimoji="0" lang="ko-KR" altLang="en-US" sz="1400" b="1" i="0" u="none" strike="noStrike" kern="1200" cap="none" spc="0" normalizeH="0" baseline="0" noProof="0">
              <a:ln>
                <a:noFill/>
              </a:ln>
              <a:solidFill>
                <a:prstClr val="white"/>
              </a:solidFill>
              <a:effectLst/>
              <a:uLnTx/>
              <a:uFillTx/>
              <a:latin typeface="Arial" pitchFamily="34" charset="0"/>
              <a:cs typeface="Arial" pitchFamily="34" charset="0"/>
            </a:endParaRPr>
          </a:p>
        </p:txBody>
      </p:sp>
      <p:sp>
        <p:nvSpPr>
          <p:cNvPr id="27" name="Rectangle 9">
            <a:extLst>
              <a:ext uri="{FF2B5EF4-FFF2-40B4-BE49-F238E27FC236}">
                <a16:creationId xmlns:a16="http://schemas.microsoft.com/office/drawing/2014/main" id="{9F18AFEB-1D0E-484D-9C68-034650A1F8CA}"/>
              </a:ext>
            </a:extLst>
          </p:cNvPr>
          <p:cNvSpPr/>
          <p:nvPr/>
        </p:nvSpPr>
        <p:spPr>
          <a:xfrm>
            <a:off x="4552638" y="3368938"/>
            <a:ext cx="512324" cy="511492"/>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8" name="Round Same Side Corner Rectangle 11">
            <a:extLst>
              <a:ext uri="{FF2B5EF4-FFF2-40B4-BE49-F238E27FC236}">
                <a16:creationId xmlns:a16="http://schemas.microsoft.com/office/drawing/2014/main" id="{06BC3CBD-D270-451C-8B38-CA9560590731}"/>
              </a:ext>
            </a:extLst>
          </p:cNvPr>
          <p:cNvSpPr>
            <a:spLocks noChangeAspect="1"/>
          </p:cNvSpPr>
          <p:nvPr/>
        </p:nvSpPr>
        <p:spPr>
          <a:xfrm rot="9900000">
            <a:off x="6710254" y="3254218"/>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9" name="Block Arc 10">
            <a:extLst>
              <a:ext uri="{FF2B5EF4-FFF2-40B4-BE49-F238E27FC236}">
                <a16:creationId xmlns:a16="http://schemas.microsoft.com/office/drawing/2014/main" id="{4B9B8D4E-F1E1-44A8-96D5-B7135E90D665}"/>
              </a:ext>
            </a:extLst>
          </p:cNvPr>
          <p:cNvSpPr/>
          <p:nvPr/>
        </p:nvSpPr>
        <p:spPr>
          <a:xfrm>
            <a:off x="6089057" y="2132586"/>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0" name="Round Same Side Corner Rectangle 36">
            <a:extLst>
              <a:ext uri="{FF2B5EF4-FFF2-40B4-BE49-F238E27FC236}">
                <a16:creationId xmlns:a16="http://schemas.microsoft.com/office/drawing/2014/main" id="{88E4D3B8-2051-4B82-B6C1-A1CE8F041239}"/>
              </a:ext>
            </a:extLst>
          </p:cNvPr>
          <p:cNvSpPr>
            <a:spLocks noChangeAspect="1"/>
          </p:cNvSpPr>
          <p:nvPr/>
        </p:nvSpPr>
        <p:spPr>
          <a:xfrm>
            <a:off x="6115773" y="5462227"/>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1" name="Oval 21">
            <a:extLst>
              <a:ext uri="{FF2B5EF4-FFF2-40B4-BE49-F238E27FC236}">
                <a16:creationId xmlns:a16="http://schemas.microsoft.com/office/drawing/2014/main" id="{219F38BB-BA57-4294-A375-B82304CA3666}"/>
              </a:ext>
            </a:extLst>
          </p:cNvPr>
          <p:cNvSpPr>
            <a:spLocks noChangeAspect="1"/>
          </p:cNvSpPr>
          <p:nvPr/>
        </p:nvSpPr>
        <p:spPr>
          <a:xfrm>
            <a:off x="6708194" y="4303848"/>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237534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그림 개체 틀 22">
            <a:extLst>
              <a:ext uri="{FF2B5EF4-FFF2-40B4-BE49-F238E27FC236}">
                <a16:creationId xmlns:a16="http://schemas.microsoft.com/office/drawing/2014/main" id="{A38281D5-922F-4982-A58C-902337E073DD}"/>
              </a:ext>
            </a:extLst>
          </p:cNvPr>
          <p:cNvSpPr>
            <a:spLocks noGrp="1"/>
          </p:cNvSpPr>
          <p:nvPr>
            <p:ph type="pic" sz="quarter" idx="10"/>
          </p:nvPr>
        </p:nvSpPr>
        <p:spPr/>
      </p:sp>
      <p:sp>
        <p:nvSpPr>
          <p:cNvPr id="3" name="텍스트 개체 틀 2">
            <a:extLst>
              <a:ext uri="{FF2B5EF4-FFF2-40B4-BE49-F238E27FC236}">
                <a16:creationId xmlns:a16="http://schemas.microsoft.com/office/drawing/2014/main" id="{87594B4E-8723-423D-9DB4-BDC7C5839CF4}"/>
              </a:ext>
            </a:extLst>
          </p:cNvPr>
          <p:cNvSpPr>
            <a:spLocks noGrp="1"/>
          </p:cNvSpPr>
          <p:nvPr>
            <p:ph type="body" sz="quarter" idx="11"/>
          </p:nvPr>
        </p:nvSpPr>
        <p:spPr/>
        <p:txBody>
          <a:bodyPr>
            <a:normAutofit fontScale="92500" lnSpcReduction="10000"/>
          </a:bodyPr>
          <a:lstStyle/>
          <a:p>
            <a:r>
              <a:rPr lang="en-US" altLang="ko-KR"/>
              <a:t>Infographic Style</a:t>
            </a:r>
          </a:p>
        </p:txBody>
      </p:sp>
      <p:sp>
        <p:nvSpPr>
          <p:cNvPr id="4" name="Pentagon 12">
            <a:extLst>
              <a:ext uri="{FF2B5EF4-FFF2-40B4-BE49-F238E27FC236}">
                <a16:creationId xmlns:a16="http://schemas.microsoft.com/office/drawing/2014/main" id="{967AFF8E-9A3E-41FC-B3F1-0CA53F53CD05}"/>
              </a:ext>
            </a:extLst>
          </p:cNvPr>
          <p:cNvSpPr/>
          <p:nvPr/>
        </p:nvSpPr>
        <p:spPr>
          <a:xfrm>
            <a:off x="0" y="1702922"/>
            <a:ext cx="3960000" cy="2838364"/>
          </a:xfrm>
          <a:prstGeom prst="homePlate">
            <a:avLst>
              <a:gd name="adj" fmla="val 197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 name="Pentagon 13">
            <a:extLst>
              <a:ext uri="{FF2B5EF4-FFF2-40B4-BE49-F238E27FC236}">
                <a16:creationId xmlns:a16="http://schemas.microsoft.com/office/drawing/2014/main" id="{03F8F135-B1EB-43DB-9C06-3D1C014803F9}"/>
              </a:ext>
            </a:extLst>
          </p:cNvPr>
          <p:cNvSpPr/>
          <p:nvPr/>
        </p:nvSpPr>
        <p:spPr>
          <a:xfrm rot="10800000">
            <a:off x="8232000" y="1702924"/>
            <a:ext cx="3960000" cy="2838363"/>
          </a:xfrm>
          <a:prstGeom prst="homePlate">
            <a:avLst>
              <a:gd name="adj" fmla="val 197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 name="Oval 4">
            <a:extLst>
              <a:ext uri="{FF2B5EF4-FFF2-40B4-BE49-F238E27FC236}">
                <a16:creationId xmlns:a16="http://schemas.microsoft.com/office/drawing/2014/main" id="{2C038286-82B0-4A5A-BC0C-09D5F75D7FB3}"/>
              </a:ext>
            </a:extLst>
          </p:cNvPr>
          <p:cNvSpPr/>
          <p:nvPr/>
        </p:nvSpPr>
        <p:spPr>
          <a:xfrm>
            <a:off x="3851367" y="4164319"/>
            <a:ext cx="720000" cy="72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 name="Oval 5">
            <a:extLst>
              <a:ext uri="{FF2B5EF4-FFF2-40B4-BE49-F238E27FC236}">
                <a16:creationId xmlns:a16="http://schemas.microsoft.com/office/drawing/2014/main" id="{31F5A42A-5AED-479E-AAC9-4B733B857608}"/>
              </a:ext>
            </a:extLst>
          </p:cNvPr>
          <p:cNvSpPr/>
          <p:nvPr/>
        </p:nvSpPr>
        <p:spPr>
          <a:xfrm>
            <a:off x="5079779" y="4164319"/>
            <a:ext cx="720000"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 name="Oval 6">
            <a:extLst>
              <a:ext uri="{FF2B5EF4-FFF2-40B4-BE49-F238E27FC236}">
                <a16:creationId xmlns:a16="http://schemas.microsoft.com/office/drawing/2014/main" id="{0E6456F9-538F-4A2E-A644-CE6DB4C1BE4C}"/>
              </a:ext>
            </a:extLst>
          </p:cNvPr>
          <p:cNvSpPr/>
          <p:nvPr/>
        </p:nvSpPr>
        <p:spPr>
          <a:xfrm>
            <a:off x="6308191" y="4164319"/>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9" name="Oval 7">
            <a:extLst>
              <a:ext uri="{FF2B5EF4-FFF2-40B4-BE49-F238E27FC236}">
                <a16:creationId xmlns:a16="http://schemas.microsoft.com/office/drawing/2014/main" id="{4E6EEA9E-E2B7-49AC-BAD9-8140C97BFDBF}"/>
              </a:ext>
            </a:extLst>
          </p:cNvPr>
          <p:cNvSpPr/>
          <p:nvPr/>
        </p:nvSpPr>
        <p:spPr>
          <a:xfrm>
            <a:off x="7536604" y="4164319"/>
            <a:ext cx="720000" cy="72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 name="TextBox 9">
            <a:extLst>
              <a:ext uri="{FF2B5EF4-FFF2-40B4-BE49-F238E27FC236}">
                <a16:creationId xmlns:a16="http://schemas.microsoft.com/office/drawing/2014/main" id="{67B63533-AA5E-4719-9C0F-7F2A8F911803}"/>
              </a:ext>
            </a:extLst>
          </p:cNvPr>
          <p:cNvSpPr txBox="1"/>
          <p:nvPr/>
        </p:nvSpPr>
        <p:spPr>
          <a:xfrm>
            <a:off x="1313484" y="5150850"/>
            <a:ext cx="9565032" cy="923330"/>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ea typeface="HY견명조" pitchFamily="18" charset="-127"/>
                <a:cs typeface="Arial" pitchFamily="34" charset="0"/>
              </a:rPr>
              <a:t>Get a modern PowerPoint  Presentation that is beautifully designed. I hope and I believe that this Template will your Time, Money and Reputation.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ea typeface="HY견명조" pitchFamily="18" charset="-127"/>
                <a:cs typeface="Arial" pitchFamily="34" charset="0"/>
              </a:rPr>
              <a:t>Get a modern PowerPoint  Presentation that is beautifully designed. I hope and I believe that this Template will your Time, Money and Reputation. Easy to change colors, photos and text.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ea typeface="HY견명조" pitchFamily="18" charset="-127"/>
                <a:cs typeface="Arial" pitchFamily="34" charset="0"/>
              </a:rPr>
              <a:t>Get a modern PowerPoint  Presentation that is beautifully designed.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nvGrpSpPr>
          <p:cNvPr id="11" name="Group 20">
            <a:extLst>
              <a:ext uri="{FF2B5EF4-FFF2-40B4-BE49-F238E27FC236}">
                <a16:creationId xmlns:a16="http://schemas.microsoft.com/office/drawing/2014/main" id="{26524848-0960-49B9-8D3A-F8FF13EBA8D3}"/>
              </a:ext>
            </a:extLst>
          </p:cNvPr>
          <p:cNvGrpSpPr/>
          <p:nvPr/>
        </p:nvGrpSpPr>
        <p:grpSpPr>
          <a:xfrm>
            <a:off x="9215997" y="2783691"/>
            <a:ext cx="2398974" cy="1457436"/>
            <a:chOff x="388132" y="4138194"/>
            <a:chExt cx="2013181" cy="1457436"/>
          </a:xfrm>
        </p:grpSpPr>
        <p:sp>
          <p:nvSpPr>
            <p:cNvPr id="12" name="TextBox 11">
              <a:extLst>
                <a:ext uri="{FF2B5EF4-FFF2-40B4-BE49-F238E27FC236}">
                  <a16:creationId xmlns:a16="http://schemas.microsoft.com/office/drawing/2014/main" id="{44561CC6-778E-490D-9D29-631B10B18EDB}"/>
                </a:ext>
              </a:extLst>
            </p:cNvPr>
            <p:cNvSpPr txBox="1"/>
            <p:nvPr/>
          </p:nvSpPr>
          <p:spPr>
            <a:xfrm>
              <a:off x="391831" y="4395301"/>
              <a:ext cx="200253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13" name="TextBox 12">
              <a:extLst>
                <a:ext uri="{FF2B5EF4-FFF2-40B4-BE49-F238E27FC236}">
                  <a16:creationId xmlns:a16="http://schemas.microsoft.com/office/drawing/2014/main" id="{5FDEB884-CEA1-44B4-AA6B-C5E75E34BEE2}"/>
                </a:ext>
              </a:extLst>
            </p:cNvPr>
            <p:cNvSpPr txBox="1"/>
            <p:nvPr/>
          </p:nvSpPr>
          <p:spPr>
            <a:xfrm>
              <a:off x="388132" y="4138194"/>
              <a:ext cx="2013181" cy="276999"/>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white"/>
                  </a:solidFill>
                  <a:effectLst/>
                  <a:uLnTx/>
                  <a:uFillTx/>
                  <a:latin typeface="Arial"/>
                  <a:cs typeface="Arial" pitchFamily="34" charset="0"/>
                </a:rPr>
                <a:t>Contents Here</a:t>
              </a:r>
              <a:endParaRPr kumimoji="0" lang="ko-KR" altLang="en-US" sz="1200" b="1" i="0" u="none" strike="noStrike" kern="1200" cap="none" spc="0" normalizeH="0" baseline="0" noProof="0">
                <a:ln>
                  <a:noFill/>
                </a:ln>
                <a:solidFill>
                  <a:prstClr val="white"/>
                </a:solidFill>
                <a:effectLst/>
                <a:uLnTx/>
                <a:uFillTx/>
                <a:latin typeface="Arial"/>
                <a:cs typeface="Arial" pitchFamily="34" charset="0"/>
              </a:endParaRPr>
            </a:p>
          </p:txBody>
        </p:sp>
      </p:grpSp>
      <p:grpSp>
        <p:nvGrpSpPr>
          <p:cNvPr id="14" name="Group 29">
            <a:extLst>
              <a:ext uri="{FF2B5EF4-FFF2-40B4-BE49-F238E27FC236}">
                <a16:creationId xmlns:a16="http://schemas.microsoft.com/office/drawing/2014/main" id="{E10A11B7-9935-488C-AC2A-EBC69CCD4EFF}"/>
              </a:ext>
            </a:extLst>
          </p:cNvPr>
          <p:cNvGrpSpPr/>
          <p:nvPr/>
        </p:nvGrpSpPr>
        <p:grpSpPr>
          <a:xfrm>
            <a:off x="588475" y="2783691"/>
            <a:ext cx="2398974" cy="1457436"/>
            <a:chOff x="388132" y="4138194"/>
            <a:chExt cx="2013181" cy="1457436"/>
          </a:xfrm>
        </p:grpSpPr>
        <p:sp>
          <p:nvSpPr>
            <p:cNvPr id="15" name="TextBox 14">
              <a:extLst>
                <a:ext uri="{FF2B5EF4-FFF2-40B4-BE49-F238E27FC236}">
                  <a16:creationId xmlns:a16="http://schemas.microsoft.com/office/drawing/2014/main" id="{43F209F9-0D91-4AE1-8301-FC6E2D16E87F}"/>
                </a:ext>
              </a:extLst>
            </p:cNvPr>
            <p:cNvSpPr txBox="1"/>
            <p:nvPr/>
          </p:nvSpPr>
          <p:spPr>
            <a:xfrm>
              <a:off x="391831" y="4395301"/>
              <a:ext cx="200253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16" name="TextBox 15">
              <a:extLst>
                <a:ext uri="{FF2B5EF4-FFF2-40B4-BE49-F238E27FC236}">
                  <a16:creationId xmlns:a16="http://schemas.microsoft.com/office/drawing/2014/main" id="{773839C7-B5FA-479E-A4DA-233C2420A331}"/>
                </a:ext>
              </a:extLst>
            </p:cNvPr>
            <p:cNvSpPr txBox="1"/>
            <p:nvPr/>
          </p:nvSpPr>
          <p:spPr>
            <a:xfrm>
              <a:off x="388132" y="4138194"/>
              <a:ext cx="2013181" cy="276999"/>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white"/>
                  </a:solidFill>
                  <a:effectLst/>
                  <a:uLnTx/>
                  <a:uFillTx/>
                  <a:latin typeface="Arial"/>
                  <a:cs typeface="Arial" pitchFamily="34" charset="0"/>
                </a:rPr>
                <a:t>Contents Here</a:t>
              </a:r>
              <a:endParaRPr kumimoji="0" lang="ko-KR" altLang="en-US" sz="1200" b="1" i="0" u="none" strike="noStrike" kern="1200" cap="none" spc="0" normalizeH="0" baseline="0" noProof="0">
                <a:ln>
                  <a:noFill/>
                </a:ln>
                <a:solidFill>
                  <a:prstClr val="white"/>
                </a:solidFill>
                <a:effectLst/>
                <a:uLnTx/>
                <a:uFillTx/>
                <a:latin typeface="Arial"/>
                <a:cs typeface="Arial" pitchFamily="34" charset="0"/>
              </a:endParaRPr>
            </a:p>
          </p:txBody>
        </p:sp>
      </p:grpSp>
      <p:sp>
        <p:nvSpPr>
          <p:cNvPr id="17" name="Rounded Rectangle 5">
            <a:extLst>
              <a:ext uri="{FF2B5EF4-FFF2-40B4-BE49-F238E27FC236}">
                <a16:creationId xmlns:a16="http://schemas.microsoft.com/office/drawing/2014/main" id="{9BD52E7A-AA74-461A-B3A4-5E86CF5DD20A}"/>
              </a:ext>
            </a:extLst>
          </p:cNvPr>
          <p:cNvSpPr/>
          <p:nvPr/>
        </p:nvSpPr>
        <p:spPr>
          <a:xfrm flipH="1">
            <a:off x="1546041" y="2174127"/>
            <a:ext cx="479972" cy="395947"/>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8" name="Rectangle 130">
            <a:extLst>
              <a:ext uri="{FF2B5EF4-FFF2-40B4-BE49-F238E27FC236}">
                <a16:creationId xmlns:a16="http://schemas.microsoft.com/office/drawing/2014/main" id="{B90D45FB-7850-4B44-983D-BBFFF28918A1}"/>
              </a:ext>
            </a:extLst>
          </p:cNvPr>
          <p:cNvSpPr/>
          <p:nvPr/>
        </p:nvSpPr>
        <p:spPr>
          <a:xfrm>
            <a:off x="10208649" y="2204020"/>
            <a:ext cx="517965" cy="520316"/>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9" name="Round Same Side Corner Rectangle 21">
            <a:extLst>
              <a:ext uri="{FF2B5EF4-FFF2-40B4-BE49-F238E27FC236}">
                <a16:creationId xmlns:a16="http://schemas.microsoft.com/office/drawing/2014/main" id="{3641E2D9-EA59-4199-8340-59AC5891B565}"/>
              </a:ext>
            </a:extLst>
          </p:cNvPr>
          <p:cNvSpPr/>
          <p:nvPr/>
        </p:nvSpPr>
        <p:spPr>
          <a:xfrm rot="10800000">
            <a:off x="6537000" y="4367747"/>
            <a:ext cx="285706" cy="322632"/>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0" name="Rounded Rectangle 32">
            <a:extLst>
              <a:ext uri="{FF2B5EF4-FFF2-40B4-BE49-F238E27FC236}">
                <a16:creationId xmlns:a16="http://schemas.microsoft.com/office/drawing/2014/main" id="{45735B60-E2A1-4160-B449-D33B59630BCA}"/>
              </a:ext>
            </a:extLst>
          </p:cNvPr>
          <p:cNvSpPr/>
          <p:nvPr/>
        </p:nvSpPr>
        <p:spPr>
          <a:xfrm>
            <a:off x="7728780" y="4356495"/>
            <a:ext cx="335647" cy="33564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1" name="Rounded Rectangle 6">
            <a:extLst>
              <a:ext uri="{FF2B5EF4-FFF2-40B4-BE49-F238E27FC236}">
                <a16:creationId xmlns:a16="http://schemas.microsoft.com/office/drawing/2014/main" id="{0F3FABFE-9B36-4FA8-967E-7971F922B00F}"/>
              </a:ext>
            </a:extLst>
          </p:cNvPr>
          <p:cNvSpPr/>
          <p:nvPr/>
        </p:nvSpPr>
        <p:spPr>
          <a:xfrm>
            <a:off x="4043461" y="4373896"/>
            <a:ext cx="347025" cy="352816"/>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2" name="Rectangle 9">
            <a:extLst>
              <a:ext uri="{FF2B5EF4-FFF2-40B4-BE49-F238E27FC236}">
                <a16:creationId xmlns:a16="http://schemas.microsoft.com/office/drawing/2014/main" id="{2A32E825-3582-426D-AB79-31FDB937EC5D}"/>
              </a:ext>
            </a:extLst>
          </p:cNvPr>
          <p:cNvSpPr/>
          <p:nvPr/>
        </p:nvSpPr>
        <p:spPr>
          <a:xfrm>
            <a:off x="5266763" y="4346043"/>
            <a:ext cx="360125" cy="33710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32236654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dirty="0"/>
              <a:t>Infographic Style</a:t>
            </a:r>
          </a:p>
        </p:txBody>
      </p:sp>
      <p:sp>
        <p:nvSpPr>
          <p:cNvPr id="4" name="Rectangle 4">
            <a:extLst>
              <a:ext uri="{FF2B5EF4-FFF2-40B4-BE49-F238E27FC236}">
                <a16:creationId xmlns:a16="http://schemas.microsoft.com/office/drawing/2014/main" id="{38F8AC7F-6E86-4C57-BD95-3BBE9CA3AE9F}"/>
              </a:ext>
            </a:extLst>
          </p:cNvPr>
          <p:cNvSpPr/>
          <p:nvPr/>
        </p:nvSpPr>
        <p:spPr>
          <a:xfrm>
            <a:off x="2276811" y="3771669"/>
            <a:ext cx="720000" cy="72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 name="Rectangle 8">
            <a:extLst>
              <a:ext uri="{FF2B5EF4-FFF2-40B4-BE49-F238E27FC236}">
                <a16:creationId xmlns:a16="http://schemas.microsoft.com/office/drawing/2014/main" id="{9C69ABE8-FB1F-4B5E-BE9D-98E571D604CB}"/>
              </a:ext>
            </a:extLst>
          </p:cNvPr>
          <p:cNvSpPr/>
          <p:nvPr/>
        </p:nvSpPr>
        <p:spPr>
          <a:xfrm>
            <a:off x="4321487" y="3332611"/>
            <a:ext cx="720000"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 name="Rectangle 12">
            <a:extLst>
              <a:ext uri="{FF2B5EF4-FFF2-40B4-BE49-F238E27FC236}">
                <a16:creationId xmlns:a16="http://schemas.microsoft.com/office/drawing/2014/main" id="{5B1D4ED1-9380-439B-A5D2-C364FFD664BF}"/>
              </a:ext>
            </a:extLst>
          </p:cNvPr>
          <p:cNvSpPr/>
          <p:nvPr/>
        </p:nvSpPr>
        <p:spPr>
          <a:xfrm>
            <a:off x="6366163" y="2893552"/>
            <a:ext cx="720000" cy="72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6" name="Rectangle 16">
            <a:extLst>
              <a:ext uri="{FF2B5EF4-FFF2-40B4-BE49-F238E27FC236}">
                <a16:creationId xmlns:a16="http://schemas.microsoft.com/office/drawing/2014/main" id="{F1552045-CAB1-4D90-BCA1-8880768816A1}"/>
              </a:ext>
            </a:extLst>
          </p:cNvPr>
          <p:cNvSpPr/>
          <p:nvPr/>
        </p:nvSpPr>
        <p:spPr>
          <a:xfrm>
            <a:off x="8410839" y="2454495"/>
            <a:ext cx="720000" cy="72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0" name="Rectangle 20">
            <a:extLst>
              <a:ext uri="{FF2B5EF4-FFF2-40B4-BE49-F238E27FC236}">
                <a16:creationId xmlns:a16="http://schemas.microsoft.com/office/drawing/2014/main" id="{4D993A33-956F-4B57-B5F3-D226777D31CA}"/>
              </a:ext>
            </a:extLst>
          </p:cNvPr>
          <p:cNvSpPr/>
          <p:nvPr/>
        </p:nvSpPr>
        <p:spPr>
          <a:xfrm>
            <a:off x="10455513" y="2015438"/>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nvGrpSpPr>
          <p:cNvPr id="23" name="Group 23">
            <a:extLst>
              <a:ext uri="{FF2B5EF4-FFF2-40B4-BE49-F238E27FC236}">
                <a16:creationId xmlns:a16="http://schemas.microsoft.com/office/drawing/2014/main" id="{EA604725-B918-466F-978E-64E765D6D6A9}"/>
              </a:ext>
            </a:extLst>
          </p:cNvPr>
          <p:cNvGrpSpPr/>
          <p:nvPr/>
        </p:nvGrpSpPr>
        <p:grpSpPr>
          <a:xfrm>
            <a:off x="8881938" y="2845810"/>
            <a:ext cx="2137686" cy="1516068"/>
            <a:chOff x="4893312" y="3620656"/>
            <a:chExt cx="2137686" cy="1516068"/>
          </a:xfrm>
          <a:solidFill>
            <a:schemeClr val="accent4"/>
          </a:solidFill>
        </p:grpSpPr>
        <p:sp>
          <p:nvSpPr>
            <p:cNvPr id="24" name="Rectangle 24">
              <a:extLst>
                <a:ext uri="{FF2B5EF4-FFF2-40B4-BE49-F238E27FC236}">
                  <a16:creationId xmlns:a16="http://schemas.microsoft.com/office/drawing/2014/main" id="{14556C98-63BA-4C18-AE0A-F5B00FC30DA5}"/>
                </a:ext>
              </a:extLst>
            </p:cNvPr>
            <p:cNvSpPr/>
            <p:nvPr/>
          </p:nvSpPr>
          <p:spPr>
            <a:xfrm rot="10800000">
              <a:off x="4893312" y="4956723"/>
              <a:ext cx="1584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5" name="Block Arc 25">
              <a:extLst>
                <a:ext uri="{FF2B5EF4-FFF2-40B4-BE49-F238E27FC236}">
                  <a16:creationId xmlns:a16="http://schemas.microsoft.com/office/drawing/2014/main" id="{FB6FB6A8-13DC-4011-908B-C0FDFD023CAB}"/>
                </a:ext>
              </a:extLst>
            </p:cNvPr>
            <p:cNvSpPr/>
            <p:nvPr/>
          </p:nvSpPr>
          <p:spPr>
            <a:xfrm rot="5400000">
              <a:off x="6012160" y="4222324"/>
              <a:ext cx="914400" cy="914400"/>
            </a:xfrm>
            <a:prstGeom prst="blockArc">
              <a:avLst>
                <a:gd name="adj1" fmla="val 16170112"/>
                <a:gd name="adj2" fmla="val 49487"/>
                <a:gd name="adj3" fmla="val 197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6" name="Rectangle 26">
              <a:extLst>
                <a:ext uri="{FF2B5EF4-FFF2-40B4-BE49-F238E27FC236}">
                  <a16:creationId xmlns:a16="http://schemas.microsoft.com/office/drawing/2014/main" id="{B7CE653C-04F4-4A0A-B7E1-B7884D4280CD}"/>
                </a:ext>
              </a:extLst>
            </p:cNvPr>
            <p:cNvSpPr/>
            <p:nvPr/>
          </p:nvSpPr>
          <p:spPr>
            <a:xfrm rot="16200000">
              <a:off x="6476560" y="4231553"/>
              <a:ext cx="720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7" name="Isosceles Triangle 27">
              <a:extLst>
                <a:ext uri="{FF2B5EF4-FFF2-40B4-BE49-F238E27FC236}">
                  <a16:creationId xmlns:a16="http://schemas.microsoft.com/office/drawing/2014/main" id="{F846DD79-8D74-48EE-B48A-CFC03B8E1A4A}"/>
                </a:ext>
              </a:extLst>
            </p:cNvPr>
            <p:cNvSpPr/>
            <p:nvPr/>
          </p:nvSpPr>
          <p:spPr>
            <a:xfrm>
              <a:off x="6634762" y="3620656"/>
              <a:ext cx="396236" cy="34158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pSp>
        <p:nvGrpSpPr>
          <p:cNvPr id="28" name="Group 28">
            <a:extLst>
              <a:ext uri="{FF2B5EF4-FFF2-40B4-BE49-F238E27FC236}">
                <a16:creationId xmlns:a16="http://schemas.microsoft.com/office/drawing/2014/main" id="{83D48021-D785-4ACC-8E0F-2097FB305389}"/>
              </a:ext>
            </a:extLst>
          </p:cNvPr>
          <p:cNvGrpSpPr/>
          <p:nvPr/>
        </p:nvGrpSpPr>
        <p:grpSpPr>
          <a:xfrm>
            <a:off x="6843362" y="3300618"/>
            <a:ext cx="2137686" cy="1516068"/>
            <a:chOff x="4893312" y="3620656"/>
            <a:chExt cx="2137686" cy="1516068"/>
          </a:xfrm>
          <a:solidFill>
            <a:schemeClr val="accent3"/>
          </a:solidFill>
        </p:grpSpPr>
        <p:sp>
          <p:nvSpPr>
            <p:cNvPr id="29" name="Rectangle 29">
              <a:extLst>
                <a:ext uri="{FF2B5EF4-FFF2-40B4-BE49-F238E27FC236}">
                  <a16:creationId xmlns:a16="http://schemas.microsoft.com/office/drawing/2014/main" id="{09545BCB-D28E-4B1D-A362-68EAFF273A22}"/>
                </a:ext>
              </a:extLst>
            </p:cNvPr>
            <p:cNvSpPr/>
            <p:nvPr/>
          </p:nvSpPr>
          <p:spPr>
            <a:xfrm rot="10800000">
              <a:off x="4893312" y="4956723"/>
              <a:ext cx="1584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30" name="Block Arc 30">
              <a:extLst>
                <a:ext uri="{FF2B5EF4-FFF2-40B4-BE49-F238E27FC236}">
                  <a16:creationId xmlns:a16="http://schemas.microsoft.com/office/drawing/2014/main" id="{01166928-CBF1-47E7-9ECB-21EC1C941F2D}"/>
                </a:ext>
              </a:extLst>
            </p:cNvPr>
            <p:cNvSpPr/>
            <p:nvPr/>
          </p:nvSpPr>
          <p:spPr>
            <a:xfrm rot="5400000">
              <a:off x="6012160" y="4222324"/>
              <a:ext cx="914400" cy="914400"/>
            </a:xfrm>
            <a:prstGeom prst="blockArc">
              <a:avLst>
                <a:gd name="adj1" fmla="val 16170112"/>
                <a:gd name="adj2" fmla="val 49487"/>
                <a:gd name="adj3" fmla="val 197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31" name="Rectangle 31">
              <a:extLst>
                <a:ext uri="{FF2B5EF4-FFF2-40B4-BE49-F238E27FC236}">
                  <a16:creationId xmlns:a16="http://schemas.microsoft.com/office/drawing/2014/main" id="{E00129F9-BE01-4FD2-9D98-662D9174E19B}"/>
                </a:ext>
              </a:extLst>
            </p:cNvPr>
            <p:cNvSpPr/>
            <p:nvPr/>
          </p:nvSpPr>
          <p:spPr>
            <a:xfrm rot="16200000">
              <a:off x="6476560" y="4231553"/>
              <a:ext cx="720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32" name="Isosceles Triangle 32">
              <a:extLst>
                <a:ext uri="{FF2B5EF4-FFF2-40B4-BE49-F238E27FC236}">
                  <a16:creationId xmlns:a16="http://schemas.microsoft.com/office/drawing/2014/main" id="{A17C4A7D-CE32-4673-89A6-63C2E8DE73DA}"/>
                </a:ext>
              </a:extLst>
            </p:cNvPr>
            <p:cNvSpPr/>
            <p:nvPr/>
          </p:nvSpPr>
          <p:spPr>
            <a:xfrm>
              <a:off x="6634762" y="3620656"/>
              <a:ext cx="396236" cy="34158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pSp>
        <p:nvGrpSpPr>
          <p:cNvPr id="33" name="Group 33">
            <a:extLst>
              <a:ext uri="{FF2B5EF4-FFF2-40B4-BE49-F238E27FC236}">
                <a16:creationId xmlns:a16="http://schemas.microsoft.com/office/drawing/2014/main" id="{A70EDD96-8DC1-4015-8170-DCE08F172758}"/>
              </a:ext>
            </a:extLst>
          </p:cNvPr>
          <p:cNvGrpSpPr/>
          <p:nvPr/>
        </p:nvGrpSpPr>
        <p:grpSpPr>
          <a:xfrm>
            <a:off x="4804786" y="3755426"/>
            <a:ext cx="2137686" cy="1516068"/>
            <a:chOff x="4893312" y="3620656"/>
            <a:chExt cx="2137686" cy="1516068"/>
          </a:xfrm>
          <a:solidFill>
            <a:schemeClr val="accent2"/>
          </a:solidFill>
        </p:grpSpPr>
        <p:sp>
          <p:nvSpPr>
            <p:cNvPr id="34" name="Rectangle 34">
              <a:extLst>
                <a:ext uri="{FF2B5EF4-FFF2-40B4-BE49-F238E27FC236}">
                  <a16:creationId xmlns:a16="http://schemas.microsoft.com/office/drawing/2014/main" id="{2543E8D1-5F32-4565-8489-39152ED1703A}"/>
                </a:ext>
              </a:extLst>
            </p:cNvPr>
            <p:cNvSpPr/>
            <p:nvPr/>
          </p:nvSpPr>
          <p:spPr>
            <a:xfrm rot="10800000">
              <a:off x="4893312" y="4956723"/>
              <a:ext cx="1584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35" name="Block Arc 35">
              <a:extLst>
                <a:ext uri="{FF2B5EF4-FFF2-40B4-BE49-F238E27FC236}">
                  <a16:creationId xmlns:a16="http://schemas.microsoft.com/office/drawing/2014/main" id="{70CBD411-2C69-478F-AE82-8A61130A439D}"/>
                </a:ext>
              </a:extLst>
            </p:cNvPr>
            <p:cNvSpPr/>
            <p:nvPr/>
          </p:nvSpPr>
          <p:spPr>
            <a:xfrm rot="5400000">
              <a:off x="6012160" y="4222324"/>
              <a:ext cx="914400" cy="914400"/>
            </a:xfrm>
            <a:prstGeom prst="blockArc">
              <a:avLst>
                <a:gd name="adj1" fmla="val 16170112"/>
                <a:gd name="adj2" fmla="val 49487"/>
                <a:gd name="adj3" fmla="val 197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36" name="Rectangle 36">
              <a:extLst>
                <a:ext uri="{FF2B5EF4-FFF2-40B4-BE49-F238E27FC236}">
                  <a16:creationId xmlns:a16="http://schemas.microsoft.com/office/drawing/2014/main" id="{DC1635E7-F677-4366-ABC4-60866F1643E4}"/>
                </a:ext>
              </a:extLst>
            </p:cNvPr>
            <p:cNvSpPr/>
            <p:nvPr/>
          </p:nvSpPr>
          <p:spPr>
            <a:xfrm rot="16200000">
              <a:off x="6476560" y="4231553"/>
              <a:ext cx="720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37" name="Isosceles Triangle 37">
              <a:extLst>
                <a:ext uri="{FF2B5EF4-FFF2-40B4-BE49-F238E27FC236}">
                  <a16:creationId xmlns:a16="http://schemas.microsoft.com/office/drawing/2014/main" id="{92940A01-8ADE-4FD2-BE87-5F2D3786EE21}"/>
                </a:ext>
              </a:extLst>
            </p:cNvPr>
            <p:cNvSpPr/>
            <p:nvPr/>
          </p:nvSpPr>
          <p:spPr>
            <a:xfrm>
              <a:off x="6634762" y="3620656"/>
              <a:ext cx="396236" cy="34158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pSp>
        <p:nvGrpSpPr>
          <p:cNvPr id="38" name="Group 38">
            <a:extLst>
              <a:ext uri="{FF2B5EF4-FFF2-40B4-BE49-F238E27FC236}">
                <a16:creationId xmlns:a16="http://schemas.microsoft.com/office/drawing/2014/main" id="{94C901B2-1353-4F1B-8305-7B7DC981F9F4}"/>
              </a:ext>
            </a:extLst>
          </p:cNvPr>
          <p:cNvGrpSpPr/>
          <p:nvPr/>
        </p:nvGrpSpPr>
        <p:grpSpPr>
          <a:xfrm>
            <a:off x="2766212" y="4210234"/>
            <a:ext cx="2137686" cy="1516068"/>
            <a:chOff x="4893312" y="3620656"/>
            <a:chExt cx="2137686" cy="1516068"/>
          </a:xfrm>
          <a:solidFill>
            <a:schemeClr val="accent1"/>
          </a:solidFill>
        </p:grpSpPr>
        <p:sp>
          <p:nvSpPr>
            <p:cNvPr id="39" name="Rectangle 39">
              <a:extLst>
                <a:ext uri="{FF2B5EF4-FFF2-40B4-BE49-F238E27FC236}">
                  <a16:creationId xmlns:a16="http://schemas.microsoft.com/office/drawing/2014/main" id="{8D9D26D9-9EE0-4EF3-A08C-9A116249A7F0}"/>
                </a:ext>
              </a:extLst>
            </p:cNvPr>
            <p:cNvSpPr/>
            <p:nvPr/>
          </p:nvSpPr>
          <p:spPr>
            <a:xfrm rot="10800000">
              <a:off x="4893312" y="4956723"/>
              <a:ext cx="1584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0" name="Block Arc 40">
              <a:extLst>
                <a:ext uri="{FF2B5EF4-FFF2-40B4-BE49-F238E27FC236}">
                  <a16:creationId xmlns:a16="http://schemas.microsoft.com/office/drawing/2014/main" id="{FA446366-8277-4E8C-97C8-BBD7EF2BD3AD}"/>
                </a:ext>
              </a:extLst>
            </p:cNvPr>
            <p:cNvSpPr/>
            <p:nvPr/>
          </p:nvSpPr>
          <p:spPr>
            <a:xfrm rot="5400000">
              <a:off x="6012160" y="4222324"/>
              <a:ext cx="914400" cy="914400"/>
            </a:xfrm>
            <a:prstGeom prst="blockArc">
              <a:avLst>
                <a:gd name="adj1" fmla="val 16170112"/>
                <a:gd name="adj2" fmla="val 49487"/>
                <a:gd name="adj3" fmla="val 197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41" name="Rectangle 41">
              <a:extLst>
                <a:ext uri="{FF2B5EF4-FFF2-40B4-BE49-F238E27FC236}">
                  <a16:creationId xmlns:a16="http://schemas.microsoft.com/office/drawing/2014/main" id="{A8CEA8D9-A317-4788-8DAC-08177A86AF2C}"/>
                </a:ext>
              </a:extLst>
            </p:cNvPr>
            <p:cNvSpPr/>
            <p:nvPr/>
          </p:nvSpPr>
          <p:spPr>
            <a:xfrm rot="16200000">
              <a:off x="6476560" y="4231553"/>
              <a:ext cx="720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2" name="Isosceles Triangle 42">
              <a:extLst>
                <a:ext uri="{FF2B5EF4-FFF2-40B4-BE49-F238E27FC236}">
                  <a16:creationId xmlns:a16="http://schemas.microsoft.com/office/drawing/2014/main" id="{F6E3917A-1CC1-4697-B67B-D5109DC7567F}"/>
                </a:ext>
              </a:extLst>
            </p:cNvPr>
            <p:cNvSpPr/>
            <p:nvPr/>
          </p:nvSpPr>
          <p:spPr>
            <a:xfrm>
              <a:off x="6634762" y="3620656"/>
              <a:ext cx="396236" cy="34158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pSp>
        <p:nvGrpSpPr>
          <p:cNvPr id="43" name="Group 53">
            <a:extLst>
              <a:ext uri="{FF2B5EF4-FFF2-40B4-BE49-F238E27FC236}">
                <a16:creationId xmlns:a16="http://schemas.microsoft.com/office/drawing/2014/main" id="{3C44E0F8-E8ED-461D-A2C9-69AB99E862F2}"/>
              </a:ext>
            </a:extLst>
          </p:cNvPr>
          <p:cNvGrpSpPr/>
          <p:nvPr/>
        </p:nvGrpSpPr>
        <p:grpSpPr>
          <a:xfrm>
            <a:off x="2823669" y="4748798"/>
            <a:ext cx="1727068" cy="678649"/>
            <a:chOff x="3233964" y="1954419"/>
            <a:chExt cx="1410044" cy="678649"/>
          </a:xfrm>
        </p:grpSpPr>
        <p:sp>
          <p:nvSpPr>
            <p:cNvPr id="44" name="TextBox 43">
              <a:extLst>
                <a:ext uri="{FF2B5EF4-FFF2-40B4-BE49-F238E27FC236}">
                  <a16:creationId xmlns:a16="http://schemas.microsoft.com/office/drawing/2014/main" id="{C566F54D-BCAF-4C46-9AA4-746F4A881F54}"/>
                </a:ext>
              </a:extLst>
            </p:cNvPr>
            <p:cNvSpPr txBox="1"/>
            <p:nvPr/>
          </p:nvSpPr>
          <p:spPr>
            <a:xfrm>
              <a:off x="3233964" y="1954419"/>
              <a:ext cx="140051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262626"/>
                  </a:solidFill>
                  <a:effectLst/>
                  <a:uLnTx/>
                  <a:uFillTx/>
                  <a:latin typeface="Arial"/>
                  <a:cs typeface="Arial" pitchFamily="34" charset="0"/>
                </a:rPr>
                <a:t>Add Text</a:t>
              </a:r>
              <a:endParaRPr kumimoji="0" lang="ko-KR" altLang="en-US" sz="1400" b="1" i="0" u="none" strike="noStrike" kern="1200" cap="none" spc="0" normalizeH="0" baseline="0" noProof="0" dirty="0">
                <a:ln>
                  <a:noFill/>
                </a:ln>
                <a:solidFill>
                  <a:srgbClr val="262626"/>
                </a:solidFill>
                <a:effectLst/>
                <a:uLnTx/>
                <a:uFillTx/>
                <a:latin typeface="Arial"/>
                <a:cs typeface="Arial" pitchFamily="34" charset="0"/>
              </a:endParaRPr>
            </a:p>
          </p:txBody>
        </p:sp>
        <p:sp>
          <p:nvSpPr>
            <p:cNvPr id="45" name="TextBox 44">
              <a:extLst>
                <a:ext uri="{FF2B5EF4-FFF2-40B4-BE49-F238E27FC236}">
                  <a16:creationId xmlns:a16="http://schemas.microsoft.com/office/drawing/2014/main" id="{A5A42928-C390-46AE-8BCF-BFA314024630}"/>
                </a:ext>
              </a:extLst>
            </p:cNvPr>
            <p:cNvSpPr txBox="1"/>
            <p:nvPr/>
          </p:nvSpPr>
          <p:spPr>
            <a:xfrm>
              <a:off x="3243489" y="2171403"/>
              <a:ext cx="14005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262626"/>
                  </a:solidFill>
                  <a:effectLst/>
                  <a:uLnTx/>
                  <a:uFillTx/>
                  <a:latin typeface="Arial"/>
                  <a:cs typeface="Arial" pitchFamily="34" charset="0"/>
                </a:rPr>
                <a:t>Simple PowerPoint Presentation</a:t>
              </a:r>
              <a:endParaRPr kumimoji="0" lang="ko-KR" altLang="en-US" sz="1200" b="0" i="0" u="none" strike="noStrike" kern="1200" cap="none" spc="0" normalizeH="0" baseline="0" noProof="0" dirty="0">
                <a:ln>
                  <a:noFill/>
                </a:ln>
                <a:solidFill>
                  <a:srgbClr val="262626"/>
                </a:solidFill>
                <a:effectLst/>
                <a:uLnTx/>
                <a:uFillTx/>
                <a:latin typeface="Arial"/>
                <a:cs typeface="Arial" pitchFamily="34" charset="0"/>
              </a:endParaRPr>
            </a:p>
          </p:txBody>
        </p:sp>
      </p:grpSp>
      <p:grpSp>
        <p:nvGrpSpPr>
          <p:cNvPr id="46" name="Group 56">
            <a:extLst>
              <a:ext uri="{FF2B5EF4-FFF2-40B4-BE49-F238E27FC236}">
                <a16:creationId xmlns:a16="http://schemas.microsoft.com/office/drawing/2014/main" id="{0FA8D9F8-3C04-4097-B70E-9CB54BEF7048}"/>
              </a:ext>
            </a:extLst>
          </p:cNvPr>
          <p:cNvGrpSpPr/>
          <p:nvPr/>
        </p:nvGrpSpPr>
        <p:grpSpPr>
          <a:xfrm>
            <a:off x="4864940" y="4294210"/>
            <a:ext cx="1727068" cy="678649"/>
            <a:chOff x="3233964" y="1954419"/>
            <a:chExt cx="1410044" cy="678649"/>
          </a:xfrm>
        </p:grpSpPr>
        <p:sp>
          <p:nvSpPr>
            <p:cNvPr id="47" name="TextBox 46">
              <a:extLst>
                <a:ext uri="{FF2B5EF4-FFF2-40B4-BE49-F238E27FC236}">
                  <a16:creationId xmlns:a16="http://schemas.microsoft.com/office/drawing/2014/main" id="{3E2B907B-C48F-4BE0-9AB0-C507C21AA0C2}"/>
                </a:ext>
              </a:extLst>
            </p:cNvPr>
            <p:cNvSpPr txBox="1"/>
            <p:nvPr/>
          </p:nvSpPr>
          <p:spPr>
            <a:xfrm>
              <a:off x="3233964" y="1954419"/>
              <a:ext cx="140051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262626"/>
                  </a:solidFill>
                  <a:effectLst/>
                  <a:uLnTx/>
                  <a:uFillTx/>
                  <a:latin typeface="Arial"/>
                  <a:cs typeface="Arial" pitchFamily="34" charset="0"/>
                </a:rPr>
                <a:t>Add Text</a:t>
              </a:r>
              <a:endParaRPr kumimoji="0" lang="ko-KR" altLang="en-US" sz="1400" b="1" i="0" u="none" strike="noStrike" kern="1200" cap="none" spc="0" normalizeH="0" baseline="0" noProof="0" dirty="0">
                <a:ln>
                  <a:noFill/>
                </a:ln>
                <a:solidFill>
                  <a:srgbClr val="262626"/>
                </a:solidFill>
                <a:effectLst/>
                <a:uLnTx/>
                <a:uFillTx/>
                <a:latin typeface="Arial"/>
                <a:cs typeface="Arial" pitchFamily="34" charset="0"/>
              </a:endParaRPr>
            </a:p>
          </p:txBody>
        </p:sp>
        <p:sp>
          <p:nvSpPr>
            <p:cNvPr id="48" name="TextBox 47">
              <a:extLst>
                <a:ext uri="{FF2B5EF4-FFF2-40B4-BE49-F238E27FC236}">
                  <a16:creationId xmlns:a16="http://schemas.microsoft.com/office/drawing/2014/main" id="{119DA974-5319-4BF1-99C6-E058C8F3548F}"/>
                </a:ext>
              </a:extLst>
            </p:cNvPr>
            <p:cNvSpPr txBox="1"/>
            <p:nvPr/>
          </p:nvSpPr>
          <p:spPr>
            <a:xfrm>
              <a:off x="3243489" y="2171403"/>
              <a:ext cx="14005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262626"/>
                  </a:solidFill>
                  <a:effectLst/>
                  <a:uLnTx/>
                  <a:uFillTx/>
                  <a:latin typeface="Arial"/>
                  <a:cs typeface="Arial" pitchFamily="34" charset="0"/>
                </a:rPr>
                <a:t>Simple PowerPoint Presentation</a:t>
              </a:r>
              <a:endParaRPr kumimoji="0" lang="ko-KR" altLang="en-US" sz="1200" b="0" i="0" u="none" strike="noStrike" kern="1200" cap="none" spc="0" normalizeH="0" baseline="0" noProof="0" dirty="0">
                <a:ln>
                  <a:noFill/>
                </a:ln>
                <a:solidFill>
                  <a:srgbClr val="262626"/>
                </a:solidFill>
                <a:effectLst/>
                <a:uLnTx/>
                <a:uFillTx/>
                <a:latin typeface="Arial"/>
                <a:cs typeface="Arial" pitchFamily="34" charset="0"/>
              </a:endParaRPr>
            </a:p>
          </p:txBody>
        </p:sp>
      </p:grpSp>
      <p:grpSp>
        <p:nvGrpSpPr>
          <p:cNvPr id="49" name="Group 59">
            <a:extLst>
              <a:ext uri="{FF2B5EF4-FFF2-40B4-BE49-F238E27FC236}">
                <a16:creationId xmlns:a16="http://schemas.microsoft.com/office/drawing/2014/main" id="{F2ABE6C0-25E1-4BC8-B545-D8C2195609BB}"/>
              </a:ext>
            </a:extLst>
          </p:cNvPr>
          <p:cNvGrpSpPr/>
          <p:nvPr/>
        </p:nvGrpSpPr>
        <p:grpSpPr>
          <a:xfrm>
            <a:off x="6906211" y="3839624"/>
            <a:ext cx="1727068" cy="678649"/>
            <a:chOff x="3233964" y="1954419"/>
            <a:chExt cx="1410044" cy="678649"/>
          </a:xfrm>
        </p:grpSpPr>
        <p:sp>
          <p:nvSpPr>
            <p:cNvPr id="50" name="TextBox 49">
              <a:extLst>
                <a:ext uri="{FF2B5EF4-FFF2-40B4-BE49-F238E27FC236}">
                  <a16:creationId xmlns:a16="http://schemas.microsoft.com/office/drawing/2014/main" id="{FB20C5C7-9DE8-4C27-A6FC-6B69EF2088E4}"/>
                </a:ext>
              </a:extLst>
            </p:cNvPr>
            <p:cNvSpPr txBox="1"/>
            <p:nvPr/>
          </p:nvSpPr>
          <p:spPr>
            <a:xfrm>
              <a:off x="3233964" y="1954419"/>
              <a:ext cx="140051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262626"/>
                  </a:solidFill>
                  <a:effectLst/>
                  <a:uLnTx/>
                  <a:uFillTx/>
                  <a:latin typeface="Arial"/>
                  <a:cs typeface="Arial" pitchFamily="34" charset="0"/>
                </a:rPr>
                <a:t>Add Text</a:t>
              </a:r>
              <a:endParaRPr kumimoji="0" lang="ko-KR" altLang="en-US" sz="1400" b="1" i="0" u="none" strike="noStrike" kern="1200" cap="none" spc="0" normalizeH="0" baseline="0" noProof="0" dirty="0">
                <a:ln>
                  <a:noFill/>
                </a:ln>
                <a:solidFill>
                  <a:srgbClr val="262626"/>
                </a:solidFill>
                <a:effectLst/>
                <a:uLnTx/>
                <a:uFillTx/>
                <a:latin typeface="Arial"/>
                <a:cs typeface="Arial" pitchFamily="34" charset="0"/>
              </a:endParaRPr>
            </a:p>
          </p:txBody>
        </p:sp>
        <p:sp>
          <p:nvSpPr>
            <p:cNvPr id="51" name="TextBox 50">
              <a:extLst>
                <a:ext uri="{FF2B5EF4-FFF2-40B4-BE49-F238E27FC236}">
                  <a16:creationId xmlns:a16="http://schemas.microsoft.com/office/drawing/2014/main" id="{A92EB40E-2424-40A6-AE09-D2D4A00EB6F6}"/>
                </a:ext>
              </a:extLst>
            </p:cNvPr>
            <p:cNvSpPr txBox="1"/>
            <p:nvPr/>
          </p:nvSpPr>
          <p:spPr>
            <a:xfrm>
              <a:off x="3243489" y="2171403"/>
              <a:ext cx="14005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262626"/>
                  </a:solidFill>
                  <a:effectLst/>
                  <a:uLnTx/>
                  <a:uFillTx/>
                  <a:latin typeface="Arial"/>
                  <a:cs typeface="Arial" pitchFamily="34" charset="0"/>
                </a:rPr>
                <a:t>Simple PowerPoint Presentation</a:t>
              </a:r>
              <a:endParaRPr kumimoji="0" lang="ko-KR" altLang="en-US" sz="1200" b="0" i="0" u="none" strike="noStrike" kern="1200" cap="none" spc="0" normalizeH="0" baseline="0" noProof="0" dirty="0">
                <a:ln>
                  <a:noFill/>
                </a:ln>
                <a:solidFill>
                  <a:srgbClr val="262626"/>
                </a:solidFill>
                <a:effectLst/>
                <a:uLnTx/>
                <a:uFillTx/>
                <a:latin typeface="Arial"/>
                <a:cs typeface="Arial" pitchFamily="34" charset="0"/>
              </a:endParaRPr>
            </a:p>
          </p:txBody>
        </p:sp>
      </p:grpSp>
      <p:grpSp>
        <p:nvGrpSpPr>
          <p:cNvPr id="52" name="Group 62">
            <a:extLst>
              <a:ext uri="{FF2B5EF4-FFF2-40B4-BE49-F238E27FC236}">
                <a16:creationId xmlns:a16="http://schemas.microsoft.com/office/drawing/2014/main" id="{3846F985-110B-42E9-B2A8-27369144AC4B}"/>
              </a:ext>
            </a:extLst>
          </p:cNvPr>
          <p:cNvGrpSpPr/>
          <p:nvPr/>
        </p:nvGrpSpPr>
        <p:grpSpPr>
          <a:xfrm>
            <a:off x="8947482" y="3385038"/>
            <a:ext cx="1727068" cy="678649"/>
            <a:chOff x="3233964" y="1954419"/>
            <a:chExt cx="1410044" cy="678649"/>
          </a:xfrm>
        </p:grpSpPr>
        <p:sp>
          <p:nvSpPr>
            <p:cNvPr id="53" name="TextBox 52">
              <a:extLst>
                <a:ext uri="{FF2B5EF4-FFF2-40B4-BE49-F238E27FC236}">
                  <a16:creationId xmlns:a16="http://schemas.microsoft.com/office/drawing/2014/main" id="{8EB84FC6-9A5F-42FE-A344-25E773559C5F}"/>
                </a:ext>
              </a:extLst>
            </p:cNvPr>
            <p:cNvSpPr txBox="1"/>
            <p:nvPr/>
          </p:nvSpPr>
          <p:spPr>
            <a:xfrm>
              <a:off x="3233964" y="1954419"/>
              <a:ext cx="140051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262626"/>
                  </a:solidFill>
                  <a:effectLst/>
                  <a:uLnTx/>
                  <a:uFillTx/>
                  <a:latin typeface="Arial"/>
                  <a:cs typeface="Arial" pitchFamily="34" charset="0"/>
                </a:rPr>
                <a:t>Add Text</a:t>
              </a:r>
              <a:endParaRPr kumimoji="0" lang="ko-KR" altLang="en-US" sz="1400" b="1" i="0" u="none" strike="noStrike" kern="1200" cap="none" spc="0" normalizeH="0" baseline="0" noProof="0" dirty="0">
                <a:ln>
                  <a:noFill/>
                </a:ln>
                <a:solidFill>
                  <a:srgbClr val="262626"/>
                </a:solidFill>
                <a:effectLst/>
                <a:uLnTx/>
                <a:uFillTx/>
                <a:latin typeface="Arial"/>
                <a:cs typeface="Arial" pitchFamily="34" charset="0"/>
              </a:endParaRPr>
            </a:p>
          </p:txBody>
        </p:sp>
        <p:sp>
          <p:nvSpPr>
            <p:cNvPr id="54" name="TextBox 53">
              <a:extLst>
                <a:ext uri="{FF2B5EF4-FFF2-40B4-BE49-F238E27FC236}">
                  <a16:creationId xmlns:a16="http://schemas.microsoft.com/office/drawing/2014/main" id="{DAC7B4BD-7727-4B36-8B29-7523A15C5EB1}"/>
                </a:ext>
              </a:extLst>
            </p:cNvPr>
            <p:cNvSpPr txBox="1"/>
            <p:nvPr/>
          </p:nvSpPr>
          <p:spPr>
            <a:xfrm>
              <a:off x="3243489" y="2171403"/>
              <a:ext cx="14005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262626"/>
                  </a:solidFill>
                  <a:effectLst/>
                  <a:uLnTx/>
                  <a:uFillTx/>
                  <a:latin typeface="Arial"/>
                  <a:cs typeface="Arial" pitchFamily="34" charset="0"/>
                </a:rPr>
                <a:t>Simple PowerPoint Presentation</a:t>
              </a:r>
              <a:endParaRPr kumimoji="0" lang="ko-KR" altLang="en-US" sz="1200" b="0" i="0" u="none" strike="noStrike" kern="1200" cap="none" spc="0" normalizeH="0" baseline="0" noProof="0" dirty="0">
                <a:ln>
                  <a:noFill/>
                </a:ln>
                <a:solidFill>
                  <a:srgbClr val="262626"/>
                </a:solidFill>
                <a:effectLst/>
                <a:uLnTx/>
                <a:uFillTx/>
                <a:latin typeface="Arial"/>
                <a:cs typeface="Arial" pitchFamily="34" charset="0"/>
              </a:endParaRPr>
            </a:p>
          </p:txBody>
        </p:sp>
      </p:grpSp>
      <p:grpSp>
        <p:nvGrpSpPr>
          <p:cNvPr id="55" name="Group 68">
            <a:extLst>
              <a:ext uri="{FF2B5EF4-FFF2-40B4-BE49-F238E27FC236}">
                <a16:creationId xmlns:a16="http://schemas.microsoft.com/office/drawing/2014/main" id="{7150109F-C5FF-46EF-9803-959EE1118004}"/>
              </a:ext>
            </a:extLst>
          </p:cNvPr>
          <p:cNvGrpSpPr/>
          <p:nvPr/>
        </p:nvGrpSpPr>
        <p:grpSpPr>
          <a:xfrm>
            <a:off x="898689" y="1796686"/>
            <a:ext cx="3451008" cy="871880"/>
            <a:chOff x="-740680" y="1114177"/>
            <a:chExt cx="4125026" cy="871880"/>
          </a:xfrm>
        </p:grpSpPr>
        <p:sp>
          <p:nvSpPr>
            <p:cNvPr id="56" name="TextBox 55">
              <a:extLst>
                <a:ext uri="{FF2B5EF4-FFF2-40B4-BE49-F238E27FC236}">
                  <a16:creationId xmlns:a16="http://schemas.microsoft.com/office/drawing/2014/main" id="{02C0E0AD-AE3C-4F72-AC63-BE97EF9B00CF}"/>
                </a:ext>
              </a:extLst>
            </p:cNvPr>
            <p:cNvSpPr txBox="1"/>
            <p:nvPr/>
          </p:nvSpPr>
          <p:spPr>
            <a:xfrm>
              <a:off x="-740680" y="1114177"/>
              <a:ext cx="4125026"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Content  Here</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57" name="TextBox 56">
              <a:extLst>
                <a:ext uri="{FF2B5EF4-FFF2-40B4-BE49-F238E27FC236}">
                  <a16:creationId xmlns:a16="http://schemas.microsoft.com/office/drawing/2014/main" id="{7CE1B181-F71E-49CB-873D-0EAE70BB581B}"/>
                </a:ext>
              </a:extLst>
            </p:cNvPr>
            <p:cNvSpPr txBox="1"/>
            <p:nvPr/>
          </p:nvSpPr>
          <p:spPr>
            <a:xfrm>
              <a:off x="-725681" y="1339726"/>
              <a:ext cx="411002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Easy to change colors, photos and Text. </a:t>
              </a:r>
            </a:p>
          </p:txBody>
        </p:sp>
      </p:grpSp>
      <p:grpSp>
        <p:nvGrpSpPr>
          <p:cNvPr id="58" name="Group 38">
            <a:extLst>
              <a:ext uri="{FF2B5EF4-FFF2-40B4-BE49-F238E27FC236}">
                <a16:creationId xmlns:a16="http://schemas.microsoft.com/office/drawing/2014/main" id="{CF961076-B3AE-479B-BA0C-E653EDCD8273}"/>
              </a:ext>
            </a:extLst>
          </p:cNvPr>
          <p:cNvGrpSpPr/>
          <p:nvPr/>
        </p:nvGrpSpPr>
        <p:grpSpPr>
          <a:xfrm>
            <a:off x="930282" y="4644442"/>
            <a:ext cx="1957686" cy="1516068"/>
            <a:chOff x="5073312" y="3620656"/>
            <a:chExt cx="1957686" cy="1516068"/>
          </a:xfrm>
          <a:solidFill>
            <a:schemeClr val="accent6"/>
          </a:solidFill>
        </p:grpSpPr>
        <p:sp>
          <p:nvSpPr>
            <p:cNvPr id="59" name="Rectangle 39">
              <a:extLst>
                <a:ext uri="{FF2B5EF4-FFF2-40B4-BE49-F238E27FC236}">
                  <a16:creationId xmlns:a16="http://schemas.microsoft.com/office/drawing/2014/main" id="{6C70346B-D508-4B93-8235-539BD0C89F38}"/>
                </a:ext>
              </a:extLst>
            </p:cNvPr>
            <p:cNvSpPr/>
            <p:nvPr/>
          </p:nvSpPr>
          <p:spPr>
            <a:xfrm rot="10800000">
              <a:off x="5073312" y="4956723"/>
              <a:ext cx="1404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0" name="Block Arc 40">
              <a:extLst>
                <a:ext uri="{FF2B5EF4-FFF2-40B4-BE49-F238E27FC236}">
                  <a16:creationId xmlns:a16="http://schemas.microsoft.com/office/drawing/2014/main" id="{A49E8555-1A10-4395-AA6D-49D4F418A1A9}"/>
                </a:ext>
              </a:extLst>
            </p:cNvPr>
            <p:cNvSpPr/>
            <p:nvPr/>
          </p:nvSpPr>
          <p:spPr>
            <a:xfrm rot="5400000">
              <a:off x="6012160" y="4222324"/>
              <a:ext cx="914400" cy="914400"/>
            </a:xfrm>
            <a:prstGeom prst="blockArc">
              <a:avLst>
                <a:gd name="adj1" fmla="val 16170112"/>
                <a:gd name="adj2" fmla="val 49487"/>
                <a:gd name="adj3" fmla="val 197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61" name="Rectangle 41">
              <a:extLst>
                <a:ext uri="{FF2B5EF4-FFF2-40B4-BE49-F238E27FC236}">
                  <a16:creationId xmlns:a16="http://schemas.microsoft.com/office/drawing/2014/main" id="{980F35F7-CA65-4D67-B9BA-205AD790D5B0}"/>
                </a:ext>
              </a:extLst>
            </p:cNvPr>
            <p:cNvSpPr/>
            <p:nvPr/>
          </p:nvSpPr>
          <p:spPr>
            <a:xfrm rot="16200000">
              <a:off x="6476560" y="4231553"/>
              <a:ext cx="720000" cy="1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2" name="Isosceles Triangle 42">
              <a:extLst>
                <a:ext uri="{FF2B5EF4-FFF2-40B4-BE49-F238E27FC236}">
                  <a16:creationId xmlns:a16="http://schemas.microsoft.com/office/drawing/2014/main" id="{C521A0F3-07F7-4E9C-B4A8-B65790A930E0}"/>
                </a:ext>
              </a:extLst>
            </p:cNvPr>
            <p:cNvSpPr/>
            <p:nvPr/>
          </p:nvSpPr>
          <p:spPr>
            <a:xfrm>
              <a:off x="6634762" y="3620656"/>
              <a:ext cx="396236" cy="34158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
        <p:nvSpPr>
          <p:cNvPr id="63" name="Isosceles Triangle 51">
            <a:extLst>
              <a:ext uri="{FF2B5EF4-FFF2-40B4-BE49-F238E27FC236}">
                <a16:creationId xmlns:a16="http://schemas.microsoft.com/office/drawing/2014/main" id="{4ABC91D0-A8B7-4F34-B906-881093FC77B0}"/>
              </a:ext>
            </a:extLst>
          </p:cNvPr>
          <p:cNvSpPr/>
          <p:nvPr/>
        </p:nvSpPr>
        <p:spPr>
          <a:xfrm>
            <a:off x="2478523" y="4019257"/>
            <a:ext cx="333042" cy="244221"/>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4" name="Rounded Rectangle 6">
            <a:extLst>
              <a:ext uri="{FF2B5EF4-FFF2-40B4-BE49-F238E27FC236}">
                <a16:creationId xmlns:a16="http://schemas.microsoft.com/office/drawing/2014/main" id="{5E96EA35-BFAD-4D96-9E4A-7C2E76A9BB46}"/>
              </a:ext>
            </a:extLst>
          </p:cNvPr>
          <p:cNvSpPr/>
          <p:nvPr/>
        </p:nvSpPr>
        <p:spPr>
          <a:xfrm>
            <a:off x="4507662" y="3532796"/>
            <a:ext cx="345998" cy="351772"/>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5" name="Teardrop 1">
            <a:extLst>
              <a:ext uri="{FF2B5EF4-FFF2-40B4-BE49-F238E27FC236}">
                <a16:creationId xmlns:a16="http://schemas.microsoft.com/office/drawing/2014/main" id="{D9702C31-A5D5-4F7F-9724-9773559795BE}"/>
              </a:ext>
            </a:extLst>
          </p:cNvPr>
          <p:cNvSpPr/>
          <p:nvPr/>
        </p:nvSpPr>
        <p:spPr>
          <a:xfrm rot="18805991">
            <a:off x="6537732" y="3070246"/>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66" name="Rounded Rectangle 27">
            <a:extLst>
              <a:ext uri="{FF2B5EF4-FFF2-40B4-BE49-F238E27FC236}">
                <a16:creationId xmlns:a16="http://schemas.microsoft.com/office/drawing/2014/main" id="{B053B814-B79F-456D-9996-42D1A5A9CD86}"/>
              </a:ext>
            </a:extLst>
          </p:cNvPr>
          <p:cNvSpPr/>
          <p:nvPr/>
        </p:nvSpPr>
        <p:spPr>
          <a:xfrm>
            <a:off x="8591947" y="2660048"/>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7" name="Rounded Rectangle 7">
            <a:extLst>
              <a:ext uri="{FF2B5EF4-FFF2-40B4-BE49-F238E27FC236}">
                <a16:creationId xmlns:a16="http://schemas.microsoft.com/office/drawing/2014/main" id="{BE4C7CCD-5886-4282-9962-DE4DA164894F}"/>
              </a:ext>
            </a:extLst>
          </p:cNvPr>
          <p:cNvSpPr/>
          <p:nvPr/>
        </p:nvSpPr>
        <p:spPr>
          <a:xfrm>
            <a:off x="10662883" y="2193438"/>
            <a:ext cx="352176" cy="30392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3940008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a:t>Infographic Style</a:t>
            </a:r>
          </a:p>
        </p:txBody>
      </p:sp>
      <p:grpSp>
        <p:nvGrpSpPr>
          <p:cNvPr id="3" name="Group 28">
            <a:extLst>
              <a:ext uri="{FF2B5EF4-FFF2-40B4-BE49-F238E27FC236}">
                <a16:creationId xmlns:a16="http://schemas.microsoft.com/office/drawing/2014/main" id="{131E2CC3-C7F2-471A-9CE7-A89C920AD985}"/>
              </a:ext>
            </a:extLst>
          </p:cNvPr>
          <p:cNvGrpSpPr/>
          <p:nvPr/>
        </p:nvGrpSpPr>
        <p:grpSpPr>
          <a:xfrm>
            <a:off x="3745437" y="1808980"/>
            <a:ext cx="4688763" cy="4223442"/>
            <a:chOff x="2221435" y="2017070"/>
            <a:chExt cx="4688763" cy="4223442"/>
          </a:xfrm>
        </p:grpSpPr>
        <p:cxnSp>
          <p:nvCxnSpPr>
            <p:cNvPr id="4" name="Straight Connector 53">
              <a:extLst>
                <a:ext uri="{FF2B5EF4-FFF2-40B4-BE49-F238E27FC236}">
                  <a16:creationId xmlns:a16="http://schemas.microsoft.com/office/drawing/2014/main" id="{637ECE2E-E17E-4AA0-9351-A6D5FB302977}"/>
                </a:ext>
              </a:extLst>
            </p:cNvPr>
            <p:cNvCxnSpPr>
              <a:cxnSpLocks/>
              <a:stCxn id="20" idx="4"/>
            </p:cNvCxnSpPr>
            <p:nvPr/>
          </p:nvCxnSpPr>
          <p:spPr>
            <a:xfrm flipH="1">
              <a:off x="4572000" y="2741103"/>
              <a:ext cx="227858" cy="126416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 name="Straight Connector 55">
              <a:extLst>
                <a:ext uri="{FF2B5EF4-FFF2-40B4-BE49-F238E27FC236}">
                  <a16:creationId xmlns:a16="http://schemas.microsoft.com/office/drawing/2014/main" id="{0CB06DEF-4467-45A8-92AB-EACAA7112FF3}"/>
                </a:ext>
              </a:extLst>
            </p:cNvPr>
            <p:cNvCxnSpPr>
              <a:cxnSpLocks/>
              <a:stCxn id="17" idx="2"/>
            </p:cNvCxnSpPr>
            <p:nvPr/>
          </p:nvCxnSpPr>
          <p:spPr>
            <a:xfrm flipH="1">
              <a:off x="4572001" y="3624297"/>
              <a:ext cx="1601680" cy="344763"/>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9">
              <a:extLst>
                <a:ext uri="{FF2B5EF4-FFF2-40B4-BE49-F238E27FC236}">
                  <a16:creationId xmlns:a16="http://schemas.microsoft.com/office/drawing/2014/main" id="{5BA8278C-4080-4E2F-AE74-CE7FC6B0E09F}"/>
                </a:ext>
              </a:extLst>
            </p:cNvPr>
            <p:cNvCxnSpPr>
              <a:cxnSpLocks/>
              <a:stCxn id="13" idx="3"/>
            </p:cNvCxnSpPr>
            <p:nvPr/>
          </p:nvCxnSpPr>
          <p:spPr>
            <a:xfrm flipH="1">
              <a:off x="4618455" y="2877547"/>
              <a:ext cx="1431266" cy="1171356"/>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80">
              <a:extLst>
                <a:ext uri="{FF2B5EF4-FFF2-40B4-BE49-F238E27FC236}">
                  <a16:creationId xmlns:a16="http://schemas.microsoft.com/office/drawing/2014/main" id="{94BFB2A3-A45F-4662-A75A-F34ED67C2115}"/>
                </a:ext>
              </a:extLst>
            </p:cNvPr>
            <p:cNvCxnSpPr>
              <a:cxnSpLocks/>
              <a:stCxn id="14" idx="5"/>
            </p:cNvCxnSpPr>
            <p:nvPr/>
          </p:nvCxnSpPr>
          <p:spPr>
            <a:xfrm>
              <a:off x="3298583" y="3181194"/>
              <a:ext cx="1273416" cy="824069"/>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81">
              <a:extLst>
                <a:ext uri="{FF2B5EF4-FFF2-40B4-BE49-F238E27FC236}">
                  <a16:creationId xmlns:a16="http://schemas.microsoft.com/office/drawing/2014/main" id="{2F9AC824-6F2C-40D6-A847-C1120529707F}"/>
                </a:ext>
              </a:extLst>
            </p:cNvPr>
            <p:cNvCxnSpPr>
              <a:cxnSpLocks/>
              <a:stCxn id="15" idx="7"/>
            </p:cNvCxnSpPr>
            <p:nvPr/>
          </p:nvCxnSpPr>
          <p:spPr>
            <a:xfrm flipV="1">
              <a:off x="3143375" y="4164475"/>
              <a:ext cx="1189906" cy="1010902"/>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2">
              <a:extLst>
                <a:ext uri="{FF2B5EF4-FFF2-40B4-BE49-F238E27FC236}">
                  <a16:creationId xmlns:a16="http://schemas.microsoft.com/office/drawing/2014/main" id="{427BE438-BD81-4558-BBFC-BB4281F0C284}"/>
                </a:ext>
              </a:extLst>
            </p:cNvPr>
            <p:cNvCxnSpPr>
              <a:cxnSpLocks/>
              <a:endCxn id="18" idx="6"/>
            </p:cNvCxnSpPr>
            <p:nvPr/>
          </p:nvCxnSpPr>
          <p:spPr>
            <a:xfrm flipH="1">
              <a:off x="3277508" y="4005263"/>
              <a:ext cx="1294492" cy="18091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83">
              <a:extLst>
                <a:ext uri="{FF2B5EF4-FFF2-40B4-BE49-F238E27FC236}">
                  <a16:creationId xmlns:a16="http://schemas.microsoft.com/office/drawing/2014/main" id="{F7AF4127-13E5-46A6-A859-82B11844ED8F}"/>
                </a:ext>
              </a:extLst>
            </p:cNvPr>
            <p:cNvCxnSpPr>
              <a:cxnSpLocks/>
              <a:endCxn id="19" idx="0"/>
            </p:cNvCxnSpPr>
            <p:nvPr/>
          </p:nvCxnSpPr>
          <p:spPr>
            <a:xfrm flipH="1">
              <a:off x="4303051" y="3958146"/>
              <a:ext cx="267928" cy="1816287"/>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84">
              <a:extLst>
                <a:ext uri="{FF2B5EF4-FFF2-40B4-BE49-F238E27FC236}">
                  <a16:creationId xmlns:a16="http://schemas.microsoft.com/office/drawing/2014/main" id="{F1AFD3F6-8CF9-4744-9908-FFA229653EA3}"/>
                </a:ext>
              </a:extLst>
            </p:cNvPr>
            <p:cNvCxnSpPr>
              <a:cxnSpLocks/>
              <a:endCxn id="16" idx="1"/>
            </p:cNvCxnSpPr>
            <p:nvPr/>
          </p:nvCxnSpPr>
          <p:spPr>
            <a:xfrm>
              <a:off x="4572000" y="4005263"/>
              <a:ext cx="926239" cy="77900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Oval 4">
              <a:extLst>
                <a:ext uri="{FF2B5EF4-FFF2-40B4-BE49-F238E27FC236}">
                  <a16:creationId xmlns:a16="http://schemas.microsoft.com/office/drawing/2014/main" id="{D14B7EBF-B8E0-4DB4-BCFB-2B93BE1C22B1}"/>
                </a:ext>
              </a:extLst>
            </p:cNvPr>
            <p:cNvSpPr/>
            <p:nvPr/>
          </p:nvSpPr>
          <p:spPr>
            <a:xfrm>
              <a:off x="3671899" y="3068960"/>
              <a:ext cx="1800200" cy="1800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 name="Oval 6">
              <a:extLst>
                <a:ext uri="{FF2B5EF4-FFF2-40B4-BE49-F238E27FC236}">
                  <a16:creationId xmlns:a16="http://schemas.microsoft.com/office/drawing/2014/main" id="{84D255C1-E8F2-496D-A444-C234FC3BA791}"/>
                </a:ext>
              </a:extLst>
            </p:cNvPr>
            <p:cNvSpPr/>
            <p:nvPr/>
          </p:nvSpPr>
          <p:spPr>
            <a:xfrm>
              <a:off x="5902086" y="2017070"/>
              <a:ext cx="1008112" cy="1008112"/>
            </a:xfrm>
            <a:prstGeom prst="ellipse">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4" name="Oval 44">
              <a:extLst>
                <a:ext uri="{FF2B5EF4-FFF2-40B4-BE49-F238E27FC236}">
                  <a16:creationId xmlns:a16="http://schemas.microsoft.com/office/drawing/2014/main" id="{CE054BFE-91D3-4658-8761-47E21AD5E21A}"/>
                </a:ext>
              </a:extLst>
            </p:cNvPr>
            <p:cNvSpPr/>
            <p:nvPr/>
          </p:nvSpPr>
          <p:spPr>
            <a:xfrm>
              <a:off x="2506080" y="2388691"/>
              <a:ext cx="928475" cy="928475"/>
            </a:xfrm>
            <a:prstGeom prst="ellipse">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5" name="Oval 45">
              <a:extLst>
                <a:ext uri="{FF2B5EF4-FFF2-40B4-BE49-F238E27FC236}">
                  <a16:creationId xmlns:a16="http://schemas.microsoft.com/office/drawing/2014/main" id="{B010D8B9-71E2-4CAE-BF4C-E222FFCD5CB7}"/>
                </a:ext>
              </a:extLst>
            </p:cNvPr>
            <p:cNvSpPr/>
            <p:nvPr/>
          </p:nvSpPr>
          <p:spPr>
            <a:xfrm>
              <a:off x="2221435" y="5017197"/>
              <a:ext cx="1080120" cy="1080120"/>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6" name="Oval 47">
              <a:extLst>
                <a:ext uri="{FF2B5EF4-FFF2-40B4-BE49-F238E27FC236}">
                  <a16:creationId xmlns:a16="http://schemas.microsoft.com/office/drawing/2014/main" id="{A03F54E7-88C8-4788-8725-91FE0B088EE3}"/>
                </a:ext>
              </a:extLst>
            </p:cNvPr>
            <p:cNvSpPr/>
            <p:nvPr/>
          </p:nvSpPr>
          <p:spPr>
            <a:xfrm>
              <a:off x="5373413" y="4659437"/>
              <a:ext cx="852363" cy="852363"/>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7" name="Oval 49">
              <a:extLst>
                <a:ext uri="{FF2B5EF4-FFF2-40B4-BE49-F238E27FC236}">
                  <a16:creationId xmlns:a16="http://schemas.microsoft.com/office/drawing/2014/main" id="{CE57C07D-BD1E-4C6A-BBF6-62549950C81C}"/>
                </a:ext>
              </a:extLst>
            </p:cNvPr>
            <p:cNvSpPr/>
            <p:nvPr/>
          </p:nvSpPr>
          <p:spPr>
            <a:xfrm>
              <a:off x="6173681" y="3345951"/>
              <a:ext cx="556692" cy="5566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8" name="Oval 50">
              <a:extLst>
                <a:ext uri="{FF2B5EF4-FFF2-40B4-BE49-F238E27FC236}">
                  <a16:creationId xmlns:a16="http://schemas.microsoft.com/office/drawing/2014/main" id="{5073FA87-9215-482F-AE1C-9F2DD7C2EEF0}"/>
                </a:ext>
              </a:extLst>
            </p:cNvPr>
            <p:cNvSpPr/>
            <p:nvPr/>
          </p:nvSpPr>
          <p:spPr>
            <a:xfrm>
              <a:off x="2633381" y="3864109"/>
              <a:ext cx="644127" cy="6441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9" name="Oval 51">
              <a:extLst>
                <a:ext uri="{FF2B5EF4-FFF2-40B4-BE49-F238E27FC236}">
                  <a16:creationId xmlns:a16="http://schemas.microsoft.com/office/drawing/2014/main" id="{0DD6A640-D456-407B-BABF-1CB253ECE999}"/>
                </a:ext>
              </a:extLst>
            </p:cNvPr>
            <p:cNvSpPr/>
            <p:nvPr/>
          </p:nvSpPr>
          <p:spPr>
            <a:xfrm>
              <a:off x="4070011" y="5774433"/>
              <a:ext cx="466079" cy="46607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0" name="Oval 52">
              <a:extLst>
                <a:ext uri="{FF2B5EF4-FFF2-40B4-BE49-F238E27FC236}">
                  <a16:creationId xmlns:a16="http://schemas.microsoft.com/office/drawing/2014/main" id="{73B71C88-2481-4E22-825B-DF09455AAA35}"/>
                </a:ext>
              </a:extLst>
            </p:cNvPr>
            <p:cNvSpPr/>
            <p:nvPr/>
          </p:nvSpPr>
          <p:spPr>
            <a:xfrm>
              <a:off x="4584206" y="2309799"/>
              <a:ext cx="431304" cy="4313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pSp>
        <p:nvGrpSpPr>
          <p:cNvPr id="21" name="Group 92">
            <a:extLst>
              <a:ext uri="{FF2B5EF4-FFF2-40B4-BE49-F238E27FC236}">
                <a16:creationId xmlns:a16="http://schemas.microsoft.com/office/drawing/2014/main" id="{059B18B1-0035-453C-A328-4FE0BDABF86D}"/>
              </a:ext>
            </a:extLst>
          </p:cNvPr>
          <p:cNvGrpSpPr/>
          <p:nvPr/>
        </p:nvGrpSpPr>
        <p:grpSpPr>
          <a:xfrm>
            <a:off x="8533808" y="1685179"/>
            <a:ext cx="2772000" cy="1315889"/>
            <a:chOff x="539552" y="2708920"/>
            <a:chExt cx="1872208" cy="1315889"/>
          </a:xfrm>
        </p:grpSpPr>
        <p:sp>
          <p:nvSpPr>
            <p:cNvPr id="22" name="Rounded Rectangle 93">
              <a:extLst>
                <a:ext uri="{FF2B5EF4-FFF2-40B4-BE49-F238E27FC236}">
                  <a16:creationId xmlns:a16="http://schemas.microsoft.com/office/drawing/2014/main" id="{96C764AD-B870-40AC-BBA5-E11155971264}"/>
                </a:ext>
              </a:extLst>
            </p:cNvPr>
            <p:cNvSpPr/>
            <p:nvPr/>
          </p:nvSpPr>
          <p:spPr>
            <a:xfrm>
              <a:off x="611560" y="2708920"/>
              <a:ext cx="1728192" cy="379785"/>
            </a:xfrm>
            <a:prstGeom prst="roundRect">
              <a:avLst>
                <a:gd name="adj" fmla="val 50000"/>
              </a:avLst>
            </a:prstGeom>
            <a:solidFill>
              <a:schemeClr val="accent4"/>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3" name="TextBox 22">
              <a:extLst>
                <a:ext uri="{FF2B5EF4-FFF2-40B4-BE49-F238E27FC236}">
                  <a16:creationId xmlns:a16="http://schemas.microsoft.com/office/drawing/2014/main" id="{91DEE72F-4B90-40BB-B641-9444689EBFCD}"/>
                </a:ext>
              </a:extLst>
            </p:cNvPr>
            <p:cNvSpPr txBox="1"/>
            <p:nvPr/>
          </p:nvSpPr>
          <p:spPr>
            <a:xfrm>
              <a:off x="539552" y="3193812"/>
              <a:ext cx="18722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rPr>
                <a:t>You can simply impress your audience and add a unique zing and appeal to your Presentations.</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ea typeface="FZShuTi" pitchFamily="2" charset="-122"/>
                  <a:cs typeface="Arial" pitchFamily="34" charset="0"/>
                </a:rPr>
                <a:t> Easy to change colors, photos.</a:t>
              </a:r>
              <a:r>
                <a:rPr kumimoji="0" lang="en-US" altLang="ko-KR" sz="12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rPr>
                <a:t> </a:t>
              </a:r>
            </a:p>
          </p:txBody>
        </p:sp>
        <p:sp>
          <p:nvSpPr>
            <p:cNvPr id="24" name="TextBox 23">
              <a:extLst>
                <a:ext uri="{FF2B5EF4-FFF2-40B4-BE49-F238E27FC236}">
                  <a16:creationId xmlns:a16="http://schemas.microsoft.com/office/drawing/2014/main" id="{33635805-6EF7-4BA3-944D-9E025B7ABE2D}"/>
                </a:ext>
              </a:extLst>
            </p:cNvPr>
            <p:cNvSpPr txBox="1"/>
            <p:nvPr/>
          </p:nvSpPr>
          <p:spPr>
            <a:xfrm>
              <a:off x="665833" y="2744923"/>
              <a:ext cx="16196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Contents Title</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grpSp>
      <p:grpSp>
        <p:nvGrpSpPr>
          <p:cNvPr id="25" name="Group 96">
            <a:extLst>
              <a:ext uri="{FF2B5EF4-FFF2-40B4-BE49-F238E27FC236}">
                <a16:creationId xmlns:a16="http://schemas.microsoft.com/office/drawing/2014/main" id="{D2B460D8-1549-43DB-82DE-6EBE1778621E}"/>
              </a:ext>
            </a:extLst>
          </p:cNvPr>
          <p:cNvGrpSpPr/>
          <p:nvPr/>
        </p:nvGrpSpPr>
        <p:grpSpPr>
          <a:xfrm>
            <a:off x="7856138" y="4256311"/>
            <a:ext cx="2772000" cy="1315889"/>
            <a:chOff x="539552" y="2708920"/>
            <a:chExt cx="1872208" cy="1315889"/>
          </a:xfrm>
        </p:grpSpPr>
        <p:sp>
          <p:nvSpPr>
            <p:cNvPr id="26" name="Rounded Rectangle 97">
              <a:extLst>
                <a:ext uri="{FF2B5EF4-FFF2-40B4-BE49-F238E27FC236}">
                  <a16:creationId xmlns:a16="http://schemas.microsoft.com/office/drawing/2014/main" id="{83DA4EB8-0115-4389-833E-34621510D332}"/>
                </a:ext>
              </a:extLst>
            </p:cNvPr>
            <p:cNvSpPr/>
            <p:nvPr/>
          </p:nvSpPr>
          <p:spPr>
            <a:xfrm>
              <a:off x="611560" y="2708920"/>
              <a:ext cx="1728192" cy="379785"/>
            </a:xfrm>
            <a:prstGeom prst="roundRect">
              <a:avLst>
                <a:gd name="adj" fmla="val 50000"/>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7" name="TextBox 26">
              <a:extLst>
                <a:ext uri="{FF2B5EF4-FFF2-40B4-BE49-F238E27FC236}">
                  <a16:creationId xmlns:a16="http://schemas.microsoft.com/office/drawing/2014/main" id="{7689A7D4-4EEE-4E21-9A37-993F123E59FB}"/>
                </a:ext>
              </a:extLst>
            </p:cNvPr>
            <p:cNvSpPr txBox="1"/>
            <p:nvPr/>
          </p:nvSpPr>
          <p:spPr>
            <a:xfrm>
              <a:off x="539552" y="3193812"/>
              <a:ext cx="18722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rPr>
                <a:t>You can simply impress your audience and add a unique zing and appeal to your Presentations.</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ea typeface="FZShuTi" pitchFamily="2" charset="-122"/>
                  <a:cs typeface="Arial" pitchFamily="34" charset="0"/>
                </a:rPr>
                <a:t> Easy to change colors, photos.</a:t>
              </a:r>
              <a:r>
                <a:rPr kumimoji="0" lang="en-US" altLang="ko-KR" sz="12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rPr>
                <a:t> </a:t>
              </a:r>
            </a:p>
          </p:txBody>
        </p:sp>
        <p:sp>
          <p:nvSpPr>
            <p:cNvPr id="28" name="TextBox 27">
              <a:extLst>
                <a:ext uri="{FF2B5EF4-FFF2-40B4-BE49-F238E27FC236}">
                  <a16:creationId xmlns:a16="http://schemas.microsoft.com/office/drawing/2014/main" id="{29FEB45A-28F8-4DF1-83B1-2EBE6F910483}"/>
                </a:ext>
              </a:extLst>
            </p:cNvPr>
            <p:cNvSpPr txBox="1"/>
            <p:nvPr/>
          </p:nvSpPr>
          <p:spPr>
            <a:xfrm>
              <a:off x="665833" y="2744923"/>
              <a:ext cx="16196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Contents Title</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grpSp>
      <p:grpSp>
        <p:nvGrpSpPr>
          <p:cNvPr id="29" name="Group 100">
            <a:extLst>
              <a:ext uri="{FF2B5EF4-FFF2-40B4-BE49-F238E27FC236}">
                <a16:creationId xmlns:a16="http://schemas.microsoft.com/office/drawing/2014/main" id="{75BF355D-B5CB-4A8C-BD27-18501E16C41A}"/>
              </a:ext>
            </a:extLst>
          </p:cNvPr>
          <p:cNvGrpSpPr/>
          <p:nvPr/>
        </p:nvGrpSpPr>
        <p:grpSpPr>
          <a:xfrm>
            <a:off x="870239" y="4752875"/>
            <a:ext cx="2772000" cy="1315889"/>
            <a:chOff x="539552" y="2708920"/>
            <a:chExt cx="1872208" cy="1315889"/>
          </a:xfrm>
        </p:grpSpPr>
        <p:sp>
          <p:nvSpPr>
            <p:cNvPr id="30" name="Rounded Rectangle 101">
              <a:extLst>
                <a:ext uri="{FF2B5EF4-FFF2-40B4-BE49-F238E27FC236}">
                  <a16:creationId xmlns:a16="http://schemas.microsoft.com/office/drawing/2014/main" id="{790B400A-D937-4A08-8FF0-A42E2FEDFC0C}"/>
                </a:ext>
              </a:extLst>
            </p:cNvPr>
            <p:cNvSpPr/>
            <p:nvPr/>
          </p:nvSpPr>
          <p:spPr>
            <a:xfrm>
              <a:off x="611560" y="2708920"/>
              <a:ext cx="1728192" cy="379785"/>
            </a:xfrm>
            <a:prstGeom prst="roundRect">
              <a:avLst>
                <a:gd name="adj" fmla="val 50000"/>
              </a:avLst>
            </a:prstGeom>
            <a:solidFill>
              <a:schemeClr val="accent2"/>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31" name="TextBox 30">
              <a:extLst>
                <a:ext uri="{FF2B5EF4-FFF2-40B4-BE49-F238E27FC236}">
                  <a16:creationId xmlns:a16="http://schemas.microsoft.com/office/drawing/2014/main" id="{1C6BC666-771C-457A-8E23-FEA3E28BBDE7}"/>
                </a:ext>
              </a:extLst>
            </p:cNvPr>
            <p:cNvSpPr txBox="1"/>
            <p:nvPr/>
          </p:nvSpPr>
          <p:spPr>
            <a:xfrm>
              <a:off x="539552" y="3193812"/>
              <a:ext cx="18722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rPr>
                <a:t>You can simply impress your audience and add a unique zing and appeal to your Presentations.</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ea typeface="FZShuTi" pitchFamily="2" charset="-122"/>
                  <a:cs typeface="Arial" pitchFamily="34" charset="0"/>
                </a:rPr>
                <a:t> Easy to change colors, photos.</a:t>
              </a:r>
              <a:r>
                <a:rPr kumimoji="0" lang="en-US" altLang="ko-KR" sz="12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rPr>
                <a:t> </a:t>
              </a:r>
            </a:p>
          </p:txBody>
        </p:sp>
        <p:sp>
          <p:nvSpPr>
            <p:cNvPr id="32" name="TextBox 31">
              <a:extLst>
                <a:ext uri="{FF2B5EF4-FFF2-40B4-BE49-F238E27FC236}">
                  <a16:creationId xmlns:a16="http://schemas.microsoft.com/office/drawing/2014/main" id="{45426FD0-D069-4D74-9754-F93C80F84EBF}"/>
                </a:ext>
              </a:extLst>
            </p:cNvPr>
            <p:cNvSpPr txBox="1"/>
            <p:nvPr/>
          </p:nvSpPr>
          <p:spPr>
            <a:xfrm>
              <a:off x="665833" y="2744923"/>
              <a:ext cx="16196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Contents Title</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grpSp>
      <p:grpSp>
        <p:nvGrpSpPr>
          <p:cNvPr id="33" name="Group 104">
            <a:extLst>
              <a:ext uri="{FF2B5EF4-FFF2-40B4-BE49-F238E27FC236}">
                <a16:creationId xmlns:a16="http://schemas.microsoft.com/office/drawing/2014/main" id="{76A0AC7F-6937-424C-AAB8-C038117201B7}"/>
              </a:ext>
            </a:extLst>
          </p:cNvPr>
          <p:cNvGrpSpPr/>
          <p:nvPr/>
        </p:nvGrpSpPr>
        <p:grpSpPr>
          <a:xfrm>
            <a:off x="1142119" y="1962657"/>
            <a:ext cx="2772000" cy="1315889"/>
            <a:chOff x="539552" y="2708920"/>
            <a:chExt cx="1872208" cy="1315889"/>
          </a:xfrm>
        </p:grpSpPr>
        <p:sp>
          <p:nvSpPr>
            <p:cNvPr id="34" name="Rounded Rectangle 105">
              <a:extLst>
                <a:ext uri="{FF2B5EF4-FFF2-40B4-BE49-F238E27FC236}">
                  <a16:creationId xmlns:a16="http://schemas.microsoft.com/office/drawing/2014/main" id="{2B79669B-7C13-4358-9F46-FDAC98B9E82C}"/>
                </a:ext>
              </a:extLst>
            </p:cNvPr>
            <p:cNvSpPr/>
            <p:nvPr/>
          </p:nvSpPr>
          <p:spPr>
            <a:xfrm>
              <a:off x="611560" y="2708920"/>
              <a:ext cx="1728192" cy="379785"/>
            </a:xfrm>
            <a:prstGeom prst="roundRect">
              <a:avLst>
                <a:gd name="adj" fmla="val 50000"/>
              </a:avLst>
            </a:prstGeom>
            <a:solidFill>
              <a:schemeClr val="accent3"/>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35" name="TextBox 34">
              <a:extLst>
                <a:ext uri="{FF2B5EF4-FFF2-40B4-BE49-F238E27FC236}">
                  <a16:creationId xmlns:a16="http://schemas.microsoft.com/office/drawing/2014/main" id="{9ABC2BCC-CD14-4B17-ABDB-175E44BF747D}"/>
                </a:ext>
              </a:extLst>
            </p:cNvPr>
            <p:cNvSpPr txBox="1"/>
            <p:nvPr/>
          </p:nvSpPr>
          <p:spPr>
            <a:xfrm>
              <a:off x="539552" y="3193812"/>
              <a:ext cx="18722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rPr>
                <a:t>You can simply impress your audience and add a unique zing and appeal to your Presentations.</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ea typeface="FZShuTi" pitchFamily="2" charset="-122"/>
                  <a:cs typeface="Arial" pitchFamily="34" charset="0"/>
                </a:rPr>
                <a:t> Easy to change colors, photos.</a:t>
              </a:r>
              <a:r>
                <a:rPr kumimoji="0" lang="en-US" altLang="ko-KR" sz="1200" b="0" i="0" u="none" strike="noStrike" kern="1200" cap="none" spc="0" normalizeH="0" baseline="0" noProof="0">
                  <a:ln>
                    <a:noFill/>
                  </a:ln>
                  <a:solidFill>
                    <a:prstClr val="black">
                      <a:lumMod val="75000"/>
                      <a:lumOff val="25000"/>
                    </a:prstClr>
                  </a:solidFill>
                  <a:effectLst/>
                  <a:uLnTx/>
                  <a:uFillTx/>
                  <a:latin typeface="Arial" pitchFamily="34" charset="0"/>
                  <a:cs typeface="Arial" pitchFamily="34" charset="0"/>
                </a:rPr>
                <a:t> </a:t>
              </a:r>
            </a:p>
          </p:txBody>
        </p:sp>
        <p:sp>
          <p:nvSpPr>
            <p:cNvPr id="36" name="TextBox 35">
              <a:extLst>
                <a:ext uri="{FF2B5EF4-FFF2-40B4-BE49-F238E27FC236}">
                  <a16:creationId xmlns:a16="http://schemas.microsoft.com/office/drawing/2014/main" id="{CD5A7F93-2492-49E3-B7C8-EAB63EC1C920}"/>
                </a:ext>
              </a:extLst>
            </p:cNvPr>
            <p:cNvSpPr txBox="1"/>
            <p:nvPr/>
          </p:nvSpPr>
          <p:spPr>
            <a:xfrm>
              <a:off x="665833" y="2744923"/>
              <a:ext cx="16196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Contents Title</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grpSp>
      <p:sp>
        <p:nvSpPr>
          <p:cNvPr id="37" name="TextBox 36">
            <a:extLst>
              <a:ext uri="{FF2B5EF4-FFF2-40B4-BE49-F238E27FC236}">
                <a16:creationId xmlns:a16="http://schemas.microsoft.com/office/drawing/2014/main" id="{98AEDB54-8280-4C65-9B3C-CB6C6C758B37}"/>
              </a:ext>
            </a:extLst>
          </p:cNvPr>
          <p:cNvSpPr txBox="1"/>
          <p:nvPr/>
        </p:nvSpPr>
        <p:spPr>
          <a:xfrm>
            <a:off x="5284304" y="3978084"/>
            <a:ext cx="16196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Contents Title</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sp>
        <p:nvSpPr>
          <p:cNvPr id="38" name="Rectangle 16">
            <a:extLst>
              <a:ext uri="{FF2B5EF4-FFF2-40B4-BE49-F238E27FC236}">
                <a16:creationId xmlns:a16="http://schemas.microsoft.com/office/drawing/2014/main" id="{38DC631A-C15A-41A5-85D7-4E975CB53B99}"/>
              </a:ext>
            </a:extLst>
          </p:cNvPr>
          <p:cNvSpPr/>
          <p:nvPr/>
        </p:nvSpPr>
        <p:spPr>
          <a:xfrm rot="2700000">
            <a:off x="4388397" y="2406466"/>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9" name="Rectangle 36">
            <a:extLst>
              <a:ext uri="{FF2B5EF4-FFF2-40B4-BE49-F238E27FC236}">
                <a16:creationId xmlns:a16="http://schemas.microsoft.com/office/drawing/2014/main" id="{971D4748-AB21-480A-960F-51841EEB1442}"/>
              </a:ext>
            </a:extLst>
          </p:cNvPr>
          <p:cNvSpPr/>
          <p:nvPr/>
        </p:nvSpPr>
        <p:spPr>
          <a:xfrm>
            <a:off x="4078706" y="5186426"/>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0" name="Round Same Side Corner Rectangle 36">
            <a:extLst>
              <a:ext uri="{FF2B5EF4-FFF2-40B4-BE49-F238E27FC236}">
                <a16:creationId xmlns:a16="http://schemas.microsoft.com/office/drawing/2014/main" id="{F4DDD2E0-051F-44CA-8F5C-9B693F840E46}"/>
              </a:ext>
            </a:extLst>
          </p:cNvPr>
          <p:cNvSpPr>
            <a:spLocks noChangeAspect="1"/>
          </p:cNvSpPr>
          <p:nvPr/>
        </p:nvSpPr>
        <p:spPr>
          <a:xfrm>
            <a:off x="7732143" y="2144911"/>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1" name="Oval 21">
            <a:extLst>
              <a:ext uri="{FF2B5EF4-FFF2-40B4-BE49-F238E27FC236}">
                <a16:creationId xmlns:a16="http://schemas.microsoft.com/office/drawing/2014/main" id="{CB7157BF-4FC9-42E7-BF15-6E5E1381FEA2}"/>
              </a:ext>
            </a:extLst>
          </p:cNvPr>
          <p:cNvSpPr>
            <a:spLocks noChangeAspect="1"/>
          </p:cNvSpPr>
          <p:nvPr/>
        </p:nvSpPr>
        <p:spPr>
          <a:xfrm>
            <a:off x="7132643" y="4702426"/>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2" name="Left Arrow 1">
            <a:extLst>
              <a:ext uri="{FF2B5EF4-FFF2-40B4-BE49-F238E27FC236}">
                <a16:creationId xmlns:a16="http://schemas.microsoft.com/office/drawing/2014/main" id="{9913F41B-0B32-42D8-B76D-DE91784BAE84}"/>
              </a:ext>
            </a:extLst>
          </p:cNvPr>
          <p:cNvSpPr>
            <a:spLocks noChangeAspect="1"/>
          </p:cNvSpPr>
          <p:nvPr/>
        </p:nvSpPr>
        <p:spPr>
          <a:xfrm>
            <a:off x="5731070" y="3134574"/>
            <a:ext cx="726114" cy="706734"/>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682271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A633192-29AB-451F-A5BC-1396CE743253}"/>
              </a:ext>
            </a:extLst>
          </p:cNvPr>
          <p:cNvSpPr/>
          <p:nvPr/>
        </p:nvSpPr>
        <p:spPr>
          <a:xfrm>
            <a:off x="-4" y="2710876"/>
            <a:ext cx="12192000" cy="1540193"/>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8" name="Rectangle 2">
            <a:extLst>
              <a:ext uri="{FF2B5EF4-FFF2-40B4-BE49-F238E27FC236}">
                <a16:creationId xmlns:a16="http://schemas.microsoft.com/office/drawing/2014/main" id="{46ED469D-40BD-4B5D-B39B-5700138B138A}"/>
              </a:ext>
            </a:extLst>
          </p:cNvPr>
          <p:cNvSpPr/>
          <p:nvPr/>
        </p:nvSpPr>
        <p:spPr>
          <a:xfrm>
            <a:off x="1757991" y="5286375"/>
            <a:ext cx="2628900" cy="1571625"/>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69" name="Rectangle 3">
            <a:extLst>
              <a:ext uri="{FF2B5EF4-FFF2-40B4-BE49-F238E27FC236}">
                <a16:creationId xmlns:a16="http://schemas.microsoft.com/office/drawing/2014/main" id="{277E7FDB-FC69-483D-A63B-AE736572EECE}"/>
              </a:ext>
            </a:extLst>
          </p:cNvPr>
          <p:cNvSpPr/>
          <p:nvPr/>
        </p:nvSpPr>
        <p:spPr>
          <a:xfrm>
            <a:off x="4781546" y="5286375"/>
            <a:ext cx="2628900" cy="157162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0" name="Rectangle 4">
            <a:extLst>
              <a:ext uri="{FF2B5EF4-FFF2-40B4-BE49-F238E27FC236}">
                <a16:creationId xmlns:a16="http://schemas.microsoft.com/office/drawing/2014/main" id="{36CF1B95-B7B6-44B7-91F4-944D4C0F59D8}"/>
              </a:ext>
            </a:extLst>
          </p:cNvPr>
          <p:cNvSpPr/>
          <p:nvPr/>
        </p:nvSpPr>
        <p:spPr>
          <a:xfrm>
            <a:off x="7805101" y="5286375"/>
            <a:ext cx="2628900" cy="157162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1" name="Rounded Rectangle 12">
            <a:extLst>
              <a:ext uri="{FF2B5EF4-FFF2-40B4-BE49-F238E27FC236}">
                <a16:creationId xmlns:a16="http://schemas.microsoft.com/office/drawing/2014/main" id="{5C186C4B-9314-44F4-AA9F-EDC7870ECD67}"/>
              </a:ext>
            </a:extLst>
          </p:cNvPr>
          <p:cNvSpPr>
            <a:spLocks noChangeAspect="1"/>
          </p:cNvSpPr>
          <p:nvPr/>
        </p:nvSpPr>
        <p:spPr>
          <a:xfrm>
            <a:off x="2046124" y="5816795"/>
            <a:ext cx="428625" cy="510784"/>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72" name="Rounded Rectangle 3">
            <a:extLst>
              <a:ext uri="{FF2B5EF4-FFF2-40B4-BE49-F238E27FC236}">
                <a16:creationId xmlns:a16="http://schemas.microsoft.com/office/drawing/2014/main" id="{71AD1ABE-58E3-4C01-A1DA-2739914AC0E9}"/>
              </a:ext>
            </a:extLst>
          </p:cNvPr>
          <p:cNvSpPr/>
          <p:nvPr/>
        </p:nvSpPr>
        <p:spPr>
          <a:xfrm>
            <a:off x="8055067" y="5816795"/>
            <a:ext cx="627505" cy="510784"/>
          </a:xfrm>
          <a:custGeom>
            <a:avLst/>
            <a:gdLst/>
            <a:ahLst/>
            <a:cxnLst/>
            <a:rect l="l" t="t" r="r" b="b"/>
            <a:pathLst>
              <a:path w="2481182" h="2019660">
                <a:moveTo>
                  <a:pt x="1240591" y="1481245"/>
                </a:moveTo>
                <a:cubicBezTo>
                  <a:pt x="1201062" y="1481245"/>
                  <a:pt x="1169018" y="1511885"/>
                  <a:pt x="1169018" y="1549682"/>
                </a:cubicBezTo>
                <a:cubicBezTo>
                  <a:pt x="1169018" y="1587479"/>
                  <a:pt x="1201062" y="1618119"/>
                  <a:pt x="1240591" y="1618119"/>
                </a:cubicBezTo>
                <a:cubicBezTo>
                  <a:pt x="1280120" y="1618119"/>
                  <a:pt x="1312164" y="1587479"/>
                  <a:pt x="1312164" y="1549682"/>
                </a:cubicBezTo>
                <a:cubicBezTo>
                  <a:pt x="1312164" y="1511885"/>
                  <a:pt x="1280120" y="1481245"/>
                  <a:pt x="1240591" y="1481245"/>
                </a:cubicBezTo>
                <a:close/>
                <a:moveTo>
                  <a:pt x="95430" y="81527"/>
                </a:moveTo>
                <a:lnTo>
                  <a:pt x="95430" y="91249"/>
                </a:lnTo>
                <a:lnTo>
                  <a:pt x="95430" y="1336786"/>
                </a:lnTo>
                <a:lnTo>
                  <a:pt x="95430" y="1414360"/>
                </a:lnTo>
                <a:lnTo>
                  <a:pt x="2385752" y="1414360"/>
                </a:lnTo>
                <a:lnTo>
                  <a:pt x="2385752" y="1336786"/>
                </a:lnTo>
                <a:lnTo>
                  <a:pt x="2385752" y="91249"/>
                </a:lnTo>
                <a:lnTo>
                  <a:pt x="2385752" y="81527"/>
                </a:lnTo>
                <a:close/>
                <a:moveTo>
                  <a:pt x="82232" y="0"/>
                </a:moveTo>
                <a:lnTo>
                  <a:pt x="2398950" y="0"/>
                </a:lnTo>
                <a:cubicBezTo>
                  <a:pt x="2444366" y="0"/>
                  <a:pt x="2481182" y="33399"/>
                  <a:pt x="2481182" y="74597"/>
                </a:cubicBezTo>
                <a:lnTo>
                  <a:pt x="2481182" y="1613510"/>
                </a:lnTo>
                <a:cubicBezTo>
                  <a:pt x="2481182" y="1654709"/>
                  <a:pt x="2444366" y="1688107"/>
                  <a:pt x="2398950" y="1688107"/>
                </a:cubicBezTo>
                <a:lnTo>
                  <a:pt x="1569038" y="1688107"/>
                </a:lnTo>
                <a:lnTo>
                  <a:pt x="1643796" y="1974036"/>
                </a:lnTo>
                <a:lnTo>
                  <a:pt x="1876791" y="1974036"/>
                </a:lnTo>
                <a:cubicBezTo>
                  <a:pt x="1881184" y="1974036"/>
                  <a:pt x="1884744" y="1977440"/>
                  <a:pt x="1884744" y="1981640"/>
                </a:cubicBezTo>
                <a:lnTo>
                  <a:pt x="1884744" y="2012056"/>
                </a:lnTo>
                <a:cubicBezTo>
                  <a:pt x="1884744" y="2016256"/>
                  <a:pt x="1881184" y="2019660"/>
                  <a:pt x="1876791" y="2019660"/>
                </a:cubicBezTo>
                <a:lnTo>
                  <a:pt x="604391" y="2019660"/>
                </a:lnTo>
                <a:cubicBezTo>
                  <a:pt x="599998" y="2019660"/>
                  <a:pt x="596438" y="2016256"/>
                  <a:pt x="596438" y="2012056"/>
                </a:cubicBezTo>
                <a:lnTo>
                  <a:pt x="596438" y="1981640"/>
                </a:lnTo>
                <a:cubicBezTo>
                  <a:pt x="596438" y="1977440"/>
                  <a:pt x="599998" y="1974036"/>
                  <a:pt x="604391" y="1974036"/>
                </a:cubicBezTo>
                <a:lnTo>
                  <a:pt x="837388" y="1974036"/>
                </a:lnTo>
                <a:lnTo>
                  <a:pt x="912145" y="1688107"/>
                </a:lnTo>
                <a:lnTo>
                  <a:pt x="82232" y="1688107"/>
                </a:lnTo>
                <a:cubicBezTo>
                  <a:pt x="36817" y="1688107"/>
                  <a:pt x="0" y="1654709"/>
                  <a:pt x="0" y="1613510"/>
                </a:cubicBezTo>
                <a:lnTo>
                  <a:pt x="0" y="74597"/>
                </a:lnTo>
                <a:cubicBezTo>
                  <a:pt x="0" y="33399"/>
                  <a:pt x="36817" y="0"/>
                  <a:pt x="82232" y="0"/>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73" name="Trapezoid 18">
            <a:extLst>
              <a:ext uri="{FF2B5EF4-FFF2-40B4-BE49-F238E27FC236}">
                <a16:creationId xmlns:a16="http://schemas.microsoft.com/office/drawing/2014/main" id="{619DA840-3465-458C-B4D9-04F391C35F4D}"/>
              </a:ext>
            </a:extLst>
          </p:cNvPr>
          <p:cNvSpPr/>
          <p:nvPr/>
        </p:nvSpPr>
        <p:spPr>
          <a:xfrm rot="10800000">
            <a:off x="5007773" y="5847187"/>
            <a:ext cx="813253" cy="450000"/>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74" name="TextBox 73">
            <a:extLst>
              <a:ext uri="{FF2B5EF4-FFF2-40B4-BE49-F238E27FC236}">
                <a16:creationId xmlns:a16="http://schemas.microsoft.com/office/drawing/2014/main" id="{FEBEB9E2-3398-4BAC-9E85-82B6913CC838}"/>
              </a:ext>
            </a:extLst>
          </p:cNvPr>
          <p:cNvSpPr txBox="1"/>
          <p:nvPr/>
        </p:nvSpPr>
        <p:spPr>
          <a:xfrm>
            <a:off x="2791668" y="5602385"/>
            <a:ext cx="140199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Get a modern PowerPoint  Presentation that is beautifully designed. </a:t>
            </a:r>
            <a:r>
              <a:rPr kumimoji="0" lang="ko-KR" altLang="en-US" sz="1200" b="0" i="0" u="none" strike="noStrike" kern="1200" cap="none" spc="0" normalizeH="0" baseline="0" noProof="0">
                <a:ln>
                  <a:noFill/>
                </a:ln>
                <a:solidFill>
                  <a:prstClr val="white"/>
                </a:solidFill>
                <a:effectLst/>
                <a:uLnTx/>
                <a:uFillTx/>
                <a:latin typeface="Arial"/>
                <a:cs typeface="Arial" pitchFamily="34" charset="0"/>
              </a:rPr>
              <a:t>   </a:t>
            </a:r>
          </a:p>
        </p:txBody>
      </p:sp>
      <p:sp>
        <p:nvSpPr>
          <p:cNvPr id="75" name="TextBox 74">
            <a:extLst>
              <a:ext uri="{FF2B5EF4-FFF2-40B4-BE49-F238E27FC236}">
                <a16:creationId xmlns:a16="http://schemas.microsoft.com/office/drawing/2014/main" id="{06EBCECE-9082-48C8-8987-C8A4F0179A74}"/>
              </a:ext>
            </a:extLst>
          </p:cNvPr>
          <p:cNvSpPr txBox="1"/>
          <p:nvPr/>
        </p:nvSpPr>
        <p:spPr>
          <a:xfrm>
            <a:off x="5995743" y="5602383"/>
            <a:ext cx="140199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Get a modern PowerPoint  Presentation that is beautifully designed. </a:t>
            </a:r>
            <a:r>
              <a:rPr kumimoji="0" lang="ko-KR" altLang="en-US" sz="1200" b="0" i="0" u="none" strike="noStrike" kern="1200" cap="none" spc="0" normalizeH="0" baseline="0" noProof="0">
                <a:ln>
                  <a:noFill/>
                </a:ln>
                <a:solidFill>
                  <a:prstClr val="white"/>
                </a:solidFill>
                <a:effectLst/>
                <a:uLnTx/>
                <a:uFillTx/>
                <a:latin typeface="Arial"/>
                <a:cs typeface="Arial" pitchFamily="34" charset="0"/>
              </a:rPr>
              <a:t>   </a:t>
            </a:r>
          </a:p>
        </p:txBody>
      </p:sp>
      <p:sp>
        <p:nvSpPr>
          <p:cNvPr id="76" name="TextBox 75">
            <a:extLst>
              <a:ext uri="{FF2B5EF4-FFF2-40B4-BE49-F238E27FC236}">
                <a16:creationId xmlns:a16="http://schemas.microsoft.com/office/drawing/2014/main" id="{7BA7DA92-D1DD-44A1-89B5-B54BB8768A69}"/>
              </a:ext>
            </a:extLst>
          </p:cNvPr>
          <p:cNvSpPr txBox="1"/>
          <p:nvPr/>
        </p:nvSpPr>
        <p:spPr>
          <a:xfrm>
            <a:off x="8857289" y="5602383"/>
            <a:ext cx="140199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Get a modern PowerPoint  Presentation that is beautifully designed. </a:t>
            </a:r>
            <a:r>
              <a:rPr kumimoji="0" lang="ko-KR" altLang="en-US" sz="1200" b="0" i="0" u="none" strike="noStrike" kern="1200" cap="none" spc="0" normalizeH="0" baseline="0" noProof="0">
                <a:ln>
                  <a:noFill/>
                </a:ln>
                <a:solidFill>
                  <a:prstClr val="white"/>
                </a:solidFill>
                <a:effectLst/>
                <a:uLnTx/>
                <a:uFillTx/>
                <a:latin typeface="Arial"/>
                <a:cs typeface="Arial" pitchFamily="34" charset="0"/>
              </a:rPr>
              <a:t>   </a:t>
            </a:r>
          </a:p>
        </p:txBody>
      </p:sp>
      <p:sp>
        <p:nvSpPr>
          <p:cNvPr id="77" name="TextBox 76">
            <a:extLst>
              <a:ext uri="{FF2B5EF4-FFF2-40B4-BE49-F238E27FC236}">
                <a16:creationId xmlns:a16="http://schemas.microsoft.com/office/drawing/2014/main" id="{786CCA7A-A883-4ED5-B5AA-AA0D30076944}"/>
              </a:ext>
            </a:extLst>
          </p:cNvPr>
          <p:cNvSpPr txBox="1"/>
          <p:nvPr/>
        </p:nvSpPr>
        <p:spPr>
          <a:xfrm>
            <a:off x="-4" y="2936558"/>
            <a:ext cx="12192000" cy="984885"/>
          </a:xfrm>
          <a:prstGeom prst="rect">
            <a:avLst/>
          </a:prstGeom>
          <a:noFill/>
        </p:spPr>
        <p:txBody>
          <a:bodyPr wrap="square" lIns="36000" tIns="0" rIns="3600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a:ln>
                  <a:noFill/>
                </a:ln>
                <a:solidFill>
                  <a:prstClr val="white"/>
                </a:solidFill>
                <a:effectLst/>
                <a:uLnTx/>
                <a:uFillTx/>
                <a:latin typeface="Arial"/>
                <a:cs typeface="+mn-cs"/>
              </a:rPr>
              <a:t>We Create Quality Professional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a:ln>
                  <a:noFill/>
                </a:ln>
                <a:solidFill>
                  <a:prstClr val="white"/>
                </a:solidFill>
                <a:effectLst/>
                <a:uLnTx/>
                <a:uFillTx/>
                <a:latin typeface="Arial"/>
                <a:cs typeface="+mn-cs"/>
              </a:rPr>
              <a:t>PPT Presentation</a:t>
            </a:r>
            <a:endParaRPr kumimoji="0" lang="ko-KR" altLang="en-US" sz="32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3883369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a:t>Infographic Style</a:t>
            </a:r>
          </a:p>
        </p:txBody>
      </p:sp>
      <p:grpSp>
        <p:nvGrpSpPr>
          <p:cNvPr id="3" name="Group 45">
            <a:extLst>
              <a:ext uri="{FF2B5EF4-FFF2-40B4-BE49-F238E27FC236}">
                <a16:creationId xmlns:a16="http://schemas.microsoft.com/office/drawing/2014/main" id="{70733A97-3F6D-47B7-878F-EEA4518BA660}"/>
              </a:ext>
            </a:extLst>
          </p:cNvPr>
          <p:cNvGrpSpPr/>
          <p:nvPr/>
        </p:nvGrpSpPr>
        <p:grpSpPr>
          <a:xfrm>
            <a:off x="1227134" y="1516080"/>
            <a:ext cx="9737734" cy="4909510"/>
            <a:chOff x="539550" y="1688899"/>
            <a:chExt cx="8551823" cy="4311602"/>
          </a:xfrm>
        </p:grpSpPr>
        <p:sp>
          <p:nvSpPr>
            <p:cNvPr id="4" name="Block Arc 37">
              <a:extLst>
                <a:ext uri="{FF2B5EF4-FFF2-40B4-BE49-F238E27FC236}">
                  <a16:creationId xmlns:a16="http://schemas.microsoft.com/office/drawing/2014/main" id="{194C6CB7-0C22-4EFA-8799-3DEF603FDF97}"/>
                </a:ext>
              </a:extLst>
            </p:cNvPr>
            <p:cNvSpPr/>
            <p:nvPr/>
          </p:nvSpPr>
          <p:spPr>
            <a:xfrm rot="10800000">
              <a:off x="539552" y="2996952"/>
              <a:ext cx="1690939" cy="1690939"/>
            </a:xfrm>
            <a:prstGeom prst="blockArc">
              <a:avLst>
                <a:gd name="adj1" fmla="val 10800000"/>
                <a:gd name="adj2" fmla="val 0"/>
                <a:gd name="adj3" fmla="val 1885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5" name="Block Arc 38">
              <a:extLst>
                <a:ext uri="{FF2B5EF4-FFF2-40B4-BE49-F238E27FC236}">
                  <a16:creationId xmlns:a16="http://schemas.microsoft.com/office/drawing/2014/main" id="{55C8584C-B6A1-4BA4-B81C-6B8B3DC2E152}"/>
                </a:ext>
              </a:extLst>
            </p:cNvPr>
            <p:cNvSpPr/>
            <p:nvPr/>
          </p:nvSpPr>
          <p:spPr>
            <a:xfrm>
              <a:off x="1911728" y="2996951"/>
              <a:ext cx="1690939" cy="1690939"/>
            </a:xfrm>
            <a:prstGeom prst="blockArc">
              <a:avLst>
                <a:gd name="adj1" fmla="val 10800000"/>
                <a:gd name="adj2" fmla="val 0"/>
                <a:gd name="adj3" fmla="val 188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6" name="Block Arc 39">
              <a:extLst>
                <a:ext uri="{FF2B5EF4-FFF2-40B4-BE49-F238E27FC236}">
                  <a16:creationId xmlns:a16="http://schemas.microsoft.com/office/drawing/2014/main" id="{E8D9A337-867D-446A-BB45-1E7928BAB843}"/>
                </a:ext>
              </a:extLst>
            </p:cNvPr>
            <p:cNvSpPr/>
            <p:nvPr/>
          </p:nvSpPr>
          <p:spPr>
            <a:xfrm rot="10800000">
              <a:off x="3283905" y="2996951"/>
              <a:ext cx="1690939" cy="1690939"/>
            </a:xfrm>
            <a:prstGeom prst="blockArc">
              <a:avLst>
                <a:gd name="adj1" fmla="val 10800000"/>
                <a:gd name="adj2" fmla="val 0"/>
                <a:gd name="adj3" fmla="val 1885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7" name="Block Arc 40">
              <a:extLst>
                <a:ext uri="{FF2B5EF4-FFF2-40B4-BE49-F238E27FC236}">
                  <a16:creationId xmlns:a16="http://schemas.microsoft.com/office/drawing/2014/main" id="{8BA18C13-732D-4191-8535-FC04DECE89C8}"/>
                </a:ext>
              </a:extLst>
            </p:cNvPr>
            <p:cNvSpPr/>
            <p:nvPr/>
          </p:nvSpPr>
          <p:spPr>
            <a:xfrm>
              <a:off x="4656081" y="2996951"/>
              <a:ext cx="1690939" cy="1690939"/>
            </a:xfrm>
            <a:prstGeom prst="blockArc">
              <a:avLst>
                <a:gd name="adj1" fmla="val 10800000"/>
                <a:gd name="adj2" fmla="val 0"/>
                <a:gd name="adj3" fmla="val 1885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8" name="Block Arc 41">
              <a:extLst>
                <a:ext uri="{FF2B5EF4-FFF2-40B4-BE49-F238E27FC236}">
                  <a16:creationId xmlns:a16="http://schemas.microsoft.com/office/drawing/2014/main" id="{03CEEC8A-B410-43A3-AEC0-612B9DDC997A}"/>
                </a:ext>
              </a:extLst>
            </p:cNvPr>
            <p:cNvSpPr/>
            <p:nvPr/>
          </p:nvSpPr>
          <p:spPr>
            <a:xfrm rot="10800000">
              <a:off x="6028258" y="2996952"/>
              <a:ext cx="1690939" cy="1690939"/>
            </a:xfrm>
            <a:prstGeom prst="blockArc">
              <a:avLst>
                <a:gd name="adj1" fmla="val 10800000"/>
                <a:gd name="adj2" fmla="val 0"/>
                <a:gd name="adj3" fmla="val 1885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9" name="Block Arc 42">
              <a:extLst>
                <a:ext uri="{FF2B5EF4-FFF2-40B4-BE49-F238E27FC236}">
                  <a16:creationId xmlns:a16="http://schemas.microsoft.com/office/drawing/2014/main" id="{1415AD0A-569F-4513-83AF-1266B6D33104}"/>
                </a:ext>
              </a:extLst>
            </p:cNvPr>
            <p:cNvSpPr/>
            <p:nvPr/>
          </p:nvSpPr>
          <p:spPr>
            <a:xfrm>
              <a:off x="7400434" y="2996950"/>
              <a:ext cx="1690939" cy="1690939"/>
            </a:xfrm>
            <a:prstGeom prst="blockArc">
              <a:avLst>
                <a:gd name="adj1" fmla="val 10800000"/>
                <a:gd name="adj2" fmla="val 0"/>
                <a:gd name="adj3" fmla="val 1885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0" name="Rectangle 43">
              <a:extLst>
                <a:ext uri="{FF2B5EF4-FFF2-40B4-BE49-F238E27FC236}">
                  <a16:creationId xmlns:a16="http://schemas.microsoft.com/office/drawing/2014/main" id="{FC1BF7CC-3AF2-4E2D-AD3A-08978768E11F}"/>
                </a:ext>
              </a:extLst>
            </p:cNvPr>
            <p:cNvSpPr/>
            <p:nvPr/>
          </p:nvSpPr>
          <p:spPr>
            <a:xfrm>
              <a:off x="539550" y="1688899"/>
              <a:ext cx="319787" cy="2160240"/>
            </a:xfrm>
            <a:prstGeom prst="rect">
              <a:avLst/>
            </a:prstGeom>
            <a:gradFill flip="none" rotWithShape="1">
              <a:gsLst>
                <a:gs pos="0">
                  <a:schemeClr val="accent6"/>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1" name="Rectangle 44">
              <a:extLst>
                <a:ext uri="{FF2B5EF4-FFF2-40B4-BE49-F238E27FC236}">
                  <a16:creationId xmlns:a16="http://schemas.microsoft.com/office/drawing/2014/main" id="{127063CB-6E33-42B9-8B17-0C01EBF2EFE5}"/>
                </a:ext>
              </a:extLst>
            </p:cNvPr>
            <p:cNvSpPr/>
            <p:nvPr/>
          </p:nvSpPr>
          <p:spPr>
            <a:xfrm>
              <a:off x="8774940" y="3840261"/>
              <a:ext cx="316433" cy="2160240"/>
            </a:xfrm>
            <a:prstGeom prst="rect">
              <a:avLst/>
            </a:prstGeom>
            <a:gradFill flip="none" rotWithShape="1">
              <a:gsLst>
                <a:gs pos="0">
                  <a:schemeClr val="accent5"/>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
        <p:nvSpPr>
          <p:cNvPr id="12" name="Oval 46">
            <a:extLst>
              <a:ext uri="{FF2B5EF4-FFF2-40B4-BE49-F238E27FC236}">
                <a16:creationId xmlns:a16="http://schemas.microsoft.com/office/drawing/2014/main" id="{DCCEA37F-C61F-4DBF-9954-3EB2FECA3CA9}"/>
              </a:ext>
            </a:extLst>
          </p:cNvPr>
          <p:cNvSpPr/>
          <p:nvPr/>
        </p:nvSpPr>
        <p:spPr>
          <a:xfrm>
            <a:off x="1795857" y="3575743"/>
            <a:ext cx="790220" cy="79022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 name="Oval 47">
            <a:extLst>
              <a:ext uri="{FF2B5EF4-FFF2-40B4-BE49-F238E27FC236}">
                <a16:creationId xmlns:a16="http://schemas.microsoft.com/office/drawing/2014/main" id="{CCA74488-924A-4C56-938E-2450D099AC71}"/>
              </a:ext>
            </a:extLst>
          </p:cNvPr>
          <p:cNvSpPr/>
          <p:nvPr/>
        </p:nvSpPr>
        <p:spPr>
          <a:xfrm>
            <a:off x="3355097" y="3575743"/>
            <a:ext cx="790220" cy="7902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4" name="Oval 48">
            <a:extLst>
              <a:ext uri="{FF2B5EF4-FFF2-40B4-BE49-F238E27FC236}">
                <a16:creationId xmlns:a16="http://schemas.microsoft.com/office/drawing/2014/main" id="{768A5CCB-C822-4CAD-A48D-A0067A0E540F}"/>
              </a:ext>
            </a:extLst>
          </p:cNvPr>
          <p:cNvSpPr/>
          <p:nvPr/>
        </p:nvSpPr>
        <p:spPr>
          <a:xfrm>
            <a:off x="4914337" y="3575743"/>
            <a:ext cx="790220" cy="7902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5" name="Oval 49">
            <a:extLst>
              <a:ext uri="{FF2B5EF4-FFF2-40B4-BE49-F238E27FC236}">
                <a16:creationId xmlns:a16="http://schemas.microsoft.com/office/drawing/2014/main" id="{FEDACBE3-4741-4191-960E-73AF0F2A93E9}"/>
              </a:ext>
            </a:extLst>
          </p:cNvPr>
          <p:cNvSpPr/>
          <p:nvPr/>
        </p:nvSpPr>
        <p:spPr>
          <a:xfrm>
            <a:off x="6473577" y="3575743"/>
            <a:ext cx="790220" cy="7902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6" name="Oval 50">
            <a:extLst>
              <a:ext uri="{FF2B5EF4-FFF2-40B4-BE49-F238E27FC236}">
                <a16:creationId xmlns:a16="http://schemas.microsoft.com/office/drawing/2014/main" id="{99CD44F7-0239-4C98-8BEB-AB765F079D5E}"/>
              </a:ext>
            </a:extLst>
          </p:cNvPr>
          <p:cNvSpPr/>
          <p:nvPr/>
        </p:nvSpPr>
        <p:spPr>
          <a:xfrm>
            <a:off x="8032817" y="3575743"/>
            <a:ext cx="790220" cy="7902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7" name="Oval 51">
            <a:extLst>
              <a:ext uri="{FF2B5EF4-FFF2-40B4-BE49-F238E27FC236}">
                <a16:creationId xmlns:a16="http://schemas.microsoft.com/office/drawing/2014/main" id="{12030250-1102-485A-9BE8-E43089E98488}"/>
              </a:ext>
            </a:extLst>
          </p:cNvPr>
          <p:cNvSpPr/>
          <p:nvPr/>
        </p:nvSpPr>
        <p:spPr>
          <a:xfrm>
            <a:off x="9592059" y="3575743"/>
            <a:ext cx="790220" cy="79022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nvGrpSpPr>
          <p:cNvPr id="18" name="Group 63">
            <a:extLst>
              <a:ext uri="{FF2B5EF4-FFF2-40B4-BE49-F238E27FC236}">
                <a16:creationId xmlns:a16="http://schemas.microsoft.com/office/drawing/2014/main" id="{A824038E-A174-4293-A6ED-85FAB909968C}"/>
              </a:ext>
            </a:extLst>
          </p:cNvPr>
          <p:cNvGrpSpPr/>
          <p:nvPr/>
        </p:nvGrpSpPr>
        <p:grpSpPr>
          <a:xfrm>
            <a:off x="2891237" y="1869953"/>
            <a:ext cx="1716151" cy="1035098"/>
            <a:chOff x="1775729" y="2204864"/>
            <a:chExt cx="1716151" cy="1035098"/>
          </a:xfrm>
        </p:grpSpPr>
        <p:sp>
          <p:nvSpPr>
            <p:cNvPr id="19" name="TextBox 18">
              <a:extLst>
                <a:ext uri="{FF2B5EF4-FFF2-40B4-BE49-F238E27FC236}">
                  <a16:creationId xmlns:a16="http://schemas.microsoft.com/office/drawing/2014/main" id="{E96D89BC-ADDB-4401-9ADE-3478B544D17C}"/>
                </a:ext>
              </a:extLst>
            </p:cNvPr>
            <p:cNvSpPr txBox="1"/>
            <p:nvPr/>
          </p:nvSpPr>
          <p:spPr>
            <a:xfrm>
              <a:off x="1775729" y="2408965"/>
              <a:ext cx="170946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Get a modern PowerPoint  Presentation that is beautifully designed.</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0" name="TextBox 19">
              <a:extLst>
                <a:ext uri="{FF2B5EF4-FFF2-40B4-BE49-F238E27FC236}">
                  <a16:creationId xmlns:a16="http://schemas.microsoft.com/office/drawing/2014/main" id="{591AC895-5EEA-4029-BD3A-F07BBB417A2A}"/>
                </a:ext>
              </a:extLst>
            </p:cNvPr>
            <p:cNvSpPr txBox="1"/>
            <p:nvPr/>
          </p:nvSpPr>
          <p:spPr>
            <a:xfrm>
              <a:off x="1777330" y="2204864"/>
              <a:ext cx="17145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Contents</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grpSp>
        <p:nvGrpSpPr>
          <p:cNvPr id="21" name="Group 64">
            <a:extLst>
              <a:ext uri="{FF2B5EF4-FFF2-40B4-BE49-F238E27FC236}">
                <a16:creationId xmlns:a16="http://schemas.microsoft.com/office/drawing/2014/main" id="{10A69EF8-FA43-4C0A-A8E9-203E63E2D995}"/>
              </a:ext>
            </a:extLst>
          </p:cNvPr>
          <p:cNvGrpSpPr/>
          <p:nvPr/>
        </p:nvGrpSpPr>
        <p:grpSpPr>
          <a:xfrm>
            <a:off x="6010165" y="1869953"/>
            <a:ext cx="1716151" cy="1035098"/>
            <a:chOff x="1775729" y="2204864"/>
            <a:chExt cx="1716151" cy="1035098"/>
          </a:xfrm>
        </p:grpSpPr>
        <p:sp>
          <p:nvSpPr>
            <p:cNvPr id="22" name="TextBox 21">
              <a:extLst>
                <a:ext uri="{FF2B5EF4-FFF2-40B4-BE49-F238E27FC236}">
                  <a16:creationId xmlns:a16="http://schemas.microsoft.com/office/drawing/2014/main" id="{A8346675-6EB4-4163-AA22-BD65F3E91E5C}"/>
                </a:ext>
              </a:extLst>
            </p:cNvPr>
            <p:cNvSpPr txBox="1"/>
            <p:nvPr/>
          </p:nvSpPr>
          <p:spPr>
            <a:xfrm>
              <a:off x="1775729" y="2408965"/>
              <a:ext cx="170946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Get a modern PowerPoint  Presentation that is beautifully designed.</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3" name="TextBox 22">
              <a:extLst>
                <a:ext uri="{FF2B5EF4-FFF2-40B4-BE49-F238E27FC236}">
                  <a16:creationId xmlns:a16="http://schemas.microsoft.com/office/drawing/2014/main" id="{DAA33670-F6DC-426F-A28B-351E3F5CE128}"/>
                </a:ext>
              </a:extLst>
            </p:cNvPr>
            <p:cNvSpPr txBox="1"/>
            <p:nvPr/>
          </p:nvSpPr>
          <p:spPr>
            <a:xfrm>
              <a:off x="1777330" y="2204864"/>
              <a:ext cx="17145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Contents</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grpSp>
        <p:nvGrpSpPr>
          <p:cNvPr id="24" name="Group 70">
            <a:extLst>
              <a:ext uri="{FF2B5EF4-FFF2-40B4-BE49-F238E27FC236}">
                <a16:creationId xmlns:a16="http://schemas.microsoft.com/office/drawing/2014/main" id="{111E5853-9EAB-4C48-9C11-B430B1C1E23F}"/>
              </a:ext>
            </a:extLst>
          </p:cNvPr>
          <p:cNvGrpSpPr/>
          <p:nvPr/>
        </p:nvGrpSpPr>
        <p:grpSpPr>
          <a:xfrm>
            <a:off x="9129094" y="1869953"/>
            <a:ext cx="1716151" cy="1035098"/>
            <a:chOff x="1775729" y="2204864"/>
            <a:chExt cx="1716151" cy="1035098"/>
          </a:xfrm>
        </p:grpSpPr>
        <p:sp>
          <p:nvSpPr>
            <p:cNvPr id="25" name="TextBox 24">
              <a:extLst>
                <a:ext uri="{FF2B5EF4-FFF2-40B4-BE49-F238E27FC236}">
                  <a16:creationId xmlns:a16="http://schemas.microsoft.com/office/drawing/2014/main" id="{A77EE281-3F93-4B0F-9402-CD4E3D36109F}"/>
                </a:ext>
              </a:extLst>
            </p:cNvPr>
            <p:cNvSpPr txBox="1"/>
            <p:nvPr/>
          </p:nvSpPr>
          <p:spPr>
            <a:xfrm>
              <a:off x="1775729" y="2408965"/>
              <a:ext cx="170946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Get a modern PowerPoint  Presentation that is beautifully designed.</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6" name="TextBox 25">
              <a:extLst>
                <a:ext uri="{FF2B5EF4-FFF2-40B4-BE49-F238E27FC236}">
                  <a16:creationId xmlns:a16="http://schemas.microsoft.com/office/drawing/2014/main" id="{55936914-D31E-4859-AA0A-1DDAAEE3C9BA}"/>
                </a:ext>
              </a:extLst>
            </p:cNvPr>
            <p:cNvSpPr txBox="1"/>
            <p:nvPr/>
          </p:nvSpPr>
          <p:spPr>
            <a:xfrm>
              <a:off x="1777330" y="2204864"/>
              <a:ext cx="17145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Contents</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grpSp>
        <p:nvGrpSpPr>
          <p:cNvPr id="27" name="Group 73">
            <a:extLst>
              <a:ext uri="{FF2B5EF4-FFF2-40B4-BE49-F238E27FC236}">
                <a16:creationId xmlns:a16="http://schemas.microsoft.com/office/drawing/2014/main" id="{E8B765C3-AA8B-4157-9356-C5039627F22E}"/>
              </a:ext>
            </a:extLst>
          </p:cNvPr>
          <p:cNvGrpSpPr/>
          <p:nvPr/>
        </p:nvGrpSpPr>
        <p:grpSpPr>
          <a:xfrm>
            <a:off x="1331773" y="5043445"/>
            <a:ext cx="1716151" cy="1035098"/>
            <a:chOff x="1775729" y="2204864"/>
            <a:chExt cx="1716151" cy="1035098"/>
          </a:xfrm>
        </p:grpSpPr>
        <p:sp>
          <p:nvSpPr>
            <p:cNvPr id="28" name="TextBox 27">
              <a:extLst>
                <a:ext uri="{FF2B5EF4-FFF2-40B4-BE49-F238E27FC236}">
                  <a16:creationId xmlns:a16="http://schemas.microsoft.com/office/drawing/2014/main" id="{179974B3-8D56-4FFA-BD2F-AD4A4CCED5E9}"/>
                </a:ext>
              </a:extLst>
            </p:cNvPr>
            <p:cNvSpPr txBox="1"/>
            <p:nvPr/>
          </p:nvSpPr>
          <p:spPr>
            <a:xfrm>
              <a:off x="1775729" y="2408965"/>
              <a:ext cx="170946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Get a modern PowerPoint  Presentation that is beautifully designed.</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9" name="TextBox 28">
              <a:extLst>
                <a:ext uri="{FF2B5EF4-FFF2-40B4-BE49-F238E27FC236}">
                  <a16:creationId xmlns:a16="http://schemas.microsoft.com/office/drawing/2014/main" id="{8F66EFE3-4CA1-43F6-AA09-F7D7EDEC2242}"/>
                </a:ext>
              </a:extLst>
            </p:cNvPr>
            <p:cNvSpPr txBox="1"/>
            <p:nvPr/>
          </p:nvSpPr>
          <p:spPr>
            <a:xfrm>
              <a:off x="1777330" y="2204864"/>
              <a:ext cx="17145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Contents</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grpSp>
        <p:nvGrpSpPr>
          <p:cNvPr id="30" name="Group 76">
            <a:extLst>
              <a:ext uri="{FF2B5EF4-FFF2-40B4-BE49-F238E27FC236}">
                <a16:creationId xmlns:a16="http://schemas.microsoft.com/office/drawing/2014/main" id="{E2C475B9-20D1-473C-897D-2C10F9DAF581}"/>
              </a:ext>
            </a:extLst>
          </p:cNvPr>
          <p:cNvGrpSpPr/>
          <p:nvPr/>
        </p:nvGrpSpPr>
        <p:grpSpPr>
          <a:xfrm>
            <a:off x="4450701" y="5043445"/>
            <a:ext cx="1716151" cy="1035098"/>
            <a:chOff x="1775729" y="2204864"/>
            <a:chExt cx="1716151" cy="1035098"/>
          </a:xfrm>
        </p:grpSpPr>
        <p:sp>
          <p:nvSpPr>
            <p:cNvPr id="31" name="TextBox 30">
              <a:extLst>
                <a:ext uri="{FF2B5EF4-FFF2-40B4-BE49-F238E27FC236}">
                  <a16:creationId xmlns:a16="http://schemas.microsoft.com/office/drawing/2014/main" id="{DDF47AF6-7E0E-41F1-A7E3-C3D887E3250C}"/>
                </a:ext>
              </a:extLst>
            </p:cNvPr>
            <p:cNvSpPr txBox="1"/>
            <p:nvPr/>
          </p:nvSpPr>
          <p:spPr>
            <a:xfrm>
              <a:off x="1775729" y="2408965"/>
              <a:ext cx="170946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Get a modern PowerPoint  Presentation that is beautifully designed.</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32" name="TextBox 31">
              <a:extLst>
                <a:ext uri="{FF2B5EF4-FFF2-40B4-BE49-F238E27FC236}">
                  <a16:creationId xmlns:a16="http://schemas.microsoft.com/office/drawing/2014/main" id="{0F9514BA-8BC5-4FFE-B013-D55BD9BFDAA8}"/>
                </a:ext>
              </a:extLst>
            </p:cNvPr>
            <p:cNvSpPr txBox="1"/>
            <p:nvPr/>
          </p:nvSpPr>
          <p:spPr>
            <a:xfrm>
              <a:off x="1777330" y="2204864"/>
              <a:ext cx="17145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Contents</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grpSp>
        <p:nvGrpSpPr>
          <p:cNvPr id="33" name="Group 79">
            <a:extLst>
              <a:ext uri="{FF2B5EF4-FFF2-40B4-BE49-F238E27FC236}">
                <a16:creationId xmlns:a16="http://schemas.microsoft.com/office/drawing/2014/main" id="{356AF309-89D1-49E0-AA78-64BFFDFBE720}"/>
              </a:ext>
            </a:extLst>
          </p:cNvPr>
          <p:cNvGrpSpPr/>
          <p:nvPr/>
        </p:nvGrpSpPr>
        <p:grpSpPr>
          <a:xfrm>
            <a:off x="7569629" y="5043445"/>
            <a:ext cx="1716151" cy="1035098"/>
            <a:chOff x="1775729" y="2204864"/>
            <a:chExt cx="1716151" cy="1035098"/>
          </a:xfrm>
        </p:grpSpPr>
        <p:sp>
          <p:nvSpPr>
            <p:cNvPr id="34" name="TextBox 33">
              <a:extLst>
                <a:ext uri="{FF2B5EF4-FFF2-40B4-BE49-F238E27FC236}">
                  <a16:creationId xmlns:a16="http://schemas.microsoft.com/office/drawing/2014/main" id="{3C7FF582-3E6A-49D9-B4B5-8676E71BAA16}"/>
                </a:ext>
              </a:extLst>
            </p:cNvPr>
            <p:cNvSpPr txBox="1"/>
            <p:nvPr/>
          </p:nvSpPr>
          <p:spPr>
            <a:xfrm>
              <a:off x="1775729" y="2408965"/>
              <a:ext cx="170946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Get a modern PowerPoint  Presentation that is beautifully designed.</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35" name="TextBox 34">
              <a:extLst>
                <a:ext uri="{FF2B5EF4-FFF2-40B4-BE49-F238E27FC236}">
                  <a16:creationId xmlns:a16="http://schemas.microsoft.com/office/drawing/2014/main" id="{FAF14BEF-19F9-496D-8E88-564E802760BD}"/>
                </a:ext>
              </a:extLst>
            </p:cNvPr>
            <p:cNvSpPr txBox="1"/>
            <p:nvPr/>
          </p:nvSpPr>
          <p:spPr>
            <a:xfrm>
              <a:off x="1777330" y="2204864"/>
              <a:ext cx="17145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Contents</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sp>
        <p:nvSpPr>
          <p:cNvPr id="36" name="Isosceles Triangle 51">
            <a:extLst>
              <a:ext uri="{FF2B5EF4-FFF2-40B4-BE49-F238E27FC236}">
                <a16:creationId xmlns:a16="http://schemas.microsoft.com/office/drawing/2014/main" id="{FEE9CBED-2CBC-407A-A97B-065AD0FD55C0}"/>
              </a:ext>
            </a:extLst>
          </p:cNvPr>
          <p:cNvSpPr/>
          <p:nvPr/>
        </p:nvSpPr>
        <p:spPr>
          <a:xfrm>
            <a:off x="9820718" y="3835848"/>
            <a:ext cx="333042" cy="244221"/>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7" name="Rectangle 7">
            <a:extLst>
              <a:ext uri="{FF2B5EF4-FFF2-40B4-BE49-F238E27FC236}">
                <a16:creationId xmlns:a16="http://schemas.microsoft.com/office/drawing/2014/main" id="{24CAE86F-D29C-4F76-BA7F-86200F16F7B7}"/>
              </a:ext>
            </a:extLst>
          </p:cNvPr>
          <p:cNvSpPr/>
          <p:nvPr/>
        </p:nvSpPr>
        <p:spPr>
          <a:xfrm>
            <a:off x="8288665" y="3796938"/>
            <a:ext cx="322040" cy="32204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8" name="Rounded Rectangle 32">
            <a:extLst>
              <a:ext uri="{FF2B5EF4-FFF2-40B4-BE49-F238E27FC236}">
                <a16:creationId xmlns:a16="http://schemas.microsoft.com/office/drawing/2014/main" id="{AC6B84CC-6648-48B9-BEB8-9FDDEEFB432C}"/>
              </a:ext>
            </a:extLst>
          </p:cNvPr>
          <p:cNvSpPr/>
          <p:nvPr/>
        </p:nvSpPr>
        <p:spPr>
          <a:xfrm>
            <a:off x="5148139" y="3815103"/>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9" name="Rectangle 9">
            <a:extLst>
              <a:ext uri="{FF2B5EF4-FFF2-40B4-BE49-F238E27FC236}">
                <a16:creationId xmlns:a16="http://schemas.microsoft.com/office/drawing/2014/main" id="{980A8E32-D190-4A81-8B58-4EE08167E7FD}"/>
              </a:ext>
            </a:extLst>
          </p:cNvPr>
          <p:cNvSpPr/>
          <p:nvPr/>
        </p:nvSpPr>
        <p:spPr>
          <a:xfrm>
            <a:off x="6708821" y="3811576"/>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0" name="Frame 17">
            <a:extLst>
              <a:ext uri="{FF2B5EF4-FFF2-40B4-BE49-F238E27FC236}">
                <a16:creationId xmlns:a16="http://schemas.microsoft.com/office/drawing/2014/main" id="{3ED43EA3-415F-4402-8035-57C6616019FF}"/>
              </a:ext>
            </a:extLst>
          </p:cNvPr>
          <p:cNvSpPr/>
          <p:nvPr/>
        </p:nvSpPr>
        <p:spPr>
          <a:xfrm>
            <a:off x="3566382" y="3790715"/>
            <a:ext cx="347025" cy="34702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1" name="Freeform 53">
            <a:extLst>
              <a:ext uri="{FF2B5EF4-FFF2-40B4-BE49-F238E27FC236}">
                <a16:creationId xmlns:a16="http://schemas.microsoft.com/office/drawing/2014/main" id="{70E3B23D-EBC7-4D6A-9C8D-44B888CE5361}"/>
              </a:ext>
            </a:extLst>
          </p:cNvPr>
          <p:cNvSpPr/>
          <p:nvPr/>
        </p:nvSpPr>
        <p:spPr>
          <a:xfrm>
            <a:off x="1998274" y="3817526"/>
            <a:ext cx="382784" cy="392454"/>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4005271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타원 27">
            <a:extLst>
              <a:ext uri="{FF2B5EF4-FFF2-40B4-BE49-F238E27FC236}">
                <a16:creationId xmlns:a16="http://schemas.microsoft.com/office/drawing/2014/main" id="{219F5B97-3CD5-47C7-8A1D-210A58DC0A2C}"/>
              </a:ext>
            </a:extLst>
          </p:cNvPr>
          <p:cNvSpPr/>
          <p:nvPr/>
        </p:nvSpPr>
        <p:spPr>
          <a:xfrm>
            <a:off x="1763185" y="1737557"/>
            <a:ext cx="885825" cy="8858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9" name="타원 28">
            <a:extLst>
              <a:ext uri="{FF2B5EF4-FFF2-40B4-BE49-F238E27FC236}">
                <a16:creationId xmlns:a16="http://schemas.microsoft.com/office/drawing/2014/main" id="{538AFAAF-D33A-4A47-BD47-8EF629EF237A}"/>
              </a:ext>
            </a:extLst>
          </p:cNvPr>
          <p:cNvSpPr/>
          <p:nvPr/>
        </p:nvSpPr>
        <p:spPr>
          <a:xfrm>
            <a:off x="1763185" y="4024641"/>
            <a:ext cx="885825" cy="8858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0" name="타원 29">
            <a:extLst>
              <a:ext uri="{FF2B5EF4-FFF2-40B4-BE49-F238E27FC236}">
                <a16:creationId xmlns:a16="http://schemas.microsoft.com/office/drawing/2014/main" id="{0A390AA4-FB3A-41A1-9CCC-4F0183BF51F4}"/>
              </a:ext>
            </a:extLst>
          </p:cNvPr>
          <p:cNvSpPr/>
          <p:nvPr/>
        </p:nvSpPr>
        <p:spPr>
          <a:xfrm>
            <a:off x="5645971" y="1737557"/>
            <a:ext cx="885825" cy="8858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1" name="타원 30">
            <a:extLst>
              <a:ext uri="{FF2B5EF4-FFF2-40B4-BE49-F238E27FC236}">
                <a16:creationId xmlns:a16="http://schemas.microsoft.com/office/drawing/2014/main" id="{0987DF00-BD59-46EB-9174-CA4E2DEF8B38}"/>
              </a:ext>
            </a:extLst>
          </p:cNvPr>
          <p:cNvSpPr/>
          <p:nvPr/>
        </p:nvSpPr>
        <p:spPr>
          <a:xfrm>
            <a:off x="5645971" y="4024641"/>
            <a:ext cx="885825" cy="8858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2" name="타원 31">
            <a:extLst>
              <a:ext uri="{FF2B5EF4-FFF2-40B4-BE49-F238E27FC236}">
                <a16:creationId xmlns:a16="http://schemas.microsoft.com/office/drawing/2014/main" id="{E00AB393-535D-4E7B-937E-18CB40240FEB}"/>
              </a:ext>
            </a:extLst>
          </p:cNvPr>
          <p:cNvSpPr/>
          <p:nvPr/>
        </p:nvSpPr>
        <p:spPr>
          <a:xfrm>
            <a:off x="9537555" y="1737557"/>
            <a:ext cx="885825" cy="8858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3" name="타원 32">
            <a:extLst>
              <a:ext uri="{FF2B5EF4-FFF2-40B4-BE49-F238E27FC236}">
                <a16:creationId xmlns:a16="http://schemas.microsoft.com/office/drawing/2014/main" id="{568F1188-57E4-4C23-B691-507479CD36C0}"/>
              </a:ext>
            </a:extLst>
          </p:cNvPr>
          <p:cNvSpPr/>
          <p:nvPr/>
        </p:nvSpPr>
        <p:spPr>
          <a:xfrm>
            <a:off x="9537555" y="4024641"/>
            <a:ext cx="885825" cy="8858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a:t>Infographic Style</a:t>
            </a:r>
          </a:p>
        </p:txBody>
      </p:sp>
      <p:grpSp>
        <p:nvGrpSpPr>
          <p:cNvPr id="3" name="Group 3">
            <a:extLst>
              <a:ext uri="{FF2B5EF4-FFF2-40B4-BE49-F238E27FC236}">
                <a16:creationId xmlns:a16="http://schemas.microsoft.com/office/drawing/2014/main" id="{E94EF200-AA7C-44D8-BBC7-8F5DBB73EF7E}"/>
              </a:ext>
            </a:extLst>
          </p:cNvPr>
          <p:cNvGrpSpPr/>
          <p:nvPr/>
        </p:nvGrpSpPr>
        <p:grpSpPr>
          <a:xfrm>
            <a:off x="852856" y="2744059"/>
            <a:ext cx="2706482" cy="1008318"/>
            <a:chOff x="2079598" y="4324401"/>
            <a:chExt cx="3303211" cy="1008318"/>
          </a:xfrm>
        </p:grpSpPr>
        <p:sp>
          <p:nvSpPr>
            <p:cNvPr id="4" name="TextBox 3">
              <a:extLst>
                <a:ext uri="{FF2B5EF4-FFF2-40B4-BE49-F238E27FC236}">
                  <a16:creationId xmlns:a16="http://schemas.microsoft.com/office/drawing/2014/main" id="{42BFA5BE-6BB5-4D17-B9C9-9DECF1FD0271}"/>
                </a:ext>
              </a:extLst>
            </p:cNvPr>
            <p:cNvSpPr txBox="1"/>
            <p:nvPr/>
          </p:nvSpPr>
          <p:spPr>
            <a:xfrm>
              <a:off x="2098435" y="4501722"/>
              <a:ext cx="32557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Easy to change colors, photos and Text.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 </a:t>
              </a:r>
            </a:p>
          </p:txBody>
        </p:sp>
        <p:sp>
          <p:nvSpPr>
            <p:cNvPr id="5" name="TextBox 4">
              <a:extLst>
                <a:ext uri="{FF2B5EF4-FFF2-40B4-BE49-F238E27FC236}">
                  <a16:creationId xmlns:a16="http://schemas.microsoft.com/office/drawing/2014/main" id="{B44566EF-4578-48DD-B43A-DD3BB42FA731}"/>
                </a:ext>
              </a:extLst>
            </p:cNvPr>
            <p:cNvSpPr txBox="1"/>
            <p:nvPr/>
          </p:nvSpPr>
          <p:spPr>
            <a:xfrm>
              <a:off x="2079598" y="4324401"/>
              <a:ext cx="330321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Content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nvGrpSpPr>
          <p:cNvPr id="6" name="Group 6">
            <a:extLst>
              <a:ext uri="{FF2B5EF4-FFF2-40B4-BE49-F238E27FC236}">
                <a16:creationId xmlns:a16="http://schemas.microsoft.com/office/drawing/2014/main" id="{1890FBAF-7263-4C3F-878A-4DA58B9FD0F9}"/>
              </a:ext>
            </a:extLst>
          </p:cNvPr>
          <p:cNvGrpSpPr/>
          <p:nvPr/>
        </p:nvGrpSpPr>
        <p:grpSpPr>
          <a:xfrm>
            <a:off x="4735642" y="2744059"/>
            <a:ext cx="2706482" cy="1008318"/>
            <a:chOff x="2079598" y="4324401"/>
            <a:chExt cx="3303211" cy="1008318"/>
          </a:xfrm>
        </p:grpSpPr>
        <p:sp>
          <p:nvSpPr>
            <p:cNvPr id="7" name="TextBox 6">
              <a:extLst>
                <a:ext uri="{FF2B5EF4-FFF2-40B4-BE49-F238E27FC236}">
                  <a16:creationId xmlns:a16="http://schemas.microsoft.com/office/drawing/2014/main" id="{4F023AB3-12C4-4F10-9A78-E780757E33BF}"/>
                </a:ext>
              </a:extLst>
            </p:cNvPr>
            <p:cNvSpPr txBox="1"/>
            <p:nvPr/>
          </p:nvSpPr>
          <p:spPr>
            <a:xfrm>
              <a:off x="2098435" y="4501722"/>
              <a:ext cx="32557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Easy to change colors, photos and Text.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 </a:t>
              </a:r>
            </a:p>
          </p:txBody>
        </p:sp>
        <p:sp>
          <p:nvSpPr>
            <p:cNvPr id="8" name="TextBox 7">
              <a:extLst>
                <a:ext uri="{FF2B5EF4-FFF2-40B4-BE49-F238E27FC236}">
                  <a16:creationId xmlns:a16="http://schemas.microsoft.com/office/drawing/2014/main" id="{A3E3899F-85F4-4851-86F5-FB35260B2EAF}"/>
                </a:ext>
              </a:extLst>
            </p:cNvPr>
            <p:cNvSpPr txBox="1"/>
            <p:nvPr/>
          </p:nvSpPr>
          <p:spPr>
            <a:xfrm>
              <a:off x="2079598" y="4324401"/>
              <a:ext cx="330321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Content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nvGrpSpPr>
          <p:cNvPr id="9" name="Group 9">
            <a:extLst>
              <a:ext uri="{FF2B5EF4-FFF2-40B4-BE49-F238E27FC236}">
                <a16:creationId xmlns:a16="http://schemas.microsoft.com/office/drawing/2014/main" id="{06346D79-8BFA-4F7E-8E0C-AB8EFA3F8A28}"/>
              </a:ext>
            </a:extLst>
          </p:cNvPr>
          <p:cNvGrpSpPr/>
          <p:nvPr/>
        </p:nvGrpSpPr>
        <p:grpSpPr>
          <a:xfrm>
            <a:off x="8627226" y="2744059"/>
            <a:ext cx="2706482" cy="1008318"/>
            <a:chOff x="2079598" y="4324401"/>
            <a:chExt cx="3303211" cy="1008318"/>
          </a:xfrm>
        </p:grpSpPr>
        <p:sp>
          <p:nvSpPr>
            <p:cNvPr id="10" name="TextBox 9">
              <a:extLst>
                <a:ext uri="{FF2B5EF4-FFF2-40B4-BE49-F238E27FC236}">
                  <a16:creationId xmlns:a16="http://schemas.microsoft.com/office/drawing/2014/main" id="{47A49D47-FF29-4B86-9585-D1E4818AB5F3}"/>
                </a:ext>
              </a:extLst>
            </p:cNvPr>
            <p:cNvSpPr txBox="1"/>
            <p:nvPr/>
          </p:nvSpPr>
          <p:spPr>
            <a:xfrm>
              <a:off x="2098435" y="4501722"/>
              <a:ext cx="32557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Easy to change colors, photos and Text.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 </a:t>
              </a:r>
            </a:p>
          </p:txBody>
        </p:sp>
        <p:sp>
          <p:nvSpPr>
            <p:cNvPr id="11" name="TextBox 10">
              <a:extLst>
                <a:ext uri="{FF2B5EF4-FFF2-40B4-BE49-F238E27FC236}">
                  <a16:creationId xmlns:a16="http://schemas.microsoft.com/office/drawing/2014/main" id="{1AFACE08-6722-44C0-B605-A31D88D7BE3A}"/>
                </a:ext>
              </a:extLst>
            </p:cNvPr>
            <p:cNvSpPr txBox="1"/>
            <p:nvPr/>
          </p:nvSpPr>
          <p:spPr>
            <a:xfrm>
              <a:off x="2079598" y="4324401"/>
              <a:ext cx="330321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Content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nvGrpSpPr>
          <p:cNvPr id="12" name="Group 12">
            <a:extLst>
              <a:ext uri="{FF2B5EF4-FFF2-40B4-BE49-F238E27FC236}">
                <a16:creationId xmlns:a16="http://schemas.microsoft.com/office/drawing/2014/main" id="{DFF37388-2976-480C-9F67-AECC7F80BEE4}"/>
              </a:ext>
            </a:extLst>
          </p:cNvPr>
          <p:cNvGrpSpPr/>
          <p:nvPr/>
        </p:nvGrpSpPr>
        <p:grpSpPr>
          <a:xfrm>
            <a:off x="852856" y="5041147"/>
            <a:ext cx="2706482" cy="1008318"/>
            <a:chOff x="2079598" y="4324401"/>
            <a:chExt cx="3303211" cy="1008318"/>
          </a:xfrm>
        </p:grpSpPr>
        <p:sp>
          <p:nvSpPr>
            <p:cNvPr id="13" name="TextBox 12">
              <a:extLst>
                <a:ext uri="{FF2B5EF4-FFF2-40B4-BE49-F238E27FC236}">
                  <a16:creationId xmlns:a16="http://schemas.microsoft.com/office/drawing/2014/main" id="{DE017B36-BB4B-427C-8AEC-3C6A439F38E2}"/>
                </a:ext>
              </a:extLst>
            </p:cNvPr>
            <p:cNvSpPr txBox="1"/>
            <p:nvPr/>
          </p:nvSpPr>
          <p:spPr>
            <a:xfrm>
              <a:off x="2098435" y="4501722"/>
              <a:ext cx="32557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Easy to change colors, photos and Text.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 </a:t>
              </a:r>
            </a:p>
          </p:txBody>
        </p:sp>
        <p:sp>
          <p:nvSpPr>
            <p:cNvPr id="14" name="TextBox 13">
              <a:extLst>
                <a:ext uri="{FF2B5EF4-FFF2-40B4-BE49-F238E27FC236}">
                  <a16:creationId xmlns:a16="http://schemas.microsoft.com/office/drawing/2014/main" id="{EE2B4A10-3208-4EB6-BFF9-DF4A907A9679}"/>
                </a:ext>
              </a:extLst>
            </p:cNvPr>
            <p:cNvSpPr txBox="1"/>
            <p:nvPr/>
          </p:nvSpPr>
          <p:spPr>
            <a:xfrm>
              <a:off x="2079598" y="4324401"/>
              <a:ext cx="330321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Content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nvGrpSpPr>
          <p:cNvPr id="15" name="Group 15">
            <a:extLst>
              <a:ext uri="{FF2B5EF4-FFF2-40B4-BE49-F238E27FC236}">
                <a16:creationId xmlns:a16="http://schemas.microsoft.com/office/drawing/2014/main" id="{B1B0DE0A-2CD6-4A7E-B67E-379BFC168CDE}"/>
              </a:ext>
            </a:extLst>
          </p:cNvPr>
          <p:cNvGrpSpPr/>
          <p:nvPr/>
        </p:nvGrpSpPr>
        <p:grpSpPr>
          <a:xfrm>
            <a:off x="4735642" y="5041147"/>
            <a:ext cx="2706482" cy="1008318"/>
            <a:chOff x="2079598" y="4324401"/>
            <a:chExt cx="3303211" cy="1008318"/>
          </a:xfrm>
        </p:grpSpPr>
        <p:sp>
          <p:nvSpPr>
            <p:cNvPr id="16" name="TextBox 15">
              <a:extLst>
                <a:ext uri="{FF2B5EF4-FFF2-40B4-BE49-F238E27FC236}">
                  <a16:creationId xmlns:a16="http://schemas.microsoft.com/office/drawing/2014/main" id="{4CE0E0C9-6761-4E21-B0F2-4F4D24641CD3}"/>
                </a:ext>
              </a:extLst>
            </p:cNvPr>
            <p:cNvSpPr txBox="1"/>
            <p:nvPr/>
          </p:nvSpPr>
          <p:spPr>
            <a:xfrm>
              <a:off x="2098435" y="4501722"/>
              <a:ext cx="32557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Easy to change colors, photos and Text.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 </a:t>
              </a:r>
            </a:p>
          </p:txBody>
        </p:sp>
        <p:sp>
          <p:nvSpPr>
            <p:cNvPr id="17" name="TextBox 16">
              <a:extLst>
                <a:ext uri="{FF2B5EF4-FFF2-40B4-BE49-F238E27FC236}">
                  <a16:creationId xmlns:a16="http://schemas.microsoft.com/office/drawing/2014/main" id="{2D0B4D8E-141A-4EC9-A0AF-0E18F56A22BD}"/>
                </a:ext>
              </a:extLst>
            </p:cNvPr>
            <p:cNvSpPr txBox="1"/>
            <p:nvPr/>
          </p:nvSpPr>
          <p:spPr>
            <a:xfrm>
              <a:off x="2079598" y="4324401"/>
              <a:ext cx="330321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Content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grpSp>
        <p:nvGrpSpPr>
          <p:cNvPr id="18" name="Group 18">
            <a:extLst>
              <a:ext uri="{FF2B5EF4-FFF2-40B4-BE49-F238E27FC236}">
                <a16:creationId xmlns:a16="http://schemas.microsoft.com/office/drawing/2014/main" id="{F5BFF14F-52F3-4F41-9E92-84F4D00A761D}"/>
              </a:ext>
            </a:extLst>
          </p:cNvPr>
          <p:cNvGrpSpPr/>
          <p:nvPr/>
        </p:nvGrpSpPr>
        <p:grpSpPr>
          <a:xfrm>
            <a:off x="8627226" y="5041147"/>
            <a:ext cx="2706482" cy="1008318"/>
            <a:chOff x="2079598" y="4324401"/>
            <a:chExt cx="3303211" cy="1008318"/>
          </a:xfrm>
        </p:grpSpPr>
        <p:sp>
          <p:nvSpPr>
            <p:cNvPr id="19" name="TextBox 18">
              <a:extLst>
                <a:ext uri="{FF2B5EF4-FFF2-40B4-BE49-F238E27FC236}">
                  <a16:creationId xmlns:a16="http://schemas.microsoft.com/office/drawing/2014/main" id="{07F881EE-DAD2-46EB-8383-5C1A82B9FFE1}"/>
                </a:ext>
              </a:extLst>
            </p:cNvPr>
            <p:cNvSpPr txBox="1"/>
            <p:nvPr/>
          </p:nvSpPr>
          <p:spPr>
            <a:xfrm>
              <a:off x="2098435" y="4501722"/>
              <a:ext cx="32557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mn-cs"/>
                </a:rPr>
                <a:t>Easy to change colors, photos and Text.</a:t>
              </a: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  </a:t>
              </a:r>
            </a:p>
          </p:txBody>
        </p:sp>
        <p:sp>
          <p:nvSpPr>
            <p:cNvPr id="20" name="TextBox 19">
              <a:extLst>
                <a:ext uri="{FF2B5EF4-FFF2-40B4-BE49-F238E27FC236}">
                  <a16:creationId xmlns:a16="http://schemas.microsoft.com/office/drawing/2014/main" id="{7D12E7B4-2335-493A-B6EE-4CF215478140}"/>
                </a:ext>
              </a:extLst>
            </p:cNvPr>
            <p:cNvSpPr txBox="1"/>
            <p:nvPr/>
          </p:nvSpPr>
          <p:spPr>
            <a:xfrm>
              <a:off x="2079598" y="4324401"/>
              <a:ext cx="330321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Content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sp>
        <p:nvSpPr>
          <p:cNvPr id="21" name="자유형 176">
            <a:extLst>
              <a:ext uri="{FF2B5EF4-FFF2-40B4-BE49-F238E27FC236}">
                <a16:creationId xmlns:a16="http://schemas.microsoft.com/office/drawing/2014/main" id="{A660E355-E425-4980-93B6-F4A51CF29969}"/>
              </a:ext>
            </a:extLst>
          </p:cNvPr>
          <p:cNvSpPr/>
          <p:nvPr/>
        </p:nvSpPr>
        <p:spPr>
          <a:xfrm>
            <a:off x="1965192" y="4214706"/>
            <a:ext cx="481814" cy="505696"/>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2" name="Rectangle 9">
            <a:extLst>
              <a:ext uri="{FF2B5EF4-FFF2-40B4-BE49-F238E27FC236}">
                <a16:creationId xmlns:a16="http://schemas.microsoft.com/office/drawing/2014/main" id="{AF9A15E4-C301-4636-BE2A-1FC86809F43E}"/>
              </a:ext>
            </a:extLst>
          </p:cNvPr>
          <p:cNvSpPr/>
          <p:nvPr/>
        </p:nvSpPr>
        <p:spPr>
          <a:xfrm>
            <a:off x="9739719" y="4227196"/>
            <a:ext cx="481498" cy="480714"/>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3" name="Isosceles Triangle 51">
            <a:extLst>
              <a:ext uri="{FF2B5EF4-FFF2-40B4-BE49-F238E27FC236}">
                <a16:creationId xmlns:a16="http://schemas.microsoft.com/office/drawing/2014/main" id="{D5DE1236-1791-4809-B549-2CFAACA00094}"/>
              </a:ext>
            </a:extLst>
          </p:cNvPr>
          <p:cNvSpPr/>
          <p:nvPr/>
        </p:nvSpPr>
        <p:spPr>
          <a:xfrm>
            <a:off x="5873221" y="4309407"/>
            <a:ext cx="431324" cy="316292"/>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4" name="Rounded Rectangle 32">
            <a:extLst>
              <a:ext uri="{FF2B5EF4-FFF2-40B4-BE49-F238E27FC236}">
                <a16:creationId xmlns:a16="http://schemas.microsoft.com/office/drawing/2014/main" id="{F19DED43-D0F4-4D6C-A597-9AC4513A39C6}"/>
              </a:ext>
            </a:extLst>
          </p:cNvPr>
          <p:cNvSpPr/>
          <p:nvPr/>
        </p:nvSpPr>
        <p:spPr>
          <a:xfrm>
            <a:off x="5879960" y="1971546"/>
            <a:ext cx="417850" cy="417848"/>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5" name="Rounded Rectangle 5">
            <a:extLst>
              <a:ext uri="{FF2B5EF4-FFF2-40B4-BE49-F238E27FC236}">
                <a16:creationId xmlns:a16="http://schemas.microsoft.com/office/drawing/2014/main" id="{16D547FF-F3D8-4A50-A9EA-5B078E3B3C20}"/>
              </a:ext>
            </a:extLst>
          </p:cNvPr>
          <p:cNvSpPr/>
          <p:nvPr/>
        </p:nvSpPr>
        <p:spPr>
          <a:xfrm flipH="1">
            <a:off x="1952463" y="1971238"/>
            <a:ext cx="507268" cy="41846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6" name="Rectangle 16">
            <a:extLst>
              <a:ext uri="{FF2B5EF4-FFF2-40B4-BE49-F238E27FC236}">
                <a16:creationId xmlns:a16="http://schemas.microsoft.com/office/drawing/2014/main" id="{2C039C9B-4FD2-4640-A3AD-645548CF2C29}"/>
              </a:ext>
            </a:extLst>
          </p:cNvPr>
          <p:cNvSpPr/>
          <p:nvPr/>
        </p:nvSpPr>
        <p:spPr>
          <a:xfrm>
            <a:off x="9725256" y="2012740"/>
            <a:ext cx="510424" cy="335458"/>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34280282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93707FFF-D0F0-4FA3-8D99-7FAF127DF595}"/>
              </a:ext>
            </a:extLst>
          </p:cNvPr>
          <p:cNvSpPr/>
          <p:nvPr/>
        </p:nvSpPr>
        <p:spPr>
          <a:xfrm>
            <a:off x="572931" y="2626055"/>
            <a:ext cx="2700000" cy="156966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a:ln>
                  <a:noFill/>
                </a:ln>
                <a:solidFill>
                  <a:srgbClr val="7344AE"/>
                </a:solidFill>
                <a:effectLst/>
                <a:uLnTx/>
                <a:uFillTx/>
                <a:latin typeface="Arial"/>
                <a:cs typeface="+mn-cs"/>
              </a:rPr>
              <a:t>Portfolio</a:t>
            </a:r>
            <a:r>
              <a:rPr kumimoji="0" lang="en-US" altLang="ko-KR" sz="3200" b="1" i="0" u="none" strike="noStrike" kern="1200" cap="none" spc="0" normalizeH="0" baseline="0" noProof="0">
                <a:ln>
                  <a:noFill/>
                </a:ln>
                <a:solidFill>
                  <a:srgbClr val="07A398"/>
                </a:solidFill>
                <a:effectLst/>
                <a:uLnTx/>
                <a:uFillTx/>
                <a:latin typeface="Arial"/>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a:ln>
                  <a:noFill/>
                </a:ln>
                <a:solidFill>
                  <a:srgbClr val="FF5030"/>
                </a:solidFill>
                <a:effectLst/>
                <a:uLnTx/>
                <a:uFillTx/>
                <a:latin typeface="Arial"/>
                <a:cs typeface="+mn-cs"/>
              </a:rPr>
              <a:t>Presentation</a:t>
            </a:r>
            <a:r>
              <a:rPr kumimoji="0" lang="en-US" altLang="ko-KR" sz="3200" b="1" i="0" u="none" strike="noStrike" kern="1200" cap="none" spc="0" normalizeH="0" baseline="0" noProof="0">
                <a:ln>
                  <a:noFill/>
                </a:ln>
                <a:solidFill>
                  <a:prstClr val="black"/>
                </a:solidFill>
                <a:effectLst/>
                <a:uLnTx/>
                <a:uFillTx/>
                <a:latin typeface="Arial"/>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a:ln>
                  <a:noFill/>
                </a:ln>
                <a:solidFill>
                  <a:srgbClr val="7344AE"/>
                </a:solidFill>
                <a:effectLst/>
                <a:uLnTx/>
                <a:uFillTx/>
                <a:latin typeface="Arial"/>
                <a:cs typeface="+mn-cs"/>
              </a:rPr>
              <a:t>Designed</a:t>
            </a:r>
          </a:p>
        </p:txBody>
      </p:sp>
      <p:sp>
        <p:nvSpPr>
          <p:cNvPr id="3" name="직사각형 2">
            <a:extLst>
              <a:ext uri="{FF2B5EF4-FFF2-40B4-BE49-F238E27FC236}">
                <a16:creationId xmlns:a16="http://schemas.microsoft.com/office/drawing/2014/main" id="{3178865F-0398-40D5-BDF2-E91A1BAD2086}"/>
              </a:ext>
            </a:extLst>
          </p:cNvPr>
          <p:cNvSpPr/>
          <p:nvPr/>
        </p:nvSpPr>
        <p:spPr>
          <a:xfrm>
            <a:off x="572931" y="4302770"/>
            <a:ext cx="2700000"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Get a modern PowerPoint  Presentation that is beautifully designed. I hope and I believe that this Template will your Time, Money and Reputation. Easy to change colors, photos and Text. Get a modern PowerPoint  Presentation that is beautifully designed.   </a:t>
            </a:r>
          </a:p>
        </p:txBody>
      </p:sp>
      <p:sp>
        <p:nvSpPr>
          <p:cNvPr id="4" name="직사각형 3">
            <a:extLst>
              <a:ext uri="{FF2B5EF4-FFF2-40B4-BE49-F238E27FC236}">
                <a16:creationId xmlns:a16="http://schemas.microsoft.com/office/drawing/2014/main" id="{1BEBD98E-8C2D-43AC-AB9B-70E7F6A5085A}"/>
              </a:ext>
            </a:extLst>
          </p:cNvPr>
          <p:cNvSpPr/>
          <p:nvPr/>
        </p:nvSpPr>
        <p:spPr>
          <a:xfrm>
            <a:off x="572931" y="2348880"/>
            <a:ext cx="2700000"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Contents Here</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sp>
        <p:nvSpPr>
          <p:cNvPr id="5" name="직사각형 4">
            <a:extLst>
              <a:ext uri="{FF2B5EF4-FFF2-40B4-BE49-F238E27FC236}">
                <a16:creationId xmlns:a16="http://schemas.microsoft.com/office/drawing/2014/main" id="{18F49779-6EBE-4740-BB41-E2504E9BBB68}"/>
              </a:ext>
            </a:extLst>
          </p:cNvPr>
          <p:cNvSpPr/>
          <p:nvPr/>
        </p:nvSpPr>
        <p:spPr>
          <a:xfrm>
            <a:off x="4542742" y="4176946"/>
            <a:ext cx="3036409"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a:ln>
                  <a:noFill/>
                </a:ln>
                <a:solidFill>
                  <a:srgbClr val="7344AE"/>
                </a:solidFill>
                <a:effectLst/>
                <a:uLnTx/>
                <a:uFillTx/>
                <a:latin typeface="Arial"/>
                <a:cs typeface="Arial" pitchFamily="34" charset="0"/>
              </a:rPr>
              <a:t>Simple Portfolio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a:ln>
                  <a:noFill/>
                </a:ln>
                <a:solidFill>
                  <a:srgbClr val="FF5030"/>
                </a:solidFill>
                <a:effectLst/>
                <a:uLnTx/>
                <a:uFillTx/>
                <a:latin typeface="Arial"/>
                <a:cs typeface="Arial" pitchFamily="34" charset="0"/>
              </a:rPr>
              <a:t>Presentation</a:t>
            </a:r>
          </a:p>
        </p:txBody>
      </p:sp>
      <p:sp>
        <p:nvSpPr>
          <p:cNvPr id="6" name="직사각형 5">
            <a:extLst>
              <a:ext uri="{FF2B5EF4-FFF2-40B4-BE49-F238E27FC236}">
                <a16:creationId xmlns:a16="http://schemas.microsoft.com/office/drawing/2014/main" id="{A7E44428-B1C6-4FA9-9546-65A6413CF5F1}"/>
              </a:ext>
            </a:extLst>
          </p:cNvPr>
          <p:cNvSpPr/>
          <p:nvPr/>
        </p:nvSpPr>
        <p:spPr>
          <a:xfrm>
            <a:off x="4542741" y="5355726"/>
            <a:ext cx="6928000"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Get a modern PowerPoint  Presentation that is beautifully designed. I hope and I believe that this Template will your Time, Money and Reputation. Easy to change colors, photos and Text. You can simply impress your audience and add a unique zing and appeal to your Presentations. Get a modern PowerPoint  Presentation that is beautifully designed. I hope and I believe that this Template will your Time, Money and Reputation. Easy to change colors, photos and Text.</a:t>
            </a:r>
          </a:p>
        </p:txBody>
      </p:sp>
      <p:sp>
        <p:nvSpPr>
          <p:cNvPr id="7" name="직사각형 6">
            <a:extLst>
              <a:ext uri="{FF2B5EF4-FFF2-40B4-BE49-F238E27FC236}">
                <a16:creationId xmlns:a16="http://schemas.microsoft.com/office/drawing/2014/main" id="{3CB40743-AFA2-4969-A893-D8160A0C0785}"/>
              </a:ext>
            </a:extLst>
          </p:cNvPr>
          <p:cNvSpPr/>
          <p:nvPr/>
        </p:nvSpPr>
        <p:spPr>
          <a:xfrm>
            <a:off x="4542742" y="3827347"/>
            <a:ext cx="30364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srgbClr val="FF5030"/>
                </a:solidFill>
                <a:effectLst/>
                <a:uLnTx/>
                <a:uFillTx/>
                <a:latin typeface="Arial"/>
                <a:cs typeface="Arial" pitchFamily="34" charset="0"/>
              </a:rPr>
              <a:t>Contents Here</a:t>
            </a:r>
            <a:endParaRPr kumimoji="0" lang="ko-KR" altLang="en-US" sz="1400" b="1" i="0" u="none" strike="noStrike" kern="1200" cap="none" spc="0" normalizeH="0" baseline="0" noProof="0">
              <a:ln>
                <a:noFill/>
              </a:ln>
              <a:solidFill>
                <a:srgbClr val="FF5030"/>
              </a:solidFill>
              <a:effectLst/>
              <a:uLnTx/>
              <a:uFillTx/>
              <a:latin typeface="Arial"/>
              <a:cs typeface="Arial" pitchFamily="34" charset="0"/>
            </a:endParaRPr>
          </a:p>
        </p:txBody>
      </p:sp>
      <p:sp>
        <p:nvSpPr>
          <p:cNvPr id="8" name="Rounded Rectangle 51">
            <a:extLst>
              <a:ext uri="{FF2B5EF4-FFF2-40B4-BE49-F238E27FC236}">
                <a16:creationId xmlns:a16="http://schemas.microsoft.com/office/drawing/2014/main" id="{E236F2C6-BF93-4CAB-9511-F1079DC8D34A}"/>
              </a:ext>
            </a:extLst>
          </p:cNvPr>
          <p:cNvSpPr/>
          <p:nvPr/>
        </p:nvSpPr>
        <p:spPr>
          <a:xfrm rot="16200000" flipH="1">
            <a:off x="1573578" y="1353266"/>
            <a:ext cx="698705" cy="658013"/>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0" name="그림 개체 틀 9">
            <a:extLst>
              <a:ext uri="{FF2B5EF4-FFF2-40B4-BE49-F238E27FC236}">
                <a16:creationId xmlns:a16="http://schemas.microsoft.com/office/drawing/2014/main" id="{15873609-AC03-4816-B85B-F012C8D7C8D5}"/>
              </a:ext>
            </a:extLst>
          </p:cNvPr>
          <p:cNvSpPr>
            <a:spLocks noGrp="1"/>
          </p:cNvSpPr>
          <p:nvPr>
            <p:ph type="pic" idx="14"/>
          </p:nvPr>
        </p:nvSpPr>
        <p:spPr/>
      </p:sp>
    </p:spTree>
    <p:extLst>
      <p:ext uri="{BB962C8B-B14F-4D97-AF65-F5344CB8AC3E}">
        <p14:creationId xmlns:p14="http://schemas.microsoft.com/office/powerpoint/2010/main" val="32530581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a:t>Infographic Style</a:t>
            </a:r>
          </a:p>
        </p:txBody>
      </p:sp>
      <p:graphicFrame>
        <p:nvGraphicFramePr>
          <p:cNvPr id="3" name="Table 6">
            <a:extLst>
              <a:ext uri="{FF2B5EF4-FFF2-40B4-BE49-F238E27FC236}">
                <a16:creationId xmlns:a16="http://schemas.microsoft.com/office/drawing/2014/main" id="{4E79C7F1-DEE8-4BF7-82A6-D84C54046030}"/>
              </a:ext>
            </a:extLst>
          </p:cNvPr>
          <p:cNvGraphicFramePr>
            <a:graphicFrameLocks noGrp="1"/>
          </p:cNvGraphicFramePr>
          <p:nvPr/>
        </p:nvGraphicFramePr>
        <p:xfrm>
          <a:off x="5227352" y="1929841"/>
          <a:ext cx="2124000" cy="3955440"/>
        </p:xfrm>
        <a:graphic>
          <a:graphicData uri="http://schemas.openxmlformats.org/drawingml/2006/table">
            <a:tbl>
              <a:tblPr firstRow="1" bandRow="1">
                <a:tableStyleId>{5940675A-B579-460E-94D1-54222C63F5DA}</a:tableStyleId>
              </a:tblPr>
              <a:tblGrid>
                <a:gridCol w="239318">
                  <a:extLst>
                    <a:ext uri="{9D8B030D-6E8A-4147-A177-3AD203B41FA5}">
                      <a16:colId xmlns:a16="http://schemas.microsoft.com/office/drawing/2014/main" val="20000"/>
                    </a:ext>
                  </a:extLst>
                </a:gridCol>
                <a:gridCol w="1645364">
                  <a:extLst>
                    <a:ext uri="{9D8B030D-6E8A-4147-A177-3AD203B41FA5}">
                      <a16:colId xmlns:a16="http://schemas.microsoft.com/office/drawing/2014/main" val="20001"/>
                    </a:ext>
                  </a:extLst>
                </a:gridCol>
                <a:gridCol w="239318">
                  <a:extLst>
                    <a:ext uri="{9D8B030D-6E8A-4147-A177-3AD203B41FA5}">
                      <a16:colId xmlns:a16="http://schemas.microsoft.com/office/drawing/2014/main" val="20002"/>
                    </a:ext>
                  </a:extLst>
                </a:gridCol>
              </a:tblGrid>
              <a:tr h="367948">
                <a:tc gridSpan="3">
                  <a:txBody>
                    <a:bodyPr/>
                    <a:lstStyle/>
                    <a:p>
                      <a:pPr algn="ctr"/>
                      <a:r>
                        <a:rPr lang="en-US" altLang="ko-KR" sz="1400" b="1">
                          <a:solidFill>
                            <a:schemeClr val="tx1">
                              <a:lumMod val="75000"/>
                              <a:lumOff val="25000"/>
                            </a:schemeClr>
                          </a:solidFill>
                          <a:latin typeface="+mn-lt"/>
                          <a:cs typeface="Arial" pitchFamily="34" charset="0"/>
                        </a:rPr>
                        <a:t>Contents</a:t>
                      </a:r>
                      <a:endParaRPr lang="ko-KR" altLang="en-US" sz="1400" b="1">
                        <a:solidFill>
                          <a:schemeClr val="tx1">
                            <a:lumMod val="75000"/>
                            <a:lumOff val="25000"/>
                          </a:schemeClr>
                        </a:solidFill>
                        <a:latin typeface="+mn-lt"/>
                        <a:cs typeface="Arial" pitchFamily="34" charset="0"/>
                      </a:endParaRPr>
                    </a:p>
                  </a:txBody>
                  <a:tcPr marL="75112" marR="75112" marT="37556" marB="37556"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1011856">
                <a:tc gridSpan="3">
                  <a:txBody>
                    <a:bodyPr/>
                    <a:lstStyle/>
                    <a:p>
                      <a:pPr algn="ctr" latinLnBrk="1"/>
                      <a:r>
                        <a:rPr lang="en-US" altLang="ko-KR" sz="4000" b="1">
                          <a:solidFill>
                            <a:schemeClr val="tx1">
                              <a:lumMod val="75000"/>
                              <a:lumOff val="25000"/>
                            </a:schemeClr>
                          </a:solidFill>
                          <a:latin typeface="+mn-lt"/>
                          <a:cs typeface="Arial" pitchFamily="34" charset="0"/>
                        </a:rPr>
                        <a:t>$30</a:t>
                      </a:r>
                    </a:p>
                  </a:txBody>
                  <a:tcPr marL="75112" marR="75112" marT="37556" marB="37556"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4"/>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a:solidFill>
                            <a:schemeClr val="tx1">
                              <a:lumMod val="75000"/>
                              <a:lumOff val="25000"/>
                            </a:schemeClr>
                          </a:solidFill>
                          <a:latin typeface="+mn-lt"/>
                          <a:cs typeface="Arial" pitchFamily="34" charset="0"/>
                        </a:rPr>
                        <a:t>Content Here</a:t>
                      </a:r>
                    </a:p>
                  </a:txBody>
                  <a:tcPr marL="75112" marR="75112" marT="37556" marB="37556" anchor="ctr">
                    <a:lnL w="12700" cmpd="sng">
                      <a:noFill/>
                    </a:lnL>
                    <a:lnR w="12700" cmpd="sng">
                      <a:noFill/>
                    </a:lnR>
                    <a:lnT w="1905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4"/>
                      </a:solidFill>
                      <a:prstDash val="solid"/>
                      <a:round/>
                      <a:headEnd type="none" w="med" len="med"/>
                      <a:tailEnd type="none" w="med" len="med"/>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a:solidFill>
                            <a:schemeClr val="tx1">
                              <a:lumMod val="75000"/>
                              <a:lumOff val="25000"/>
                            </a:schemeClr>
                          </a:solidFill>
                          <a:latin typeface="+mn-lt"/>
                          <a:cs typeface="Arial" pitchFamily="34" charset="0"/>
                        </a:rPr>
                        <a:t>Content Here</a:t>
                      </a:r>
                    </a:p>
                  </a:txBody>
                  <a:tcPr marL="75112" marR="75112" marT="37556" marB="37556"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a:solidFill>
                            <a:schemeClr val="tx1">
                              <a:lumMod val="75000"/>
                              <a:lumOff val="25000"/>
                            </a:schemeClr>
                          </a:solidFill>
                          <a:latin typeface="+mn-lt"/>
                          <a:cs typeface="Arial" pitchFamily="34" charset="0"/>
                        </a:rPr>
                        <a:t>Content Here</a:t>
                      </a:r>
                    </a:p>
                  </a:txBody>
                  <a:tcPr marL="75112" marR="75112" marT="37556" marB="37556"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4"/>
                      </a:solid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a:solidFill>
                            <a:schemeClr val="tx1">
                              <a:lumMod val="75000"/>
                              <a:lumOff val="25000"/>
                            </a:schemeClr>
                          </a:solidFill>
                          <a:latin typeface="+mn-lt"/>
                          <a:cs typeface="Arial" pitchFamily="34" charset="0"/>
                        </a:rPr>
                        <a:t>Content Here</a:t>
                      </a:r>
                    </a:p>
                  </a:txBody>
                  <a:tcPr marL="75112" marR="75112" marT="37556" marB="37556"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4"/>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4"/>
                      </a:solid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a:solidFill>
                            <a:schemeClr val="tx1">
                              <a:lumMod val="75000"/>
                              <a:lumOff val="25000"/>
                            </a:schemeClr>
                          </a:solidFill>
                          <a:latin typeface="+mn-lt"/>
                          <a:cs typeface="Arial" pitchFamily="34" charset="0"/>
                        </a:rPr>
                        <a:t>Content Here</a:t>
                      </a:r>
                    </a:p>
                  </a:txBody>
                  <a:tcPr marL="75112" marR="75112" marT="37556" marB="37556"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4"/>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4"/>
                      </a:solid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a:solidFill>
                            <a:schemeClr val="tx1">
                              <a:lumMod val="75000"/>
                              <a:lumOff val="25000"/>
                            </a:schemeClr>
                          </a:solidFill>
                          <a:latin typeface="+mn-lt"/>
                          <a:cs typeface="Arial" pitchFamily="34" charset="0"/>
                        </a:rPr>
                        <a:t>Content Here</a:t>
                      </a:r>
                    </a:p>
                  </a:txBody>
                  <a:tcPr marL="75112" marR="75112" marT="37556" marB="37556" anchor="ctr">
                    <a:lnL w="12700" cmpd="sng">
                      <a:noFill/>
                    </a:lnL>
                    <a:lnR w="12700" cmpd="sng">
                      <a:noFill/>
                    </a:lnR>
                    <a:lnT w="12700" cap="flat" cmpd="sng" algn="ctr">
                      <a:no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4"/>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67948">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a:solidFill>
                            <a:schemeClr val="tx1">
                              <a:lumMod val="75000"/>
                              <a:lumOff val="25000"/>
                            </a:schemeClr>
                          </a:solidFill>
                          <a:latin typeface="+mn-lt"/>
                          <a:cs typeface="Arial" pitchFamily="34" charset="0"/>
                        </a:rPr>
                        <a:t>Your Text  Here</a:t>
                      </a:r>
                      <a:endParaRPr lang="ko-KR" altLang="en-US" sz="1200" b="1">
                        <a:solidFill>
                          <a:schemeClr val="tx1">
                            <a:lumMod val="75000"/>
                            <a:lumOff val="25000"/>
                          </a:schemeClr>
                        </a:solidFill>
                        <a:latin typeface="+mn-lt"/>
                        <a:cs typeface="Arial" pitchFamily="34" charset="0"/>
                      </a:endParaRPr>
                    </a:p>
                  </a:txBody>
                  <a:tcPr marL="75112" marR="75112" marT="37556" marB="37556"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8"/>
                  </a:ext>
                </a:extLst>
              </a:tr>
            </a:tbl>
          </a:graphicData>
        </a:graphic>
      </p:graphicFrame>
      <p:graphicFrame>
        <p:nvGraphicFramePr>
          <p:cNvPr id="4" name="Table 6">
            <a:extLst>
              <a:ext uri="{FF2B5EF4-FFF2-40B4-BE49-F238E27FC236}">
                <a16:creationId xmlns:a16="http://schemas.microsoft.com/office/drawing/2014/main" id="{AFA2464A-22BF-4A68-82A8-E53A38EE8553}"/>
              </a:ext>
            </a:extLst>
          </p:cNvPr>
          <p:cNvGraphicFramePr>
            <a:graphicFrameLocks noGrp="1"/>
          </p:cNvGraphicFramePr>
          <p:nvPr/>
        </p:nvGraphicFramePr>
        <p:xfrm>
          <a:off x="948846" y="1929841"/>
          <a:ext cx="2124000" cy="3955440"/>
        </p:xfrm>
        <a:graphic>
          <a:graphicData uri="http://schemas.openxmlformats.org/drawingml/2006/table">
            <a:tbl>
              <a:tblPr firstRow="1" bandRow="1">
                <a:tableStyleId>{5940675A-B579-460E-94D1-54222C63F5DA}</a:tableStyleId>
              </a:tblPr>
              <a:tblGrid>
                <a:gridCol w="239318">
                  <a:extLst>
                    <a:ext uri="{9D8B030D-6E8A-4147-A177-3AD203B41FA5}">
                      <a16:colId xmlns:a16="http://schemas.microsoft.com/office/drawing/2014/main" val="20000"/>
                    </a:ext>
                  </a:extLst>
                </a:gridCol>
                <a:gridCol w="1645364">
                  <a:extLst>
                    <a:ext uri="{9D8B030D-6E8A-4147-A177-3AD203B41FA5}">
                      <a16:colId xmlns:a16="http://schemas.microsoft.com/office/drawing/2014/main" val="20001"/>
                    </a:ext>
                  </a:extLst>
                </a:gridCol>
                <a:gridCol w="239318">
                  <a:extLst>
                    <a:ext uri="{9D8B030D-6E8A-4147-A177-3AD203B41FA5}">
                      <a16:colId xmlns:a16="http://schemas.microsoft.com/office/drawing/2014/main" val="20002"/>
                    </a:ext>
                  </a:extLst>
                </a:gridCol>
              </a:tblGrid>
              <a:tr h="367948">
                <a:tc gridSpan="3">
                  <a:txBody>
                    <a:bodyPr/>
                    <a:lstStyle/>
                    <a:p>
                      <a:pPr algn="ctr"/>
                      <a:r>
                        <a:rPr lang="en-US" altLang="ko-KR" sz="1400" b="1">
                          <a:solidFill>
                            <a:schemeClr val="tx1">
                              <a:lumMod val="75000"/>
                              <a:lumOff val="25000"/>
                            </a:schemeClr>
                          </a:solidFill>
                          <a:latin typeface="+mn-lt"/>
                          <a:cs typeface="Arial" pitchFamily="34" charset="0"/>
                        </a:rPr>
                        <a:t>Contents</a:t>
                      </a:r>
                      <a:endParaRPr lang="ko-KR" altLang="en-US" sz="1400" b="1">
                        <a:solidFill>
                          <a:schemeClr val="tx1">
                            <a:lumMod val="75000"/>
                            <a:lumOff val="25000"/>
                          </a:schemeClr>
                        </a:solidFill>
                        <a:latin typeface="+mn-lt"/>
                        <a:cs typeface="Arial" pitchFamily="34" charset="0"/>
                      </a:endParaRPr>
                    </a:p>
                  </a:txBody>
                  <a:tcPr marL="75112" marR="75112" marT="37556" marB="37556"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1011856">
                <a:tc gridSpan="3">
                  <a:txBody>
                    <a:bodyPr/>
                    <a:lstStyle/>
                    <a:p>
                      <a:pPr algn="ctr" latinLnBrk="1"/>
                      <a:r>
                        <a:rPr lang="en-US" altLang="ko-KR" sz="4000" b="1">
                          <a:solidFill>
                            <a:schemeClr val="tx1">
                              <a:lumMod val="75000"/>
                              <a:lumOff val="25000"/>
                            </a:schemeClr>
                          </a:solidFill>
                          <a:latin typeface="+mn-lt"/>
                          <a:cs typeface="Arial" pitchFamily="34" charset="0"/>
                        </a:rPr>
                        <a:t>$25</a:t>
                      </a:r>
                    </a:p>
                  </a:txBody>
                  <a:tcPr marL="75112" marR="75112" marT="37556" marB="37556"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2"/>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mn-lt"/>
                          <a:cs typeface="Arial" pitchFamily="34" charset="0"/>
                        </a:rPr>
                        <a:t>Content Here</a:t>
                      </a:r>
                    </a:p>
                  </a:txBody>
                  <a:tcPr marL="75112" marR="75112" marT="37556" marB="37556" anchor="ctr">
                    <a:lnL w="12700" cmpd="sng">
                      <a:noFill/>
                    </a:lnL>
                    <a:lnR w="12700" cmpd="sng">
                      <a:noFill/>
                    </a:lnR>
                    <a:lnT w="190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2"/>
                      </a:solidFill>
                      <a:prstDash val="solid"/>
                      <a:round/>
                      <a:headEnd type="none" w="med" len="med"/>
                      <a:tailEnd type="none" w="med" len="med"/>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mn-lt"/>
                          <a:cs typeface="Arial" pitchFamily="34" charset="0"/>
                        </a:rPr>
                        <a:t>Content Here</a:t>
                      </a:r>
                    </a:p>
                  </a:txBody>
                  <a:tcPr marL="75112" marR="75112" marT="37556" marB="37556"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mn-lt"/>
                          <a:cs typeface="Arial" pitchFamily="34" charset="0"/>
                        </a:rPr>
                        <a:t>Content Here</a:t>
                      </a:r>
                    </a:p>
                  </a:txBody>
                  <a:tcPr marL="75112" marR="75112" marT="37556" marB="37556"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2"/>
                      </a:solid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mn-lt"/>
                          <a:cs typeface="Arial" pitchFamily="34" charset="0"/>
                        </a:rPr>
                        <a:t>Content Here</a:t>
                      </a:r>
                    </a:p>
                  </a:txBody>
                  <a:tcPr marL="75112" marR="75112" marT="37556" marB="37556"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2"/>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2"/>
                      </a:solid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mn-lt"/>
                          <a:cs typeface="Arial" pitchFamily="34" charset="0"/>
                        </a:rPr>
                        <a:t>Content Here</a:t>
                      </a:r>
                    </a:p>
                  </a:txBody>
                  <a:tcPr marL="75112" marR="75112" marT="37556" marB="37556"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2"/>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67948">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28575" cap="flat" cmpd="sng" algn="ctr">
                      <a:solidFill>
                        <a:schemeClr val="accent2"/>
                      </a:solid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mn-lt"/>
                          <a:cs typeface="Arial" pitchFamily="34" charset="0"/>
                        </a:rPr>
                        <a:t>Content Here</a:t>
                      </a:r>
                    </a:p>
                  </a:txBody>
                  <a:tcPr marL="75112" marR="75112" marT="37556" marB="37556" anchor="ctr">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400">
                        <a:solidFill>
                          <a:schemeClr val="tx1">
                            <a:lumMod val="75000"/>
                            <a:lumOff val="25000"/>
                          </a:schemeClr>
                        </a:solidFill>
                        <a:latin typeface="+mn-lt"/>
                        <a:cs typeface="Arial" pitchFamily="34" charset="0"/>
                      </a:endParaRPr>
                    </a:p>
                  </a:txBody>
                  <a:tcPr marL="75112" marR="75112" marT="37556" marB="37556">
                    <a:lnL w="12700" cmpd="sng">
                      <a:noFill/>
                    </a:lnL>
                    <a:lnR w="28575" cap="flat" cmpd="sng" algn="ctr">
                      <a:solidFill>
                        <a:schemeClr val="accent2"/>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67948">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mn-lt"/>
                          <a:cs typeface="Arial" pitchFamily="34" charset="0"/>
                        </a:rPr>
                        <a:t>Your Text  Here</a:t>
                      </a:r>
                      <a:endParaRPr lang="ko-KR" altLang="en-US" sz="1200" b="1" dirty="0">
                        <a:solidFill>
                          <a:schemeClr val="tx1">
                            <a:lumMod val="75000"/>
                            <a:lumOff val="25000"/>
                          </a:schemeClr>
                        </a:solidFill>
                        <a:latin typeface="+mn-lt"/>
                        <a:cs typeface="Arial" pitchFamily="34" charset="0"/>
                      </a:endParaRPr>
                    </a:p>
                  </a:txBody>
                  <a:tcPr marL="75112" marR="75112" marT="37556" marB="37556"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8"/>
                  </a:ext>
                </a:extLst>
              </a:tr>
            </a:tbl>
          </a:graphicData>
        </a:graphic>
      </p:graphicFrame>
      <p:graphicFrame>
        <p:nvGraphicFramePr>
          <p:cNvPr id="5" name="Table 9">
            <a:extLst>
              <a:ext uri="{FF2B5EF4-FFF2-40B4-BE49-F238E27FC236}">
                <a16:creationId xmlns:a16="http://schemas.microsoft.com/office/drawing/2014/main" id="{C7789C05-D489-4DC1-8469-EE0E732BAA24}"/>
              </a:ext>
            </a:extLst>
          </p:cNvPr>
          <p:cNvGraphicFramePr>
            <a:graphicFrameLocks noGrp="1"/>
          </p:cNvGraphicFramePr>
          <p:nvPr>
            <p:extLst>
              <p:ext uri="{D42A27DB-BD31-4B8C-83A1-F6EECF244321}">
                <p14:modId xmlns:p14="http://schemas.microsoft.com/office/powerpoint/2010/main" val="763910115"/>
              </p:ext>
            </p:extLst>
          </p:nvPr>
        </p:nvGraphicFramePr>
        <p:xfrm>
          <a:off x="2872100" y="1747559"/>
          <a:ext cx="2556000" cy="4320004"/>
        </p:xfrm>
        <a:graphic>
          <a:graphicData uri="http://schemas.openxmlformats.org/drawingml/2006/table">
            <a:tbl>
              <a:tblPr firstRow="1" bandRow="1">
                <a:tableStyleId>{5940675A-B579-460E-94D1-54222C63F5DA}</a:tableStyleId>
              </a:tblPr>
              <a:tblGrid>
                <a:gridCol w="287991">
                  <a:extLst>
                    <a:ext uri="{9D8B030D-6E8A-4147-A177-3AD203B41FA5}">
                      <a16:colId xmlns:a16="http://schemas.microsoft.com/office/drawing/2014/main" val="20000"/>
                    </a:ext>
                  </a:extLst>
                </a:gridCol>
                <a:gridCol w="1980018">
                  <a:extLst>
                    <a:ext uri="{9D8B030D-6E8A-4147-A177-3AD203B41FA5}">
                      <a16:colId xmlns:a16="http://schemas.microsoft.com/office/drawing/2014/main" val="20001"/>
                    </a:ext>
                  </a:extLst>
                </a:gridCol>
                <a:gridCol w="287991">
                  <a:extLst>
                    <a:ext uri="{9D8B030D-6E8A-4147-A177-3AD203B41FA5}">
                      <a16:colId xmlns:a16="http://schemas.microsoft.com/office/drawing/2014/main" val="20002"/>
                    </a:ext>
                  </a:extLst>
                </a:gridCol>
              </a:tblGrid>
              <a:tr h="401861">
                <a:tc gridSpan="3">
                  <a:txBody>
                    <a:bodyPr/>
                    <a:lstStyle/>
                    <a:p>
                      <a:pPr algn="ctr"/>
                      <a:r>
                        <a:rPr lang="en-US" altLang="ko-KR" sz="1600" b="1">
                          <a:solidFill>
                            <a:schemeClr val="bg1"/>
                          </a:solidFill>
                          <a:latin typeface="+mn-lt"/>
                          <a:cs typeface="Arial" pitchFamily="34" charset="0"/>
                        </a:rPr>
                        <a:t>Contents</a:t>
                      </a:r>
                      <a:endParaRPr lang="ko-KR" altLang="en-US" sz="1600" b="1">
                        <a:solidFill>
                          <a:schemeClr val="bg1"/>
                        </a:solidFill>
                        <a:latin typeface="+mn-lt"/>
                        <a:cs typeface="Arial" pitchFamily="34" charset="0"/>
                      </a:endParaRPr>
                    </a:p>
                  </a:txBody>
                  <a:tcPr marL="83779" marR="83779" marT="41889" marB="4188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1105116">
                <a:tc gridSpan="3">
                  <a:txBody>
                    <a:bodyPr/>
                    <a:lstStyle/>
                    <a:p>
                      <a:pPr algn="ctr" latinLnBrk="1"/>
                      <a:r>
                        <a:rPr lang="en-US" altLang="ko-KR" sz="4500" b="1" dirty="0">
                          <a:solidFill>
                            <a:schemeClr val="bg1"/>
                          </a:solidFill>
                          <a:latin typeface="+mn-lt"/>
                          <a:cs typeface="Arial" pitchFamily="34" charset="0"/>
                        </a:rPr>
                        <a:t>$50</a:t>
                      </a:r>
                    </a:p>
                  </a:txBody>
                  <a:tcPr marL="83779" marR="83779" marT="41889" marB="4188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401861">
                <a:tc>
                  <a:txBody>
                    <a:bodyPr/>
                    <a:lstStyle/>
                    <a:p>
                      <a:pPr latinLnBrk="1"/>
                      <a:endParaRPr lang="ko-KR" altLang="en-US" sz="1600" dirty="0">
                        <a:solidFill>
                          <a:schemeClr val="bg1"/>
                        </a:solidFill>
                        <a:latin typeface="+mn-lt"/>
                        <a:cs typeface="Arial" pitchFamily="34" charset="0"/>
                      </a:endParaRPr>
                    </a:p>
                  </a:txBody>
                  <a:tcPr marL="83779" marR="83779" marT="41889" marB="41889">
                    <a:lnL w="19050" cap="flat" cmpd="sng" algn="ctr">
                      <a:solidFill>
                        <a:schemeClr val="bg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300" b="1" dirty="0">
                          <a:solidFill>
                            <a:schemeClr val="bg1"/>
                          </a:solidFill>
                          <a:latin typeface="+mn-lt"/>
                          <a:cs typeface="Arial" pitchFamily="34" charset="0"/>
                        </a:rPr>
                        <a:t>Content Here</a:t>
                      </a:r>
                    </a:p>
                  </a:txBody>
                  <a:tcPr marL="83779" marR="83779" marT="41889" marB="41889" anchor="ctr">
                    <a:lnL w="12700" cmpd="sng">
                      <a:noFill/>
                    </a:lnL>
                    <a:lnR w="12700" cmpd="sng">
                      <a:noFill/>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latinLnBrk="1"/>
                      <a:endParaRPr lang="ko-KR" altLang="en-US" sz="1600">
                        <a:solidFill>
                          <a:schemeClr val="bg1"/>
                        </a:solidFill>
                        <a:latin typeface="+mn-lt"/>
                        <a:cs typeface="Arial" pitchFamily="34" charset="0"/>
                      </a:endParaRPr>
                    </a:p>
                  </a:txBody>
                  <a:tcPr marL="83779" marR="83779" marT="41889" marB="41889">
                    <a:lnL w="12700" cmpd="sng">
                      <a:noFill/>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2"/>
                  </a:ext>
                </a:extLst>
              </a:tr>
              <a:tr h="401861">
                <a:tc>
                  <a:txBody>
                    <a:bodyPr/>
                    <a:lstStyle/>
                    <a:p>
                      <a:pPr latinLnBrk="1"/>
                      <a:endParaRPr lang="ko-KR" altLang="en-US" sz="1600">
                        <a:solidFill>
                          <a:schemeClr val="bg1"/>
                        </a:solidFill>
                        <a:latin typeface="+mn-lt"/>
                        <a:cs typeface="Arial" pitchFamily="34" charset="0"/>
                      </a:endParaRPr>
                    </a:p>
                  </a:txBody>
                  <a:tcPr marL="83779" marR="83779" marT="41889" marB="41889">
                    <a:lnL w="1905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300" b="1">
                          <a:solidFill>
                            <a:schemeClr val="bg1"/>
                          </a:solidFill>
                          <a:latin typeface="+mn-lt"/>
                          <a:cs typeface="Arial" pitchFamily="34" charset="0"/>
                        </a:rPr>
                        <a:t>Content Here</a:t>
                      </a:r>
                    </a:p>
                  </a:txBody>
                  <a:tcPr marL="83779" marR="83779" marT="41889" marB="418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latinLnBrk="1"/>
                      <a:endParaRPr lang="ko-KR" altLang="en-US" sz="1600">
                        <a:solidFill>
                          <a:schemeClr val="bg1"/>
                        </a:solidFill>
                        <a:latin typeface="+mn-lt"/>
                        <a:cs typeface="Arial" pitchFamily="34" charset="0"/>
                      </a:endParaRPr>
                    </a:p>
                  </a:txBody>
                  <a:tcPr marL="83779" marR="83779" marT="41889" marB="41889">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3"/>
                  </a:ext>
                </a:extLst>
              </a:tr>
              <a:tr h="401861">
                <a:tc>
                  <a:txBody>
                    <a:bodyPr/>
                    <a:lstStyle/>
                    <a:p>
                      <a:pPr latinLnBrk="1"/>
                      <a:endParaRPr lang="ko-KR" altLang="en-US" sz="1600">
                        <a:solidFill>
                          <a:schemeClr val="bg1"/>
                        </a:solidFill>
                        <a:latin typeface="+mn-lt"/>
                        <a:cs typeface="Arial" pitchFamily="34" charset="0"/>
                      </a:endParaRPr>
                    </a:p>
                  </a:txBody>
                  <a:tcPr marL="83779" marR="83779" marT="41889" marB="41889">
                    <a:lnL w="1905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300" b="1">
                          <a:solidFill>
                            <a:schemeClr val="bg1"/>
                          </a:solidFill>
                          <a:latin typeface="+mn-lt"/>
                          <a:cs typeface="Arial" pitchFamily="34" charset="0"/>
                        </a:rPr>
                        <a:t>Content Here</a:t>
                      </a:r>
                    </a:p>
                  </a:txBody>
                  <a:tcPr marL="83779" marR="83779" marT="41889" marB="418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latinLnBrk="1"/>
                      <a:endParaRPr lang="ko-KR" altLang="en-US" sz="1600">
                        <a:solidFill>
                          <a:schemeClr val="bg1"/>
                        </a:solidFill>
                        <a:latin typeface="+mn-lt"/>
                        <a:cs typeface="Arial" pitchFamily="34" charset="0"/>
                      </a:endParaRPr>
                    </a:p>
                  </a:txBody>
                  <a:tcPr marL="83779" marR="83779" marT="41889" marB="41889">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4"/>
                  </a:ext>
                </a:extLst>
              </a:tr>
              <a:tr h="401861">
                <a:tc>
                  <a:txBody>
                    <a:bodyPr/>
                    <a:lstStyle/>
                    <a:p>
                      <a:pPr latinLnBrk="1"/>
                      <a:endParaRPr lang="ko-KR" altLang="en-US" sz="1600">
                        <a:solidFill>
                          <a:schemeClr val="bg1"/>
                        </a:solidFill>
                        <a:latin typeface="+mn-lt"/>
                        <a:cs typeface="Arial" pitchFamily="34" charset="0"/>
                      </a:endParaRPr>
                    </a:p>
                  </a:txBody>
                  <a:tcPr marL="83779" marR="83779" marT="41889" marB="41889">
                    <a:lnL w="19050" cap="flat" cmpd="sng" algn="ctr">
                      <a:solidFill>
                        <a:schemeClr val="bg1"/>
                      </a:solid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300" b="1">
                          <a:solidFill>
                            <a:schemeClr val="bg1"/>
                          </a:solidFill>
                          <a:latin typeface="+mn-lt"/>
                          <a:cs typeface="Arial" pitchFamily="34" charset="0"/>
                        </a:rPr>
                        <a:t>Content Here</a:t>
                      </a:r>
                    </a:p>
                  </a:txBody>
                  <a:tcPr marL="83779" marR="83779" marT="41889" marB="418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latinLnBrk="1"/>
                      <a:endParaRPr lang="ko-KR" altLang="en-US" sz="1600">
                        <a:solidFill>
                          <a:schemeClr val="bg1"/>
                        </a:solidFill>
                        <a:latin typeface="+mn-lt"/>
                        <a:cs typeface="Arial" pitchFamily="34" charset="0"/>
                      </a:endParaRPr>
                    </a:p>
                  </a:txBody>
                  <a:tcPr marL="83779" marR="83779" marT="41889" marB="41889">
                    <a:lnL w="12700" cmpd="sng">
                      <a:noFill/>
                    </a:lnL>
                    <a:lnR w="19050" cap="flat" cmpd="sng" algn="ctr">
                      <a:solidFill>
                        <a:schemeClr val="bg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5"/>
                  </a:ext>
                </a:extLst>
              </a:tr>
              <a:tr h="401861">
                <a:tc>
                  <a:txBody>
                    <a:bodyPr/>
                    <a:lstStyle/>
                    <a:p>
                      <a:pPr latinLnBrk="1"/>
                      <a:endParaRPr lang="ko-KR" altLang="en-US" sz="1600">
                        <a:solidFill>
                          <a:schemeClr val="bg1"/>
                        </a:solidFill>
                        <a:latin typeface="+mn-lt"/>
                        <a:cs typeface="Arial" pitchFamily="34" charset="0"/>
                      </a:endParaRPr>
                    </a:p>
                  </a:txBody>
                  <a:tcPr marL="83779" marR="83779" marT="41889" marB="41889">
                    <a:lnL w="19050" cap="flat" cmpd="sng" algn="ctr">
                      <a:solidFill>
                        <a:schemeClr val="bg1"/>
                      </a:solid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300" b="1">
                          <a:solidFill>
                            <a:schemeClr val="bg1"/>
                          </a:solidFill>
                          <a:latin typeface="+mn-lt"/>
                          <a:cs typeface="Arial" pitchFamily="34" charset="0"/>
                        </a:rPr>
                        <a:t>Content Here</a:t>
                      </a:r>
                    </a:p>
                  </a:txBody>
                  <a:tcPr marL="83779" marR="83779" marT="41889" marB="418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latinLnBrk="1"/>
                      <a:endParaRPr lang="ko-KR" altLang="en-US" sz="1600">
                        <a:solidFill>
                          <a:schemeClr val="bg1"/>
                        </a:solidFill>
                        <a:latin typeface="+mn-lt"/>
                        <a:cs typeface="Arial" pitchFamily="34" charset="0"/>
                      </a:endParaRPr>
                    </a:p>
                  </a:txBody>
                  <a:tcPr marL="83779" marR="83779" marT="41889" marB="41889">
                    <a:lnL w="12700" cmpd="sng">
                      <a:noFill/>
                    </a:lnL>
                    <a:lnR w="19050" cap="flat" cmpd="sng" algn="ctr">
                      <a:solidFill>
                        <a:schemeClr val="bg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6"/>
                  </a:ext>
                </a:extLst>
              </a:tr>
              <a:tr h="401861">
                <a:tc>
                  <a:txBody>
                    <a:bodyPr/>
                    <a:lstStyle/>
                    <a:p>
                      <a:pPr latinLnBrk="1"/>
                      <a:endParaRPr lang="ko-KR" altLang="en-US" sz="1600">
                        <a:solidFill>
                          <a:schemeClr val="bg1"/>
                        </a:solidFill>
                        <a:latin typeface="+mn-lt"/>
                        <a:cs typeface="Arial" pitchFamily="34" charset="0"/>
                      </a:endParaRPr>
                    </a:p>
                  </a:txBody>
                  <a:tcPr marL="83779" marR="83779" marT="41889" marB="41889">
                    <a:lnL w="19050" cap="flat" cmpd="sng" algn="ctr">
                      <a:solidFill>
                        <a:schemeClr val="bg1"/>
                      </a:solid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300" b="1">
                          <a:solidFill>
                            <a:schemeClr val="bg1"/>
                          </a:solidFill>
                          <a:latin typeface="+mn-lt"/>
                          <a:cs typeface="Arial" pitchFamily="34" charset="0"/>
                        </a:rPr>
                        <a:t>Content Here</a:t>
                      </a:r>
                    </a:p>
                  </a:txBody>
                  <a:tcPr marL="83779" marR="83779" marT="41889" marB="41889" anchor="ctr">
                    <a:lnL w="12700" cmpd="sng">
                      <a:noFill/>
                    </a:lnL>
                    <a:lnR w="12700" cmpd="sng">
                      <a:noFill/>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latinLnBrk="1"/>
                      <a:endParaRPr lang="ko-KR" altLang="en-US" sz="1600">
                        <a:solidFill>
                          <a:schemeClr val="bg1"/>
                        </a:solidFill>
                        <a:latin typeface="+mn-lt"/>
                        <a:cs typeface="Arial" pitchFamily="34" charset="0"/>
                      </a:endParaRPr>
                    </a:p>
                  </a:txBody>
                  <a:tcPr marL="83779" marR="83779" marT="41889" marB="41889">
                    <a:lnL w="12700" cmpd="sng">
                      <a:noFill/>
                    </a:lnL>
                    <a:lnR w="19050" cap="flat" cmpd="sng" algn="ctr">
                      <a:solidFill>
                        <a:schemeClr val="bg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7"/>
                  </a:ext>
                </a:extLst>
              </a:tr>
              <a:tr h="401861">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300" b="1" dirty="0">
                          <a:solidFill>
                            <a:schemeClr val="bg1"/>
                          </a:solidFill>
                          <a:latin typeface="+mn-lt"/>
                          <a:cs typeface="Arial" pitchFamily="34" charset="0"/>
                        </a:rPr>
                        <a:t>Your Text  Here</a:t>
                      </a:r>
                      <a:endParaRPr lang="ko-KR" altLang="en-US" sz="1300" b="1" dirty="0">
                        <a:solidFill>
                          <a:schemeClr val="bg1"/>
                        </a:solidFill>
                        <a:latin typeface="+mn-lt"/>
                        <a:cs typeface="Arial" pitchFamily="34" charset="0"/>
                      </a:endParaRPr>
                    </a:p>
                  </a:txBody>
                  <a:tcPr marL="83779" marR="83779" marT="41889" marB="41889"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8"/>
                  </a:ext>
                </a:extLst>
              </a:tr>
            </a:tbl>
          </a:graphicData>
        </a:graphic>
      </p:graphicFrame>
      <p:sp>
        <p:nvSpPr>
          <p:cNvPr id="6" name="TextBox 5">
            <a:extLst>
              <a:ext uri="{FF2B5EF4-FFF2-40B4-BE49-F238E27FC236}">
                <a16:creationId xmlns:a16="http://schemas.microsoft.com/office/drawing/2014/main" id="{DE31FB4C-7B04-444F-AFD9-1BC52A9178C1}"/>
              </a:ext>
            </a:extLst>
          </p:cNvPr>
          <p:cNvSpPr txBox="1"/>
          <p:nvPr/>
        </p:nvSpPr>
        <p:spPr>
          <a:xfrm>
            <a:off x="7924800" y="2014384"/>
            <a:ext cx="3375278"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a:ln>
                  <a:noFill/>
                </a:ln>
                <a:solidFill>
                  <a:prstClr val="black">
                    <a:lumMod val="75000"/>
                    <a:lumOff val="25000"/>
                  </a:prstClr>
                </a:solidFill>
                <a:effectLst/>
                <a:uLnTx/>
                <a:uFillTx/>
                <a:latin typeface="Arial"/>
                <a:cs typeface="Arial" pitchFamily="34" charset="0"/>
              </a:rPr>
              <a:t>Modern  PowerPoint  Presentation</a:t>
            </a:r>
            <a:endParaRPr kumimoji="0" lang="ko-KR" altLang="en-US" sz="18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7" name="TextBox 6">
            <a:extLst>
              <a:ext uri="{FF2B5EF4-FFF2-40B4-BE49-F238E27FC236}">
                <a16:creationId xmlns:a16="http://schemas.microsoft.com/office/drawing/2014/main" id="{9DAB93C6-81EC-491F-AF36-EC45AADFA355}"/>
              </a:ext>
            </a:extLst>
          </p:cNvPr>
          <p:cNvSpPr txBox="1"/>
          <p:nvPr/>
        </p:nvSpPr>
        <p:spPr>
          <a:xfrm>
            <a:off x="7924800" y="2849064"/>
            <a:ext cx="3375278" cy="267765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Easy to change colors, photos and Text. You can simply impress your audience and add a unique zing and appeal to your Presentations. Get a modern PowerPoint  Presentation that is beautifully designed. Easy to change colors, photos and Text.  </a:t>
            </a:r>
          </a:p>
        </p:txBody>
      </p:sp>
    </p:spTree>
    <p:extLst>
      <p:ext uri="{BB962C8B-B14F-4D97-AF65-F5344CB8AC3E}">
        <p14:creationId xmlns:p14="http://schemas.microsoft.com/office/powerpoint/2010/main" val="4157788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2845272-BBEA-D9F6-2F8F-84B4A57171D2}"/>
              </a:ext>
            </a:extLst>
          </p:cNvPr>
          <p:cNvSpPr/>
          <p:nvPr/>
        </p:nvSpPr>
        <p:spPr>
          <a:xfrm>
            <a:off x="4992387" y="5062761"/>
            <a:ext cx="6155461" cy="811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Rectangle 29">
            <a:extLst>
              <a:ext uri="{FF2B5EF4-FFF2-40B4-BE49-F238E27FC236}">
                <a16:creationId xmlns:a16="http://schemas.microsoft.com/office/drawing/2014/main" id="{0EBC9360-D2EE-CDA7-D380-3FE0A87B3142}"/>
              </a:ext>
            </a:extLst>
          </p:cNvPr>
          <p:cNvSpPr/>
          <p:nvPr/>
        </p:nvSpPr>
        <p:spPr>
          <a:xfrm>
            <a:off x="5008724" y="3581330"/>
            <a:ext cx="6155461" cy="811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 name="Rectangle 28">
            <a:extLst>
              <a:ext uri="{FF2B5EF4-FFF2-40B4-BE49-F238E27FC236}">
                <a16:creationId xmlns:a16="http://schemas.microsoft.com/office/drawing/2014/main" id="{E937B169-4D60-9722-AC03-FA37EC029F7E}"/>
              </a:ext>
            </a:extLst>
          </p:cNvPr>
          <p:cNvSpPr/>
          <p:nvPr/>
        </p:nvSpPr>
        <p:spPr>
          <a:xfrm>
            <a:off x="5008725" y="2099899"/>
            <a:ext cx="6155461" cy="811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207" name="그룹 206">
            <a:extLst>
              <a:ext uri="{FF2B5EF4-FFF2-40B4-BE49-F238E27FC236}">
                <a16:creationId xmlns:a16="http://schemas.microsoft.com/office/drawing/2014/main" id="{583BFEF1-F0B4-4E63-8328-BF6E630B0AFB}"/>
              </a:ext>
            </a:extLst>
          </p:cNvPr>
          <p:cNvGrpSpPr/>
          <p:nvPr/>
        </p:nvGrpSpPr>
        <p:grpSpPr>
          <a:xfrm>
            <a:off x="2384108" y="992967"/>
            <a:ext cx="949887" cy="2690550"/>
            <a:chOff x="3516840" y="2421176"/>
            <a:chExt cx="788454" cy="2233292"/>
          </a:xfrm>
        </p:grpSpPr>
        <p:grpSp>
          <p:nvGrpSpPr>
            <p:cNvPr id="208" name="그룹 207">
              <a:extLst>
                <a:ext uri="{FF2B5EF4-FFF2-40B4-BE49-F238E27FC236}">
                  <a16:creationId xmlns:a16="http://schemas.microsoft.com/office/drawing/2014/main" id="{695364DB-4F59-4938-8C3F-ABEC4ACB8138}"/>
                </a:ext>
              </a:extLst>
            </p:cNvPr>
            <p:cNvGrpSpPr/>
            <p:nvPr/>
          </p:nvGrpSpPr>
          <p:grpSpPr>
            <a:xfrm rot="2331806">
              <a:off x="3516840" y="2421176"/>
              <a:ext cx="307049" cy="526715"/>
              <a:chOff x="8098131" y="3184710"/>
              <a:chExt cx="562013" cy="964082"/>
            </a:xfrm>
          </p:grpSpPr>
          <p:sp>
            <p:nvSpPr>
              <p:cNvPr id="220" name="자유형: 도형 219">
                <a:extLst>
                  <a:ext uri="{FF2B5EF4-FFF2-40B4-BE49-F238E27FC236}">
                    <a16:creationId xmlns:a16="http://schemas.microsoft.com/office/drawing/2014/main" id="{20CC4301-3138-40DE-98D5-63EA344B08EC}"/>
                  </a:ext>
                </a:extLst>
              </p:cNvPr>
              <p:cNvSpPr/>
              <p:nvPr/>
            </p:nvSpPr>
            <p:spPr>
              <a:xfrm>
                <a:off x="8098131" y="3184710"/>
                <a:ext cx="559526" cy="932604"/>
              </a:xfrm>
              <a:custGeom>
                <a:avLst/>
                <a:gdLst>
                  <a:gd name="connsiteX0" fmla="*/ 132045 w 559526"/>
                  <a:gd name="connsiteY0" fmla="*/ 790001 h 932604"/>
                  <a:gd name="connsiteX1" fmla="*/ 418767 w 559526"/>
                  <a:gd name="connsiteY1" fmla="*/ 790001 h 932604"/>
                  <a:gd name="connsiteX2" fmla="*/ 432799 w 559526"/>
                  <a:gd name="connsiteY2" fmla="*/ 804034 h 932604"/>
                  <a:gd name="connsiteX3" fmla="*/ 432799 w 559526"/>
                  <a:gd name="connsiteY3" fmla="*/ 918950 h 932604"/>
                  <a:gd name="connsiteX4" fmla="*/ 418767 w 559526"/>
                  <a:gd name="connsiteY4" fmla="*/ 932604 h 932604"/>
                  <a:gd name="connsiteX5" fmla="*/ 132045 w 559526"/>
                  <a:gd name="connsiteY5" fmla="*/ 932604 h 932604"/>
                  <a:gd name="connsiteX6" fmla="*/ 118012 w 559526"/>
                  <a:gd name="connsiteY6" fmla="*/ 918571 h 932604"/>
                  <a:gd name="connsiteX7" fmla="*/ 118012 w 559526"/>
                  <a:gd name="connsiteY7" fmla="*/ 804034 h 932604"/>
                  <a:gd name="connsiteX8" fmla="*/ 132045 w 559526"/>
                  <a:gd name="connsiteY8" fmla="*/ 790001 h 932604"/>
                  <a:gd name="connsiteX9" fmla="*/ 481344 w 559526"/>
                  <a:gd name="connsiteY9" fmla="*/ 63337 h 932604"/>
                  <a:gd name="connsiteX10" fmla="*/ 476035 w 559526"/>
                  <a:gd name="connsiteY10" fmla="*/ 67130 h 932604"/>
                  <a:gd name="connsiteX11" fmla="*/ 472242 w 559526"/>
                  <a:gd name="connsiteY11" fmla="*/ 96333 h 932604"/>
                  <a:gd name="connsiteX12" fmla="*/ 461243 w 559526"/>
                  <a:gd name="connsiteY12" fmla="*/ 167634 h 932604"/>
                  <a:gd name="connsiteX13" fmla="*/ 445314 w 559526"/>
                  <a:gd name="connsiteY13" fmla="*/ 233625 h 932604"/>
                  <a:gd name="connsiteX14" fmla="*/ 417628 w 559526"/>
                  <a:gd name="connsiteY14" fmla="*/ 304926 h 932604"/>
                  <a:gd name="connsiteX15" fmla="*/ 446831 w 559526"/>
                  <a:gd name="connsiteY15" fmla="*/ 291273 h 932604"/>
                  <a:gd name="connsiteX16" fmla="*/ 507134 w 559526"/>
                  <a:gd name="connsiteY16" fmla="*/ 218455 h 932604"/>
                  <a:gd name="connsiteX17" fmla="*/ 530269 w 559526"/>
                  <a:gd name="connsiteY17" fmla="*/ 143740 h 932604"/>
                  <a:gd name="connsiteX18" fmla="*/ 535579 w 559526"/>
                  <a:gd name="connsiteY18" fmla="*/ 69784 h 932604"/>
                  <a:gd name="connsiteX19" fmla="*/ 529510 w 559526"/>
                  <a:gd name="connsiteY19" fmla="*/ 63337 h 932604"/>
                  <a:gd name="connsiteX20" fmla="*/ 481344 w 559526"/>
                  <a:gd name="connsiteY20" fmla="*/ 63337 h 932604"/>
                  <a:gd name="connsiteX21" fmla="*/ 30024 w 559526"/>
                  <a:gd name="connsiteY21" fmla="*/ 62958 h 932604"/>
                  <a:gd name="connsiteX22" fmla="*/ 23955 w 559526"/>
                  <a:gd name="connsiteY22" fmla="*/ 69405 h 932604"/>
                  <a:gd name="connsiteX23" fmla="*/ 29644 w 559526"/>
                  <a:gd name="connsiteY23" fmla="*/ 143740 h 932604"/>
                  <a:gd name="connsiteX24" fmla="*/ 52779 w 559526"/>
                  <a:gd name="connsiteY24" fmla="*/ 218455 h 932604"/>
                  <a:gd name="connsiteX25" fmla="*/ 113082 w 559526"/>
                  <a:gd name="connsiteY25" fmla="*/ 291273 h 932604"/>
                  <a:gd name="connsiteX26" fmla="*/ 141906 w 559526"/>
                  <a:gd name="connsiteY26" fmla="*/ 304547 h 932604"/>
                  <a:gd name="connsiteX27" fmla="*/ 114219 w 559526"/>
                  <a:gd name="connsiteY27" fmla="*/ 233246 h 932604"/>
                  <a:gd name="connsiteX28" fmla="*/ 98291 w 559526"/>
                  <a:gd name="connsiteY28" fmla="*/ 167255 h 932604"/>
                  <a:gd name="connsiteX29" fmla="*/ 87292 w 559526"/>
                  <a:gd name="connsiteY29" fmla="*/ 95953 h 932604"/>
                  <a:gd name="connsiteX30" fmla="*/ 83499 w 559526"/>
                  <a:gd name="connsiteY30" fmla="*/ 66750 h 932604"/>
                  <a:gd name="connsiteX31" fmla="*/ 78190 w 559526"/>
                  <a:gd name="connsiteY31" fmla="*/ 62958 h 932604"/>
                  <a:gd name="connsiteX32" fmla="*/ 30024 w 559526"/>
                  <a:gd name="connsiteY32" fmla="*/ 62958 h 932604"/>
                  <a:gd name="connsiteX33" fmla="*/ 88430 w 559526"/>
                  <a:gd name="connsiteY33" fmla="*/ 0 h 932604"/>
                  <a:gd name="connsiteX34" fmla="*/ 278819 w 559526"/>
                  <a:gd name="connsiteY34" fmla="*/ 380 h 932604"/>
                  <a:gd name="connsiteX35" fmla="*/ 278819 w 559526"/>
                  <a:gd name="connsiteY35" fmla="*/ 759 h 932604"/>
                  <a:gd name="connsiteX36" fmla="*/ 471104 w 559526"/>
                  <a:gd name="connsiteY36" fmla="*/ 0 h 932604"/>
                  <a:gd name="connsiteX37" fmla="*/ 478310 w 559526"/>
                  <a:gd name="connsiteY37" fmla="*/ 7965 h 932604"/>
                  <a:gd name="connsiteX38" fmla="*/ 477931 w 559526"/>
                  <a:gd name="connsiteY38" fmla="*/ 30721 h 932604"/>
                  <a:gd name="connsiteX39" fmla="*/ 487413 w 559526"/>
                  <a:gd name="connsiteY39" fmla="*/ 40202 h 932604"/>
                  <a:gd name="connsiteX40" fmla="*/ 549611 w 559526"/>
                  <a:gd name="connsiteY40" fmla="*/ 39823 h 932604"/>
                  <a:gd name="connsiteX41" fmla="*/ 559093 w 559526"/>
                  <a:gd name="connsiteY41" fmla="*/ 48925 h 932604"/>
                  <a:gd name="connsiteX42" fmla="*/ 549232 w 559526"/>
                  <a:gd name="connsiteY42" fmla="*/ 159290 h 932604"/>
                  <a:gd name="connsiteX43" fmla="*/ 510927 w 559526"/>
                  <a:gd name="connsiteY43" fmla="*/ 255622 h 932604"/>
                  <a:gd name="connsiteX44" fmla="*/ 409664 w 559526"/>
                  <a:gd name="connsiteY44" fmla="*/ 332613 h 932604"/>
                  <a:gd name="connsiteX45" fmla="*/ 396769 w 559526"/>
                  <a:gd name="connsiteY45" fmla="*/ 338301 h 932604"/>
                  <a:gd name="connsiteX46" fmla="*/ 329640 w 559526"/>
                  <a:gd name="connsiteY46" fmla="*/ 400500 h 932604"/>
                  <a:gd name="connsiteX47" fmla="*/ 345189 w 559526"/>
                  <a:gd name="connsiteY47" fmla="*/ 423256 h 932604"/>
                  <a:gd name="connsiteX48" fmla="*/ 324330 w 559526"/>
                  <a:gd name="connsiteY48" fmla="*/ 437668 h 932604"/>
                  <a:gd name="connsiteX49" fmla="*/ 313331 w 559526"/>
                  <a:gd name="connsiteY49" fmla="*/ 437668 h 932604"/>
                  <a:gd name="connsiteX50" fmla="*/ 305367 w 559526"/>
                  <a:gd name="connsiteY50" fmla="*/ 445633 h 932604"/>
                  <a:gd name="connsiteX51" fmla="*/ 303850 w 559526"/>
                  <a:gd name="connsiteY51" fmla="*/ 477111 h 932604"/>
                  <a:gd name="connsiteX52" fmla="*/ 308780 w 559526"/>
                  <a:gd name="connsiteY52" fmla="*/ 573064 h 932604"/>
                  <a:gd name="connsiteX53" fmla="*/ 334570 w 559526"/>
                  <a:gd name="connsiteY53" fmla="*/ 684567 h 932604"/>
                  <a:gd name="connsiteX54" fmla="*/ 388046 w 559526"/>
                  <a:gd name="connsiteY54" fmla="*/ 775211 h 932604"/>
                  <a:gd name="connsiteX55" fmla="*/ 372117 w 559526"/>
                  <a:gd name="connsiteY55" fmla="*/ 780520 h 932604"/>
                  <a:gd name="connsiteX56" fmla="*/ 292472 w 559526"/>
                  <a:gd name="connsiteY56" fmla="*/ 780520 h 932604"/>
                  <a:gd name="connsiteX57" fmla="*/ 280715 w 559526"/>
                  <a:gd name="connsiteY57" fmla="*/ 780520 h 932604"/>
                  <a:gd name="connsiteX58" fmla="*/ 279198 w 559526"/>
                  <a:gd name="connsiteY58" fmla="*/ 780520 h 932604"/>
                  <a:gd name="connsiteX59" fmla="*/ 277681 w 559526"/>
                  <a:gd name="connsiteY59" fmla="*/ 780520 h 932604"/>
                  <a:gd name="connsiteX60" fmla="*/ 265924 w 559526"/>
                  <a:gd name="connsiteY60" fmla="*/ 780520 h 932604"/>
                  <a:gd name="connsiteX61" fmla="*/ 186279 w 559526"/>
                  <a:gd name="connsiteY61" fmla="*/ 780520 h 932604"/>
                  <a:gd name="connsiteX62" fmla="*/ 170350 w 559526"/>
                  <a:gd name="connsiteY62" fmla="*/ 775211 h 932604"/>
                  <a:gd name="connsiteX63" fmla="*/ 223826 w 559526"/>
                  <a:gd name="connsiteY63" fmla="*/ 684567 h 932604"/>
                  <a:gd name="connsiteX64" fmla="*/ 249616 w 559526"/>
                  <a:gd name="connsiteY64" fmla="*/ 573064 h 932604"/>
                  <a:gd name="connsiteX65" fmla="*/ 254546 w 559526"/>
                  <a:gd name="connsiteY65" fmla="*/ 477111 h 932604"/>
                  <a:gd name="connsiteX66" fmla="*/ 253029 w 559526"/>
                  <a:gd name="connsiteY66" fmla="*/ 445633 h 932604"/>
                  <a:gd name="connsiteX67" fmla="*/ 245065 w 559526"/>
                  <a:gd name="connsiteY67" fmla="*/ 437668 h 932604"/>
                  <a:gd name="connsiteX68" fmla="*/ 234066 w 559526"/>
                  <a:gd name="connsiteY68" fmla="*/ 437668 h 932604"/>
                  <a:gd name="connsiteX69" fmla="*/ 213207 w 559526"/>
                  <a:gd name="connsiteY69" fmla="*/ 423256 h 932604"/>
                  <a:gd name="connsiteX70" fmla="*/ 228757 w 559526"/>
                  <a:gd name="connsiteY70" fmla="*/ 400500 h 932604"/>
                  <a:gd name="connsiteX71" fmla="*/ 161627 w 559526"/>
                  <a:gd name="connsiteY71" fmla="*/ 338301 h 932604"/>
                  <a:gd name="connsiteX72" fmla="*/ 148732 w 559526"/>
                  <a:gd name="connsiteY72" fmla="*/ 332613 h 932604"/>
                  <a:gd name="connsiteX73" fmla="*/ 47470 w 559526"/>
                  <a:gd name="connsiteY73" fmla="*/ 255622 h 932604"/>
                  <a:gd name="connsiteX74" fmla="*/ 9164 w 559526"/>
                  <a:gd name="connsiteY74" fmla="*/ 159290 h 932604"/>
                  <a:gd name="connsiteX75" fmla="*/ 441 w 559526"/>
                  <a:gd name="connsiteY75" fmla="*/ 48925 h 932604"/>
                  <a:gd name="connsiteX76" fmla="*/ 9923 w 559526"/>
                  <a:gd name="connsiteY76" fmla="*/ 39823 h 932604"/>
                  <a:gd name="connsiteX77" fmla="*/ 72122 w 559526"/>
                  <a:gd name="connsiteY77" fmla="*/ 40202 h 932604"/>
                  <a:gd name="connsiteX78" fmla="*/ 81603 w 559526"/>
                  <a:gd name="connsiteY78" fmla="*/ 30721 h 932604"/>
                  <a:gd name="connsiteX79" fmla="*/ 81224 w 559526"/>
                  <a:gd name="connsiteY79" fmla="*/ 7965 h 932604"/>
                  <a:gd name="connsiteX80" fmla="*/ 88430 w 559526"/>
                  <a:gd name="connsiteY80" fmla="*/ 0 h 93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59526" h="932604">
                    <a:moveTo>
                      <a:pt x="132045" y="790001"/>
                    </a:moveTo>
                    <a:lnTo>
                      <a:pt x="418767" y="790001"/>
                    </a:lnTo>
                    <a:cubicBezTo>
                      <a:pt x="426352" y="790001"/>
                      <a:pt x="432799" y="796448"/>
                      <a:pt x="432799" y="804034"/>
                    </a:cubicBezTo>
                    <a:lnTo>
                      <a:pt x="432799" y="918950"/>
                    </a:lnTo>
                    <a:cubicBezTo>
                      <a:pt x="432799" y="926536"/>
                      <a:pt x="426731" y="932604"/>
                      <a:pt x="418767" y="932604"/>
                    </a:cubicBezTo>
                    <a:lnTo>
                      <a:pt x="132045" y="932604"/>
                    </a:lnTo>
                    <a:cubicBezTo>
                      <a:pt x="124460" y="932604"/>
                      <a:pt x="118012" y="926156"/>
                      <a:pt x="118012" y="918571"/>
                    </a:cubicBezTo>
                    <a:lnTo>
                      <a:pt x="118012" y="804034"/>
                    </a:lnTo>
                    <a:cubicBezTo>
                      <a:pt x="118012" y="796448"/>
                      <a:pt x="124460" y="790001"/>
                      <a:pt x="132045" y="790001"/>
                    </a:cubicBezTo>
                    <a:close/>
                    <a:moveTo>
                      <a:pt x="481344" y="63337"/>
                    </a:moveTo>
                    <a:cubicBezTo>
                      <a:pt x="478689" y="63337"/>
                      <a:pt x="476035" y="63337"/>
                      <a:pt x="476035" y="67130"/>
                    </a:cubicBezTo>
                    <a:cubicBezTo>
                      <a:pt x="476414" y="76990"/>
                      <a:pt x="472621" y="86472"/>
                      <a:pt x="472242" y="96333"/>
                    </a:cubicBezTo>
                    <a:cubicBezTo>
                      <a:pt x="471104" y="120605"/>
                      <a:pt x="465795" y="144119"/>
                      <a:pt x="461243" y="167634"/>
                    </a:cubicBezTo>
                    <a:cubicBezTo>
                      <a:pt x="457072" y="190010"/>
                      <a:pt x="451762" y="212007"/>
                      <a:pt x="445314" y="233625"/>
                    </a:cubicBezTo>
                    <a:cubicBezTo>
                      <a:pt x="438488" y="257519"/>
                      <a:pt x="429385" y="280654"/>
                      <a:pt x="417628" y="304926"/>
                    </a:cubicBezTo>
                    <a:cubicBezTo>
                      <a:pt x="430144" y="303409"/>
                      <a:pt x="438488" y="296583"/>
                      <a:pt x="446831" y="291273"/>
                    </a:cubicBezTo>
                    <a:cubicBezTo>
                      <a:pt x="474138" y="273448"/>
                      <a:pt x="493480" y="247658"/>
                      <a:pt x="507134" y="218455"/>
                    </a:cubicBezTo>
                    <a:cubicBezTo>
                      <a:pt x="518512" y="194561"/>
                      <a:pt x="525339" y="169530"/>
                      <a:pt x="530269" y="143740"/>
                    </a:cubicBezTo>
                    <a:cubicBezTo>
                      <a:pt x="534820" y="119088"/>
                      <a:pt x="536337" y="94436"/>
                      <a:pt x="535579" y="69784"/>
                    </a:cubicBezTo>
                    <a:cubicBezTo>
                      <a:pt x="535579" y="65233"/>
                      <a:pt x="534061" y="63337"/>
                      <a:pt x="529510" y="63337"/>
                    </a:cubicBezTo>
                    <a:cubicBezTo>
                      <a:pt x="513581" y="63337"/>
                      <a:pt x="497273" y="63337"/>
                      <a:pt x="481344" y="63337"/>
                    </a:cubicBezTo>
                    <a:close/>
                    <a:moveTo>
                      <a:pt x="30024" y="62958"/>
                    </a:moveTo>
                    <a:cubicBezTo>
                      <a:pt x="25473" y="62958"/>
                      <a:pt x="23955" y="64854"/>
                      <a:pt x="23955" y="69405"/>
                    </a:cubicBezTo>
                    <a:cubicBezTo>
                      <a:pt x="23955" y="94436"/>
                      <a:pt x="25093" y="119088"/>
                      <a:pt x="29644" y="143740"/>
                    </a:cubicBezTo>
                    <a:cubicBezTo>
                      <a:pt x="34575" y="169530"/>
                      <a:pt x="41781" y="194561"/>
                      <a:pt x="52779" y="218455"/>
                    </a:cubicBezTo>
                    <a:cubicBezTo>
                      <a:pt x="66433" y="247658"/>
                      <a:pt x="85775" y="273448"/>
                      <a:pt x="113082" y="291273"/>
                    </a:cubicBezTo>
                    <a:cubicBezTo>
                      <a:pt x="121426" y="296962"/>
                      <a:pt x="129769" y="303409"/>
                      <a:pt x="141906" y="304547"/>
                    </a:cubicBezTo>
                    <a:cubicBezTo>
                      <a:pt x="130148" y="280654"/>
                      <a:pt x="121046" y="257139"/>
                      <a:pt x="114219" y="233246"/>
                    </a:cubicBezTo>
                    <a:cubicBezTo>
                      <a:pt x="108152" y="211628"/>
                      <a:pt x="102462" y="189631"/>
                      <a:pt x="98291" y="167255"/>
                    </a:cubicBezTo>
                    <a:cubicBezTo>
                      <a:pt x="93740" y="143361"/>
                      <a:pt x="88430" y="119847"/>
                      <a:pt x="87292" y="95953"/>
                    </a:cubicBezTo>
                    <a:cubicBezTo>
                      <a:pt x="86913" y="86093"/>
                      <a:pt x="83120" y="76611"/>
                      <a:pt x="83499" y="66750"/>
                    </a:cubicBezTo>
                    <a:cubicBezTo>
                      <a:pt x="83499" y="62958"/>
                      <a:pt x="80844" y="62958"/>
                      <a:pt x="78190" y="62958"/>
                    </a:cubicBezTo>
                    <a:cubicBezTo>
                      <a:pt x="62261" y="62958"/>
                      <a:pt x="45952" y="63337"/>
                      <a:pt x="30024" y="62958"/>
                    </a:cubicBezTo>
                    <a:close/>
                    <a:moveTo>
                      <a:pt x="88430" y="0"/>
                    </a:moveTo>
                    <a:cubicBezTo>
                      <a:pt x="152146" y="0"/>
                      <a:pt x="215482" y="380"/>
                      <a:pt x="278819" y="380"/>
                    </a:cubicBezTo>
                    <a:cubicBezTo>
                      <a:pt x="278819" y="759"/>
                      <a:pt x="278819" y="759"/>
                      <a:pt x="278819" y="759"/>
                    </a:cubicBezTo>
                    <a:cubicBezTo>
                      <a:pt x="342155" y="380"/>
                      <a:pt x="407768" y="380"/>
                      <a:pt x="471104" y="0"/>
                    </a:cubicBezTo>
                    <a:cubicBezTo>
                      <a:pt x="476793" y="0"/>
                      <a:pt x="478689" y="2655"/>
                      <a:pt x="478310" y="7965"/>
                    </a:cubicBezTo>
                    <a:cubicBezTo>
                      <a:pt x="477931" y="15550"/>
                      <a:pt x="478310" y="23135"/>
                      <a:pt x="477931" y="30721"/>
                    </a:cubicBezTo>
                    <a:cubicBezTo>
                      <a:pt x="477552" y="37547"/>
                      <a:pt x="479827" y="40202"/>
                      <a:pt x="487413" y="40202"/>
                    </a:cubicBezTo>
                    <a:cubicBezTo>
                      <a:pt x="508272" y="39443"/>
                      <a:pt x="528752" y="40202"/>
                      <a:pt x="549611" y="39823"/>
                    </a:cubicBezTo>
                    <a:cubicBezTo>
                      <a:pt x="556438" y="39823"/>
                      <a:pt x="558714" y="42477"/>
                      <a:pt x="559093" y="48925"/>
                    </a:cubicBezTo>
                    <a:cubicBezTo>
                      <a:pt x="560610" y="86093"/>
                      <a:pt x="558334" y="122881"/>
                      <a:pt x="549232" y="159290"/>
                    </a:cubicBezTo>
                    <a:cubicBezTo>
                      <a:pt x="541647" y="193044"/>
                      <a:pt x="530648" y="226040"/>
                      <a:pt x="510927" y="255622"/>
                    </a:cubicBezTo>
                    <a:cubicBezTo>
                      <a:pt x="485895" y="292790"/>
                      <a:pt x="453279" y="319718"/>
                      <a:pt x="409664" y="332613"/>
                    </a:cubicBezTo>
                    <a:cubicBezTo>
                      <a:pt x="405113" y="333750"/>
                      <a:pt x="399803" y="334130"/>
                      <a:pt x="396769" y="338301"/>
                    </a:cubicBezTo>
                    <a:cubicBezTo>
                      <a:pt x="379702" y="364471"/>
                      <a:pt x="357705" y="385330"/>
                      <a:pt x="329640" y="400500"/>
                    </a:cubicBezTo>
                    <a:cubicBezTo>
                      <a:pt x="342535" y="405051"/>
                      <a:pt x="347086" y="411878"/>
                      <a:pt x="345189" y="423256"/>
                    </a:cubicBezTo>
                    <a:cubicBezTo>
                      <a:pt x="343672" y="432738"/>
                      <a:pt x="336467" y="437668"/>
                      <a:pt x="324330" y="437668"/>
                    </a:cubicBezTo>
                    <a:cubicBezTo>
                      <a:pt x="320538" y="437668"/>
                      <a:pt x="316745" y="438047"/>
                      <a:pt x="313331" y="437668"/>
                    </a:cubicBezTo>
                    <a:cubicBezTo>
                      <a:pt x="306884" y="436909"/>
                      <a:pt x="305367" y="439943"/>
                      <a:pt x="305367" y="445633"/>
                    </a:cubicBezTo>
                    <a:cubicBezTo>
                      <a:pt x="304988" y="456252"/>
                      <a:pt x="303850" y="466492"/>
                      <a:pt x="303850" y="477111"/>
                    </a:cubicBezTo>
                    <a:cubicBezTo>
                      <a:pt x="303850" y="508969"/>
                      <a:pt x="305367" y="541206"/>
                      <a:pt x="308780" y="573064"/>
                    </a:cubicBezTo>
                    <a:cubicBezTo>
                      <a:pt x="312952" y="611370"/>
                      <a:pt x="321675" y="648537"/>
                      <a:pt x="334570" y="684567"/>
                    </a:cubicBezTo>
                    <a:cubicBezTo>
                      <a:pt x="346327" y="717942"/>
                      <a:pt x="364532" y="748283"/>
                      <a:pt x="388046" y="775211"/>
                    </a:cubicBezTo>
                    <a:cubicBezTo>
                      <a:pt x="384254" y="781279"/>
                      <a:pt x="377806" y="780520"/>
                      <a:pt x="372117" y="780520"/>
                    </a:cubicBezTo>
                    <a:cubicBezTo>
                      <a:pt x="345569" y="780520"/>
                      <a:pt x="319020" y="780520"/>
                      <a:pt x="292472" y="780520"/>
                    </a:cubicBezTo>
                    <a:cubicBezTo>
                      <a:pt x="288680" y="780520"/>
                      <a:pt x="284508" y="780520"/>
                      <a:pt x="280715" y="780520"/>
                    </a:cubicBezTo>
                    <a:cubicBezTo>
                      <a:pt x="280336" y="780520"/>
                      <a:pt x="279578" y="780520"/>
                      <a:pt x="279198" y="780520"/>
                    </a:cubicBezTo>
                    <a:cubicBezTo>
                      <a:pt x="278819" y="780520"/>
                      <a:pt x="278061" y="780520"/>
                      <a:pt x="277681" y="780520"/>
                    </a:cubicBezTo>
                    <a:cubicBezTo>
                      <a:pt x="273889" y="780520"/>
                      <a:pt x="269716" y="780520"/>
                      <a:pt x="265924" y="780520"/>
                    </a:cubicBezTo>
                    <a:cubicBezTo>
                      <a:pt x="239376" y="780520"/>
                      <a:pt x="212827" y="780900"/>
                      <a:pt x="186279" y="780520"/>
                    </a:cubicBezTo>
                    <a:cubicBezTo>
                      <a:pt x="180590" y="780520"/>
                      <a:pt x="174143" y="781279"/>
                      <a:pt x="170350" y="775211"/>
                    </a:cubicBezTo>
                    <a:cubicBezTo>
                      <a:pt x="193864" y="748662"/>
                      <a:pt x="212069" y="717942"/>
                      <a:pt x="223826" y="684567"/>
                    </a:cubicBezTo>
                    <a:cubicBezTo>
                      <a:pt x="236721" y="648537"/>
                      <a:pt x="245444" y="611370"/>
                      <a:pt x="249616" y="573064"/>
                    </a:cubicBezTo>
                    <a:cubicBezTo>
                      <a:pt x="253408" y="541206"/>
                      <a:pt x="254546" y="509348"/>
                      <a:pt x="254546" y="477111"/>
                    </a:cubicBezTo>
                    <a:cubicBezTo>
                      <a:pt x="254546" y="466492"/>
                      <a:pt x="253408" y="456252"/>
                      <a:pt x="253029" y="445633"/>
                    </a:cubicBezTo>
                    <a:cubicBezTo>
                      <a:pt x="253029" y="439943"/>
                      <a:pt x="251133" y="436909"/>
                      <a:pt x="245065" y="437668"/>
                    </a:cubicBezTo>
                    <a:cubicBezTo>
                      <a:pt x="241272" y="438047"/>
                      <a:pt x="237859" y="437668"/>
                      <a:pt x="234066" y="437668"/>
                    </a:cubicBezTo>
                    <a:cubicBezTo>
                      <a:pt x="221930" y="437668"/>
                      <a:pt x="214724" y="432738"/>
                      <a:pt x="213207" y="423256"/>
                    </a:cubicBezTo>
                    <a:cubicBezTo>
                      <a:pt x="211690" y="411878"/>
                      <a:pt x="215862" y="405051"/>
                      <a:pt x="228757" y="400500"/>
                    </a:cubicBezTo>
                    <a:cubicBezTo>
                      <a:pt x="201070" y="385330"/>
                      <a:pt x="179073" y="364471"/>
                      <a:pt x="161627" y="338301"/>
                    </a:cubicBezTo>
                    <a:cubicBezTo>
                      <a:pt x="158593" y="334130"/>
                      <a:pt x="152904" y="333750"/>
                      <a:pt x="148732" y="332613"/>
                    </a:cubicBezTo>
                    <a:cubicBezTo>
                      <a:pt x="105118" y="320097"/>
                      <a:pt x="72501" y="293169"/>
                      <a:pt x="47470" y="255622"/>
                    </a:cubicBezTo>
                    <a:cubicBezTo>
                      <a:pt x="27748" y="226419"/>
                      <a:pt x="16749" y="193423"/>
                      <a:pt x="9164" y="159290"/>
                    </a:cubicBezTo>
                    <a:cubicBezTo>
                      <a:pt x="1200" y="122881"/>
                      <a:pt x="-1076" y="86093"/>
                      <a:pt x="441" y="48925"/>
                    </a:cubicBezTo>
                    <a:cubicBezTo>
                      <a:pt x="820" y="42477"/>
                      <a:pt x="3096" y="39823"/>
                      <a:pt x="9923" y="39823"/>
                    </a:cubicBezTo>
                    <a:cubicBezTo>
                      <a:pt x="30782" y="40202"/>
                      <a:pt x="51262" y="39823"/>
                      <a:pt x="72122" y="40202"/>
                    </a:cubicBezTo>
                    <a:cubicBezTo>
                      <a:pt x="79707" y="40581"/>
                      <a:pt x="81982" y="37926"/>
                      <a:pt x="81603" y="30721"/>
                    </a:cubicBezTo>
                    <a:cubicBezTo>
                      <a:pt x="81224" y="23135"/>
                      <a:pt x="81603" y="15550"/>
                      <a:pt x="81224" y="7965"/>
                    </a:cubicBezTo>
                    <a:cubicBezTo>
                      <a:pt x="80844" y="2655"/>
                      <a:pt x="82741" y="0"/>
                      <a:pt x="88430" y="0"/>
                    </a:cubicBezTo>
                    <a:close/>
                  </a:path>
                </a:pathLst>
              </a:custGeom>
              <a:solidFill>
                <a:schemeClr val="accent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1" name="Freeform: Shape 15">
                <a:extLst>
                  <a:ext uri="{FF2B5EF4-FFF2-40B4-BE49-F238E27FC236}">
                    <a16:creationId xmlns:a16="http://schemas.microsoft.com/office/drawing/2014/main" id="{7988F15A-4F05-4AA4-8303-51003B7F55B0}"/>
                  </a:ext>
                </a:extLst>
              </p:cNvPr>
              <p:cNvSpPr/>
              <p:nvPr/>
            </p:nvSpPr>
            <p:spPr>
              <a:xfrm>
                <a:off x="8263172" y="3991019"/>
                <a:ext cx="223765" cy="109986"/>
              </a:xfrm>
              <a:custGeom>
                <a:avLst/>
                <a:gdLst>
                  <a:gd name="connsiteX0" fmla="*/ 545782 w 561975"/>
                  <a:gd name="connsiteY0" fmla="*/ 280988 h 276225"/>
                  <a:gd name="connsiteX1" fmla="*/ 22860 w 561975"/>
                  <a:gd name="connsiteY1" fmla="*/ 280988 h 276225"/>
                  <a:gd name="connsiteX2" fmla="*/ 0 w 561975"/>
                  <a:gd name="connsiteY2" fmla="*/ 258127 h 276225"/>
                  <a:gd name="connsiteX3" fmla="*/ 0 w 561975"/>
                  <a:gd name="connsiteY3" fmla="*/ 22860 h 276225"/>
                  <a:gd name="connsiteX4" fmla="*/ 22860 w 561975"/>
                  <a:gd name="connsiteY4" fmla="*/ 0 h 276225"/>
                  <a:gd name="connsiteX5" fmla="*/ 545782 w 561975"/>
                  <a:gd name="connsiteY5" fmla="*/ 0 h 276225"/>
                  <a:gd name="connsiteX6" fmla="*/ 568643 w 561975"/>
                  <a:gd name="connsiteY6" fmla="*/ 22860 h 276225"/>
                  <a:gd name="connsiteX7" fmla="*/ 568643 w 561975"/>
                  <a:gd name="connsiteY7" fmla="*/ 258127 h 276225"/>
                  <a:gd name="connsiteX8" fmla="*/ 545782 w 561975"/>
                  <a:gd name="connsiteY8" fmla="*/ 28098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975" h="276225">
                    <a:moveTo>
                      <a:pt x="545782" y="280988"/>
                    </a:moveTo>
                    <a:lnTo>
                      <a:pt x="22860" y="280988"/>
                    </a:lnTo>
                    <a:cubicBezTo>
                      <a:pt x="9525" y="280988"/>
                      <a:pt x="0" y="270510"/>
                      <a:pt x="0" y="258127"/>
                    </a:cubicBezTo>
                    <a:lnTo>
                      <a:pt x="0" y="22860"/>
                    </a:lnTo>
                    <a:cubicBezTo>
                      <a:pt x="0" y="9525"/>
                      <a:pt x="10477" y="0"/>
                      <a:pt x="22860" y="0"/>
                    </a:cubicBezTo>
                    <a:lnTo>
                      <a:pt x="545782" y="0"/>
                    </a:lnTo>
                    <a:cubicBezTo>
                      <a:pt x="559118" y="0"/>
                      <a:pt x="568643" y="10477"/>
                      <a:pt x="568643" y="22860"/>
                    </a:cubicBezTo>
                    <a:lnTo>
                      <a:pt x="568643" y="258127"/>
                    </a:lnTo>
                    <a:cubicBezTo>
                      <a:pt x="569595" y="270510"/>
                      <a:pt x="559118" y="280988"/>
                      <a:pt x="545782" y="280988"/>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2" name="자유형: 도형 221">
                <a:extLst>
                  <a:ext uri="{FF2B5EF4-FFF2-40B4-BE49-F238E27FC236}">
                    <a16:creationId xmlns:a16="http://schemas.microsoft.com/office/drawing/2014/main" id="{39EFFDD0-01CE-496B-A816-0CCC8E4211C5}"/>
                  </a:ext>
                </a:extLst>
              </p:cNvPr>
              <p:cNvSpPr/>
              <p:nvPr/>
            </p:nvSpPr>
            <p:spPr>
              <a:xfrm>
                <a:off x="8206283" y="3185848"/>
                <a:ext cx="453861" cy="962944"/>
              </a:xfrm>
              <a:custGeom>
                <a:avLst/>
                <a:gdLst>
                  <a:gd name="connsiteX0" fmla="*/ 7206 w 453861"/>
                  <a:gd name="connsiteY0" fmla="*/ 929948 h 962944"/>
                  <a:gd name="connsiteX1" fmla="*/ 338680 w 453861"/>
                  <a:gd name="connsiteY1" fmla="*/ 929948 h 962944"/>
                  <a:gd name="connsiteX2" fmla="*/ 345887 w 453861"/>
                  <a:gd name="connsiteY2" fmla="*/ 937154 h 962944"/>
                  <a:gd name="connsiteX3" fmla="*/ 345887 w 453861"/>
                  <a:gd name="connsiteY3" fmla="*/ 955738 h 962944"/>
                  <a:gd name="connsiteX4" fmla="*/ 338680 w 453861"/>
                  <a:gd name="connsiteY4" fmla="*/ 962944 h 962944"/>
                  <a:gd name="connsiteX5" fmla="*/ 7206 w 453861"/>
                  <a:gd name="connsiteY5" fmla="*/ 962944 h 962944"/>
                  <a:gd name="connsiteX6" fmla="*/ 0 w 453861"/>
                  <a:gd name="connsiteY6" fmla="*/ 955738 h 962944"/>
                  <a:gd name="connsiteX7" fmla="*/ 0 w 453861"/>
                  <a:gd name="connsiteY7" fmla="*/ 937154 h 962944"/>
                  <a:gd name="connsiteX8" fmla="*/ 7206 w 453861"/>
                  <a:gd name="connsiteY8" fmla="*/ 929948 h 962944"/>
                  <a:gd name="connsiteX9" fmla="*/ 376051 w 453861"/>
                  <a:gd name="connsiteY9" fmla="*/ 62199 h 962944"/>
                  <a:gd name="connsiteX10" fmla="*/ 370741 w 453861"/>
                  <a:gd name="connsiteY10" fmla="*/ 65992 h 962944"/>
                  <a:gd name="connsiteX11" fmla="*/ 366948 w 453861"/>
                  <a:gd name="connsiteY11" fmla="*/ 95195 h 962944"/>
                  <a:gd name="connsiteX12" fmla="*/ 355950 w 453861"/>
                  <a:gd name="connsiteY12" fmla="*/ 166496 h 962944"/>
                  <a:gd name="connsiteX13" fmla="*/ 340021 w 453861"/>
                  <a:gd name="connsiteY13" fmla="*/ 232488 h 962944"/>
                  <a:gd name="connsiteX14" fmla="*/ 312335 w 453861"/>
                  <a:gd name="connsiteY14" fmla="*/ 303789 h 962944"/>
                  <a:gd name="connsiteX15" fmla="*/ 341159 w 453861"/>
                  <a:gd name="connsiteY15" fmla="*/ 290514 h 962944"/>
                  <a:gd name="connsiteX16" fmla="*/ 401461 w 453861"/>
                  <a:gd name="connsiteY16" fmla="*/ 217696 h 962944"/>
                  <a:gd name="connsiteX17" fmla="*/ 424596 w 453861"/>
                  <a:gd name="connsiteY17" fmla="*/ 142982 h 962944"/>
                  <a:gd name="connsiteX18" fmla="*/ 430285 w 453861"/>
                  <a:gd name="connsiteY18" fmla="*/ 68647 h 962944"/>
                  <a:gd name="connsiteX19" fmla="*/ 424217 w 453861"/>
                  <a:gd name="connsiteY19" fmla="*/ 62199 h 962944"/>
                  <a:gd name="connsiteX20" fmla="*/ 376051 w 453861"/>
                  <a:gd name="connsiteY20" fmla="*/ 62199 h 962944"/>
                  <a:gd name="connsiteX21" fmla="*/ 365431 w 453861"/>
                  <a:gd name="connsiteY21" fmla="*/ 0 h 962944"/>
                  <a:gd name="connsiteX22" fmla="*/ 372637 w 453861"/>
                  <a:gd name="connsiteY22" fmla="*/ 7965 h 962944"/>
                  <a:gd name="connsiteX23" fmla="*/ 372258 w 453861"/>
                  <a:gd name="connsiteY23" fmla="*/ 30721 h 962944"/>
                  <a:gd name="connsiteX24" fmla="*/ 381739 w 453861"/>
                  <a:gd name="connsiteY24" fmla="*/ 40202 h 962944"/>
                  <a:gd name="connsiteX25" fmla="*/ 443938 w 453861"/>
                  <a:gd name="connsiteY25" fmla="*/ 39823 h 962944"/>
                  <a:gd name="connsiteX26" fmla="*/ 453420 w 453861"/>
                  <a:gd name="connsiteY26" fmla="*/ 48925 h 962944"/>
                  <a:gd name="connsiteX27" fmla="*/ 444697 w 453861"/>
                  <a:gd name="connsiteY27" fmla="*/ 159290 h 962944"/>
                  <a:gd name="connsiteX28" fmla="*/ 406392 w 453861"/>
                  <a:gd name="connsiteY28" fmla="*/ 255622 h 962944"/>
                  <a:gd name="connsiteX29" fmla="*/ 305129 w 453861"/>
                  <a:gd name="connsiteY29" fmla="*/ 332613 h 962944"/>
                  <a:gd name="connsiteX30" fmla="*/ 292234 w 453861"/>
                  <a:gd name="connsiteY30" fmla="*/ 338301 h 962944"/>
                  <a:gd name="connsiteX31" fmla="*/ 225104 w 453861"/>
                  <a:gd name="connsiteY31" fmla="*/ 400500 h 962944"/>
                  <a:gd name="connsiteX32" fmla="*/ 240654 w 453861"/>
                  <a:gd name="connsiteY32" fmla="*/ 423256 h 962944"/>
                  <a:gd name="connsiteX33" fmla="*/ 219795 w 453861"/>
                  <a:gd name="connsiteY33" fmla="*/ 437668 h 962944"/>
                  <a:gd name="connsiteX34" fmla="*/ 208796 w 453861"/>
                  <a:gd name="connsiteY34" fmla="*/ 437668 h 962944"/>
                  <a:gd name="connsiteX35" fmla="*/ 200832 w 453861"/>
                  <a:gd name="connsiteY35" fmla="*/ 445633 h 962944"/>
                  <a:gd name="connsiteX36" fmla="*/ 199315 w 453861"/>
                  <a:gd name="connsiteY36" fmla="*/ 477111 h 962944"/>
                  <a:gd name="connsiteX37" fmla="*/ 204245 w 453861"/>
                  <a:gd name="connsiteY37" fmla="*/ 573064 h 962944"/>
                  <a:gd name="connsiteX38" fmla="*/ 230035 w 453861"/>
                  <a:gd name="connsiteY38" fmla="*/ 684567 h 962944"/>
                  <a:gd name="connsiteX39" fmla="*/ 283511 w 453861"/>
                  <a:gd name="connsiteY39" fmla="*/ 775211 h 962944"/>
                  <a:gd name="connsiteX40" fmla="*/ 283295 w 453861"/>
                  <a:gd name="connsiteY40" fmla="*/ 775282 h 962944"/>
                  <a:gd name="connsiteX41" fmla="*/ 286722 w 453861"/>
                  <a:gd name="connsiteY41" fmla="*/ 775968 h 962944"/>
                  <a:gd name="connsiteX42" fmla="*/ 299616 w 453861"/>
                  <a:gd name="connsiteY42" fmla="*/ 788862 h 962944"/>
                  <a:gd name="connsiteX43" fmla="*/ 44374 w 453861"/>
                  <a:gd name="connsiteY43" fmla="*/ 788483 h 962944"/>
                  <a:gd name="connsiteX44" fmla="*/ 62957 w 453861"/>
                  <a:gd name="connsiteY44" fmla="*/ 774830 h 962944"/>
                  <a:gd name="connsiteX45" fmla="*/ 74335 w 453861"/>
                  <a:gd name="connsiteY45" fmla="*/ 776347 h 962944"/>
                  <a:gd name="connsiteX46" fmla="*/ 172387 w 453861"/>
                  <a:gd name="connsiteY46" fmla="*/ 776347 h 962944"/>
                  <a:gd name="connsiteX47" fmla="*/ 172387 w 453861"/>
                  <a:gd name="connsiteY47" fmla="*/ 217317 h 962944"/>
                  <a:gd name="connsiteX48" fmla="*/ 172766 w 453861"/>
                  <a:gd name="connsiteY48" fmla="*/ 759 h 962944"/>
                  <a:gd name="connsiteX49" fmla="*/ 365431 w 453861"/>
                  <a:gd name="connsiteY49" fmla="*/ 0 h 9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53861" h="962944">
                    <a:moveTo>
                      <a:pt x="7206" y="929948"/>
                    </a:moveTo>
                    <a:lnTo>
                      <a:pt x="338680" y="929948"/>
                    </a:lnTo>
                    <a:cubicBezTo>
                      <a:pt x="342852" y="929948"/>
                      <a:pt x="345887" y="933361"/>
                      <a:pt x="345887" y="937154"/>
                    </a:cubicBezTo>
                    <a:lnTo>
                      <a:pt x="345887" y="955738"/>
                    </a:lnTo>
                    <a:cubicBezTo>
                      <a:pt x="345887" y="959910"/>
                      <a:pt x="342473" y="962944"/>
                      <a:pt x="338680" y="962944"/>
                    </a:cubicBezTo>
                    <a:lnTo>
                      <a:pt x="7206" y="962944"/>
                    </a:lnTo>
                    <a:cubicBezTo>
                      <a:pt x="3034" y="962944"/>
                      <a:pt x="0" y="959531"/>
                      <a:pt x="0" y="955738"/>
                    </a:cubicBezTo>
                    <a:lnTo>
                      <a:pt x="0" y="937154"/>
                    </a:lnTo>
                    <a:cubicBezTo>
                      <a:pt x="0" y="932982"/>
                      <a:pt x="3413" y="929948"/>
                      <a:pt x="7206" y="929948"/>
                    </a:cubicBezTo>
                    <a:close/>
                    <a:moveTo>
                      <a:pt x="376051" y="62199"/>
                    </a:moveTo>
                    <a:cubicBezTo>
                      <a:pt x="373396" y="62199"/>
                      <a:pt x="370741" y="62199"/>
                      <a:pt x="370741" y="65992"/>
                    </a:cubicBezTo>
                    <a:cubicBezTo>
                      <a:pt x="371120" y="75852"/>
                      <a:pt x="367327" y="85334"/>
                      <a:pt x="366948" y="95195"/>
                    </a:cubicBezTo>
                    <a:cubicBezTo>
                      <a:pt x="365810" y="119468"/>
                      <a:pt x="360501" y="142982"/>
                      <a:pt x="355950" y="166496"/>
                    </a:cubicBezTo>
                    <a:cubicBezTo>
                      <a:pt x="351778" y="188872"/>
                      <a:pt x="346468" y="210870"/>
                      <a:pt x="340021" y="232488"/>
                    </a:cubicBezTo>
                    <a:cubicBezTo>
                      <a:pt x="333194" y="256381"/>
                      <a:pt x="324092" y="279516"/>
                      <a:pt x="312335" y="303789"/>
                    </a:cubicBezTo>
                    <a:cubicBezTo>
                      <a:pt x="324850" y="302272"/>
                      <a:pt x="333573" y="295824"/>
                      <a:pt x="341159" y="290514"/>
                    </a:cubicBezTo>
                    <a:cubicBezTo>
                      <a:pt x="368465" y="272689"/>
                      <a:pt x="387808" y="246900"/>
                      <a:pt x="401461" y="217696"/>
                    </a:cubicBezTo>
                    <a:cubicBezTo>
                      <a:pt x="412839" y="193803"/>
                      <a:pt x="419666" y="168772"/>
                      <a:pt x="424596" y="142982"/>
                    </a:cubicBezTo>
                    <a:cubicBezTo>
                      <a:pt x="429147" y="118330"/>
                      <a:pt x="430285" y="93678"/>
                      <a:pt x="430285" y="68647"/>
                    </a:cubicBezTo>
                    <a:cubicBezTo>
                      <a:pt x="430285" y="64096"/>
                      <a:pt x="428768" y="62199"/>
                      <a:pt x="424217" y="62199"/>
                    </a:cubicBezTo>
                    <a:cubicBezTo>
                      <a:pt x="408288" y="62199"/>
                      <a:pt x="391980" y="62199"/>
                      <a:pt x="376051" y="62199"/>
                    </a:cubicBezTo>
                    <a:close/>
                    <a:moveTo>
                      <a:pt x="365431" y="0"/>
                    </a:moveTo>
                    <a:cubicBezTo>
                      <a:pt x="371120" y="0"/>
                      <a:pt x="373017" y="2655"/>
                      <a:pt x="372637" y="7965"/>
                    </a:cubicBezTo>
                    <a:cubicBezTo>
                      <a:pt x="372258" y="15550"/>
                      <a:pt x="372637" y="23135"/>
                      <a:pt x="372258" y="30721"/>
                    </a:cubicBezTo>
                    <a:cubicBezTo>
                      <a:pt x="371879" y="37547"/>
                      <a:pt x="374154" y="40202"/>
                      <a:pt x="381739" y="40202"/>
                    </a:cubicBezTo>
                    <a:cubicBezTo>
                      <a:pt x="402599" y="39443"/>
                      <a:pt x="423079" y="40202"/>
                      <a:pt x="443938" y="39823"/>
                    </a:cubicBezTo>
                    <a:cubicBezTo>
                      <a:pt x="450765" y="39823"/>
                      <a:pt x="453041" y="42477"/>
                      <a:pt x="453420" y="48925"/>
                    </a:cubicBezTo>
                    <a:cubicBezTo>
                      <a:pt x="454937" y="86093"/>
                      <a:pt x="452662" y="123260"/>
                      <a:pt x="444697" y="159290"/>
                    </a:cubicBezTo>
                    <a:cubicBezTo>
                      <a:pt x="437112" y="193044"/>
                      <a:pt x="426113" y="226040"/>
                      <a:pt x="406392" y="255622"/>
                    </a:cubicBezTo>
                    <a:cubicBezTo>
                      <a:pt x="381360" y="292790"/>
                      <a:pt x="348744" y="319718"/>
                      <a:pt x="305129" y="332613"/>
                    </a:cubicBezTo>
                    <a:cubicBezTo>
                      <a:pt x="300577" y="333750"/>
                      <a:pt x="295268" y="334130"/>
                      <a:pt x="292234" y="338301"/>
                    </a:cubicBezTo>
                    <a:cubicBezTo>
                      <a:pt x="275167" y="364471"/>
                      <a:pt x="253170" y="385330"/>
                      <a:pt x="225104" y="400500"/>
                    </a:cubicBezTo>
                    <a:cubicBezTo>
                      <a:pt x="237999" y="405051"/>
                      <a:pt x="242550" y="411878"/>
                      <a:pt x="240654" y="423256"/>
                    </a:cubicBezTo>
                    <a:cubicBezTo>
                      <a:pt x="239137" y="432738"/>
                      <a:pt x="231931" y="437668"/>
                      <a:pt x="219795" y="437668"/>
                    </a:cubicBezTo>
                    <a:cubicBezTo>
                      <a:pt x="216002" y="437668"/>
                      <a:pt x="212209" y="438047"/>
                      <a:pt x="208796" y="437668"/>
                    </a:cubicBezTo>
                    <a:cubicBezTo>
                      <a:pt x="202349" y="436909"/>
                      <a:pt x="200832" y="439943"/>
                      <a:pt x="200832" y="445633"/>
                    </a:cubicBezTo>
                    <a:cubicBezTo>
                      <a:pt x="200452" y="456252"/>
                      <a:pt x="199315" y="466492"/>
                      <a:pt x="199315" y="477111"/>
                    </a:cubicBezTo>
                    <a:cubicBezTo>
                      <a:pt x="199315" y="508969"/>
                      <a:pt x="200832" y="541206"/>
                      <a:pt x="204245" y="573064"/>
                    </a:cubicBezTo>
                    <a:cubicBezTo>
                      <a:pt x="208417" y="611370"/>
                      <a:pt x="217140" y="648537"/>
                      <a:pt x="230035" y="684567"/>
                    </a:cubicBezTo>
                    <a:cubicBezTo>
                      <a:pt x="241792" y="717942"/>
                      <a:pt x="259997" y="748283"/>
                      <a:pt x="283511" y="775211"/>
                    </a:cubicBezTo>
                    <a:lnTo>
                      <a:pt x="283295" y="775282"/>
                    </a:lnTo>
                    <a:lnTo>
                      <a:pt x="286722" y="775968"/>
                    </a:lnTo>
                    <a:cubicBezTo>
                      <a:pt x="296582" y="775589"/>
                      <a:pt x="300375" y="779760"/>
                      <a:pt x="299616" y="788862"/>
                    </a:cubicBezTo>
                    <a:cubicBezTo>
                      <a:pt x="214662" y="788862"/>
                      <a:pt x="129328" y="788862"/>
                      <a:pt x="44374" y="788483"/>
                    </a:cubicBezTo>
                    <a:cubicBezTo>
                      <a:pt x="43236" y="774072"/>
                      <a:pt x="54993" y="777106"/>
                      <a:pt x="62957" y="774830"/>
                    </a:cubicBezTo>
                    <a:cubicBezTo>
                      <a:pt x="66750" y="775209"/>
                      <a:pt x="70542" y="776347"/>
                      <a:pt x="74335" y="776347"/>
                    </a:cubicBezTo>
                    <a:lnTo>
                      <a:pt x="172387" y="776347"/>
                    </a:lnTo>
                    <a:lnTo>
                      <a:pt x="172387" y="217317"/>
                    </a:lnTo>
                    <a:cubicBezTo>
                      <a:pt x="172766" y="217317"/>
                      <a:pt x="171628" y="2276"/>
                      <a:pt x="172766" y="759"/>
                    </a:cubicBezTo>
                    <a:cubicBezTo>
                      <a:pt x="236482" y="379"/>
                      <a:pt x="302094" y="379"/>
                      <a:pt x="365431" y="0"/>
                    </a:cubicBezTo>
                    <a:close/>
                  </a:path>
                </a:pathLst>
              </a:custGeom>
              <a:solidFill>
                <a:schemeClr val="accent1">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3" name="Freeform: Shape 20">
                <a:extLst>
                  <a:ext uri="{FF2B5EF4-FFF2-40B4-BE49-F238E27FC236}">
                    <a16:creationId xmlns:a16="http://schemas.microsoft.com/office/drawing/2014/main" id="{7DA60E4A-4288-4584-AA32-74D6BD860457}"/>
                  </a:ext>
                </a:extLst>
              </p:cNvPr>
              <p:cNvSpPr/>
              <p:nvPr/>
            </p:nvSpPr>
            <p:spPr>
              <a:xfrm>
                <a:off x="8205904" y="4143792"/>
                <a:ext cx="333751" cy="3792"/>
              </a:xfrm>
              <a:custGeom>
                <a:avLst/>
                <a:gdLst>
                  <a:gd name="connsiteX0" fmla="*/ 0 w 838200"/>
                  <a:gd name="connsiteY0" fmla="*/ 1129 h 9525"/>
                  <a:gd name="connsiteX1" fmla="*/ 818197 w 838200"/>
                  <a:gd name="connsiteY1" fmla="*/ 1129 h 9525"/>
                  <a:gd name="connsiteX2" fmla="*/ 839152 w 838200"/>
                  <a:gd name="connsiteY2" fmla="*/ 9701 h 9525"/>
                  <a:gd name="connsiteX3" fmla="*/ 762952 w 838200"/>
                  <a:gd name="connsiteY3" fmla="*/ 10654 h 9525"/>
                  <a:gd name="connsiteX4" fmla="*/ 24765 w 838200"/>
                  <a:gd name="connsiteY4" fmla="*/ 9701 h 9525"/>
                  <a:gd name="connsiteX5" fmla="*/ 0 w 838200"/>
                  <a:gd name="connsiteY5" fmla="*/ 1129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9525">
                    <a:moveTo>
                      <a:pt x="0" y="1129"/>
                    </a:moveTo>
                    <a:cubicBezTo>
                      <a:pt x="272415" y="1129"/>
                      <a:pt x="545782" y="1129"/>
                      <a:pt x="818197" y="1129"/>
                    </a:cubicBezTo>
                    <a:cubicBezTo>
                      <a:pt x="825817" y="1129"/>
                      <a:pt x="837247" y="-4586"/>
                      <a:pt x="839152" y="9701"/>
                    </a:cubicBezTo>
                    <a:cubicBezTo>
                      <a:pt x="813435" y="9701"/>
                      <a:pt x="787717" y="10654"/>
                      <a:pt x="762952" y="10654"/>
                    </a:cubicBezTo>
                    <a:cubicBezTo>
                      <a:pt x="517207" y="10654"/>
                      <a:pt x="271463" y="10654"/>
                      <a:pt x="24765" y="9701"/>
                    </a:cubicBezTo>
                    <a:cubicBezTo>
                      <a:pt x="17145" y="10654"/>
                      <a:pt x="2857" y="19226"/>
                      <a:pt x="0" y="1129"/>
                    </a:cubicBezTo>
                    <a:close/>
                  </a:path>
                </a:pathLst>
              </a:custGeom>
              <a:solidFill>
                <a:srgbClr val="78201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4" name="Freeform: Shape 21">
                <a:extLst>
                  <a:ext uri="{FF2B5EF4-FFF2-40B4-BE49-F238E27FC236}">
                    <a16:creationId xmlns:a16="http://schemas.microsoft.com/office/drawing/2014/main" id="{09D70B1A-240D-40C9-8726-5BF7018464C3}"/>
                  </a:ext>
                </a:extLst>
              </p:cNvPr>
              <p:cNvSpPr/>
              <p:nvPr/>
            </p:nvSpPr>
            <p:spPr>
              <a:xfrm>
                <a:off x="8245726" y="3207575"/>
                <a:ext cx="265483" cy="246519"/>
              </a:xfrm>
              <a:custGeom>
                <a:avLst/>
                <a:gdLst>
                  <a:gd name="connsiteX0" fmla="*/ 324802 w 666750"/>
                  <a:gd name="connsiteY0" fmla="*/ 4488 h 619125"/>
                  <a:gd name="connsiteX1" fmla="*/ 341947 w 666750"/>
                  <a:gd name="connsiteY1" fmla="*/ 12108 h 619125"/>
                  <a:gd name="connsiteX2" fmla="*/ 402907 w 666750"/>
                  <a:gd name="connsiteY2" fmla="*/ 205465 h 619125"/>
                  <a:gd name="connsiteX3" fmla="*/ 440055 w 666750"/>
                  <a:gd name="connsiteY3" fmla="*/ 234040 h 619125"/>
                  <a:gd name="connsiteX4" fmla="*/ 669607 w 666750"/>
                  <a:gd name="connsiteY4" fmla="*/ 233088 h 619125"/>
                  <a:gd name="connsiteX5" fmla="*/ 641985 w 666750"/>
                  <a:gd name="connsiteY5" fmla="*/ 255948 h 619125"/>
                  <a:gd name="connsiteX6" fmla="*/ 483870 w 666750"/>
                  <a:gd name="connsiteY6" fmla="*/ 370248 h 619125"/>
                  <a:gd name="connsiteX7" fmla="*/ 469582 w 666750"/>
                  <a:gd name="connsiteY7" fmla="*/ 411205 h 619125"/>
                  <a:gd name="connsiteX8" fmla="*/ 533400 w 666750"/>
                  <a:gd name="connsiteY8" fmla="*/ 611230 h 619125"/>
                  <a:gd name="connsiteX9" fmla="*/ 538163 w 666750"/>
                  <a:gd name="connsiteY9" fmla="*/ 626470 h 619125"/>
                  <a:gd name="connsiteX10" fmla="*/ 482917 w 666750"/>
                  <a:gd name="connsiteY10" fmla="*/ 590275 h 619125"/>
                  <a:gd name="connsiteX11" fmla="*/ 352425 w 666750"/>
                  <a:gd name="connsiteY11" fmla="*/ 496930 h 619125"/>
                  <a:gd name="connsiteX12" fmla="*/ 326707 w 666750"/>
                  <a:gd name="connsiteY12" fmla="*/ 488358 h 619125"/>
                  <a:gd name="connsiteX13" fmla="*/ 217170 w 666750"/>
                  <a:gd name="connsiteY13" fmla="*/ 563605 h 619125"/>
                  <a:gd name="connsiteX14" fmla="*/ 124777 w 666750"/>
                  <a:gd name="connsiteY14" fmla="*/ 624565 h 619125"/>
                  <a:gd name="connsiteX15" fmla="*/ 149542 w 666750"/>
                  <a:gd name="connsiteY15" fmla="*/ 546460 h 619125"/>
                  <a:gd name="connsiteX16" fmla="*/ 194310 w 666750"/>
                  <a:gd name="connsiteY16" fmla="*/ 409300 h 619125"/>
                  <a:gd name="connsiteX17" fmla="*/ 180975 w 666750"/>
                  <a:gd name="connsiteY17" fmla="*/ 371200 h 619125"/>
                  <a:gd name="connsiteX18" fmla="*/ 16192 w 666750"/>
                  <a:gd name="connsiteY18" fmla="*/ 252138 h 619125"/>
                  <a:gd name="connsiteX19" fmla="*/ 0 w 666750"/>
                  <a:gd name="connsiteY19" fmla="*/ 233088 h 619125"/>
                  <a:gd name="connsiteX20" fmla="*/ 112395 w 666750"/>
                  <a:gd name="connsiteY20" fmla="*/ 233088 h 619125"/>
                  <a:gd name="connsiteX21" fmla="*/ 220980 w 666750"/>
                  <a:gd name="connsiteY21" fmla="*/ 234993 h 619125"/>
                  <a:gd name="connsiteX22" fmla="*/ 259080 w 666750"/>
                  <a:gd name="connsiteY22" fmla="*/ 210228 h 619125"/>
                  <a:gd name="connsiteX23" fmla="*/ 322897 w 666750"/>
                  <a:gd name="connsiteY23" fmla="*/ 12108 h 619125"/>
                  <a:gd name="connsiteX24" fmla="*/ 324802 w 666750"/>
                  <a:gd name="connsiteY24" fmla="*/ 4488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6750" h="619125">
                    <a:moveTo>
                      <a:pt x="324802" y="4488"/>
                    </a:moveTo>
                    <a:cubicBezTo>
                      <a:pt x="337185" y="-6942"/>
                      <a:pt x="340042" y="6393"/>
                      <a:pt x="341947" y="12108"/>
                    </a:cubicBezTo>
                    <a:cubicBezTo>
                      <a:pt x="362902" y="75925"/>
                      <a:pt x="384810" y="140695"/>
                      <a:pt x="402907" y="205465"/>
                    </a:cubicBezTo>
                    <a:cubicBezTo>
                      <a:pt x="408622" y="226420"/>
                      <a:pt x="417195" y="234040"/>
                      <a:pt x="440055" y="234040"/>
                    </a:cubicBezTo>
                    <a:cubicBezTo>
                      <a:pt x="514350" y="233088"/>
                      <a:pt x="587692" y="233088"/>
                      <a:pt x="669607" y="233088"/>
                    </a:cubicBezTo>
                    <a:cubicBezTo>
                      <a:pt x="657225" y="243565"/>
                      <a:pt x="649605" y="250233"/>
                      <a:pt x="641985" y="255948"/>
                    </a:cubicBezTo>
                    <a:cubicBezTo>
                      <a:pt x="589597" y="294048"/>
                      <a:pt x="537210" y="333100"/>
                      <a:pt x="483870" y="370248"/>
                    </a:cubicBezTo>
                    <a:cubicBezTo>
                      <a:pt x="467677" y="381678"/>
                      <a:pt x="461963" y="389298"/>
                      <a:pt x="469582" y="411205"/>
                    </a:cubicBezTo>
                    <a:cubicBezTo>
                      <a:pt x="493395" y="476928"/>
                      <a:pt x="512445" y="544555"/>
                      <a:pt x="533400" y="611230"/>
                    </a:cubicBezTo>
                    <a:cubicBezTo>
                      <a:pt x="534352" y="615993"/>
                      <a:pt x="541020" y="617898"/>
                      <a:pt x="538163" y="626470"/>
                    </a:cubicBezTo>
                    <a:cubicBezTo>
                      <a:pt x="516255" y="619803"/>
                      <a:pt x="501015" y="602658"/>
                      <a:pt x="482917" y="590275"/>
                    </a:cubicBezTo>
                    <a:cubicBezTo>
                      <a:pt x="439102" y="559795"/>
                      <a:pt x="396240" y="527410"/>
                      <a:pt x="352425" y="496930"/>
                    </a:cubicBezTo>
                    <a:cubicBezTo>
                      <a:pt x="344805" y="492168"/>
                      <a:pt x="339090" y="480738"/>
                      <a:pt x="326707" y="488358"/>
                    </a:cubicBezTo>
                    <a:cubicBezTo>
                      <a:pt x="286702" y="508360"/>
                      <a:pt x="254317" y="538840"/>
                      <a:pt x="217170" y="563605"/>
                    </a:cubicBezTo>
                    <a:cubicBezTo>
                      <a:pt x="186690" y="583608"/>
                      <a:pt x="159067" y="606468"/>
                      <a:pt x="124777" y="624565"/>
                    </a:cubicBezTo>
                    <a:cubicBezTo>
                      <a:pt x="133350" y="598848"/>
                      <a:pt x="140970" y="572178"/>
                      <a:pt x="149542" y="546460"/>
                    </a:cubicBezTo>
                    <a:cubicBezTo>
                      <a:pt x="164782" y="500740"/>
                      <a:pt x="178117" y="455020"/>
                      <a:pt x="194310" y="409300"/>
                    </a:cubicBezTo>
                    <a:cubicBezTo>
                      <a:pt x="200977" y="391203"/>
                      <a:pt x="195263" y="380725"/>
                      <a:pt x="180975" y="371200"/>
                    </a:cubicBezTo>
                    <a:cubicBezTo>
                      <a:pt x="125730" y="332148"/>
                      <a:pt x="71438" y="291190"/>
                      <a:pt x="16192" y="252138"/>
                    </a:cubicBezTo>
                    <a:cubicBezTo>
                      <a:pt x="10477" y="248328"/>
                      <a:pt x="5715" y="243565"/>
                      <a:pt x="0" y="233088"/>
                    </a:cubicBezTo>
                    <a:cubicBezTo>
                      <a:pt x="39052" y="233088"/>
                      <a:pt x="76200" y="233088"/>
                      <a:pt x="112395" y="233088"/>
                    </a:cubicBezTo>
                    <a:cubicBezTo>
                      <a:pt x="148590" y="233088"/>
                      <a:pt x="184785" y="233088"/>
                      <a:pt x="220980" y="234993"/>
                    </a:cubicBezTo>
                    <a:cubicBezTo>
                      <a:pt x="240030" y="235945"/>
                      <a:pt x="252413" y="231183"/>
                      <a:pt x="259080" y="210228"/>
                    </a:cubicBezTo>
                    <a:cubicBezTo>
                      <a:pt x="279082" y="144505"/>
                      <a:pt x="300990" y="78783"/>
                      <a:pt x="322897" y="12108"/>
                    </a:cubicBezTo>
                    <a:cubicBezTo>
                      <a:pt x="325755" y="11155"/>
                      <a:pt x="324802" y="7345"/>
                      <a:pt x="324802" y="4488"/>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209" name="그룹 208">
              <a:extLst>
                <a:ext uri="{FF2B5EF4-FFF2-40B4-BE49-F238E27FC236}">
                  <a16:creationId xmlns:a16="http://schemas.microsoft.com/office/drawing/2014/main" id="{E5D47B07-BB5E-4D7E-A3BF-9B5216138D45}"/>
                </a:ext>
              </a:extLst>
            </p:cNvPr>
            <p:cNvGrpSpPr/>
            <p:nvPr/>
          </p:nvGrpSpPr>
          <p:grpSpPr>
            <a:xfrm>
              <a:off x="3593908" y="2676398"/>
              <a:ext cx="711386" cy="1978070"/>
              <a:chOff x="7911945" y="492008"/>
              <a:chExt cx="914931" cy="2544044"/>
            </a:xfrm>
          </p:grpSpPr>
          <p:sp>
            <p:nvSpPr>
              <p:cNvPr id="210" name="자유형: 도형 209">
                <a:extLst>
                  <a:ext uri="{FF2B5EF4-FFF2-40B4-BE49-F238E27FC236}">
                    <a16:creationId xmlns:a16="http://schemas.microsoft.com/office/drawing/2014/main" id="{78F022BA-4781-415D-B959-2884B3831848}"/>
                  </a:ext>
                </a:extLst>
              </p:cNvPr>
              <p:cNvSpPr/>
              <p:nvPr/>
            </p:nvSpPr>
            <p:spPr>
              <a:xfrm>
                <a:off x="8196066" y="817056"/>
                <a:ext cx="213534" cy="272140"/>
              </a:xfrm>
              <a:custGeom>
                <a:avLst/>
                <a:gdLst>
                  <a:gd name="connsiteX0" fmla="*/ 62727 w 390276"/>
                  <a:gd name="connsiteY0" fmla="*/ 417504 h 497391"/>
                  <a:gd name="connsiteX1" fmla="*/ 22340 w 390276"/>
                  <a:gd name="connsiteY1" fmla="*/ 286249 h 497391"/>
                  <a:gd name="connsiteX2" fmla="*/ 5671 w 390276"/>
                  <a:gd name="connsiteY2" fmla="*/ 175378 h 497391"/>
                  <a:gd name="connsiteX3" fmla="*/ 16244 w 390276"/>
                  <a:gd name="connsiteY3" fmla="*/ 147089 h 497391"/>
                  <a:gd name="connsiteX4" fmla="*/ 114733 w 390276"/>
                  <a:gd name="connsiteY4" fmla="*/ 7167 h 497391"/>
                  <a:gd name="connsiteX5" fmla="*/ 279515 w 390276"/>
                  <a:gd name="connsiteY5" fmla="*/ 8881 h 497391"/>
                  <a:gd name="connsiteX6" fmla="*/ 362573 w 390276"/>
                  <a:gd name="connsiteY6" fmla="*/ 106322 h 497391"/>
                  <a:gd name="connsiteX7" fmla="*/ 378385 w 390276"/>
                  <a:gd name="connsiteY7" fmla="*/ 164901 h 497391"/>
                  <a:gd name="connsiteX8" fmla="*/ 372384 w 390276"/>
                  <a:gd name="connsiteY8" fmla="*/ 271009 h 497391"/>
                  <a:gd name="connsiteX9" fmla="*/ 329331 w 390276"/>
                  <a:gd name="connsiteY9" fmla="*/ 434172 h 497391"/>
                  <a:gd name="connsiteX10" fmla="*/ 138069 w 390276"/>
                  <a:gd name="connsiteY10" fmla="*/ 477130 h 497391"/>
                  <a:gd name="connsiteX11" fmla="*/ 62727 w 390276"/>
                  <a:gd name="connsiteY11" fmla="*/ 417504 h 4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276" h="497391">
                    <a:moveTo>
                      <a:pt x="62727" y="417504"/>
                    </a:moveTo>
                    <a:cubicBezTo>
                      <a:pt x="68251" y="367878"/>
                      <a:pt x="48248" y="326731"/>
                      <a:pt x="22340" y="286249"/>
                    </a:cubicBezTo>
                    <a:cubicBezTo>
                      <a:pt x="814" y="252626"/>
                      <a:pt x="-6044" y="214907"/>
                      <a:pt x="5671" y="175378"/>
                    </a:cubicBezTo>
                    <a:cubicBezTo>
                      <a:pt x="27008" y="172521"/>
                      <a:pt x="17959" y="158995"/>
                      <a:pt x="16244" y="147089"/>
                    </a:cubicBezTo>
                    <a:cubicBezTo>
                      <a:pt x="3481" y="59935"/>
                      <a:pt x="27484" y="23359"/>
                      <a:pt x="114733" y="7167"/>
                    </a:cubicBezTo>
                    <a:cubicBezTo>
                      <a:pt x="169121" y="-2930"/>
                      <a:pt x="225032" y="-2358"/>
                      <a:pt x="279515" y="8881"/>
                    </a:cubicBezTo>
                    <a:cubicBezTo>
                      <a:pt x="340189" y="21359"/>
                      <a:pt x="357335" y="44505"/>
                      <a:pt x="362573" y="106322"/>
                    </a:cubicBezTo>
                    <a:cubicBezTo>
                      <a:pt x="364288" y="126039"/>
                      <a:pt x="350953" y="151566"/>
                      <a:pt x="378385" y="164901"/>
                    </a:cubicBezTo>
                    <a:cubicBezTo>
                      <a:pt x="396673" y="201381"/>
                      <a:pt x="393244" y="239862"/>
                      <a:pt x="372384" y="271009"/>
                    </a:cubicBezTo>
                    <a:cubicBezTo>
                      <a:pt x="338570" y="321587"/>
                      <a:pt x="323616" y="374546"/>
                      <a:pt x="329331" y="434172"/>
                    </a:cubicBezTo>
                    <a:cubicBezTo>
                      <a:pt x="282278" y="497133"/>
                      <a:pt x="203125" y="516183"/>
                      <a:pt x="138069" y="477130"/>
                    </a:cubicBezTo>
                    <a:cubicBezTo>
                      <a:pt x="110732" y="460747"/>
                      <a:pt x="75109" y="453318"/>
                      <a:pt x="62727" y="417504"/>
                    </a:cubicBezTo>
                    <a:close/>
                  </a:path>
                </a:pathLst>
              </a:custGeom>
              <a:solidFill>
                <a:srgbClr val="FEBA9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1" name="자유형: 도형 210">
                <a:extLst>
                  <a:ext uri="{FF2B5EF4-FFF2-40B4-BE49-F238E27FC236}">
                    <a16:creationId xmlns:a16="http://schemas.microsoft.com/office/drawing/2014/main" id="{FD74FF1D-DE8E-4472-BE3B-A5F49243C2D6}"/>
                  </a:ext>
                </a:extLst>
              </p:cNvPr>
              <p:cNvSpPr/>
              <p:nvPr/>
            </p:nvSpPr>
            <p:spPr>
              <a:xfrm>
                <a:off x="7911945" y="1050208"/>
                <a:ext cx="883935" cy="1140601"/>
              </a:xfrm>
              <a:custGeom>
                <a:avLst/>
                <a:gdLst>
                  <a:gd name="connsiteX0" fmla="*/ 1373255 w 1615570"/>
                  <a:gd name="connsiteY0" fmla="*/ 1075127 h 2084681"/>
                  <a:gd name="connsiteX1" fmla="*/ 1344680 w 1615570"/>
                  <a:gd name="connsiteY1" fmla="*/ 579827 h 2084681"/>
                  <a:gd name="connsiteX2" fmla="*/ 1134654 w 1615570"/>
                  <a:gd name="connsiteY2" fmla="*/ 128056 h 2084681"/>
                  <a:gd name="connsiteX3" fmla="*/ 1082933 w 1615570"/>
                  <a:gd name="connsiteY3" fmla="*/ 101958 h 2084681"/>
                  <a:gd name="connsiteX4" fmla="*/ 1006448 w 1615570"/>
                  <a:gd name="connsiteY4" fmla="*/ 99386 h 2084681"/>
                  <a:gd name="connsiteX5" fmla="*/ 900339 w 1615570"/>
                  <a:gd name="connsiteY5" fmla="*/ 36331 h 2084681"/>
                  <a:gd name="connsiteX6" fmla="*/ 848523 w 1615570"/>
                  <a:gd name="connsiteY6" fmla="*/ 17376 h 2084681"/>
                  <a:gd name="connsiteX7" fmla="*/ 610017 w 1615570"/>
                  <a:gd name="connsiteY7" fmla="*/ 17852 h 2084681"/>
                  <a:gd name="connsiteX8" fmla="*/ 582014 w 1615570"/>
                  <a:gd name="connsiteY8" fmla="*/ 802 h 2084681"/>
                  <a:gd name="connsiteX9" fmla="*/ 526578 w 1615570"/>
                  <a:gd name="connsiteY9" fmla="*/ 6708 h 2084681"/>
                  <a:gd name="connsiteX10" fmla="*/ 407611 w 1615570"/>
                  <a:gd name="connsiteY10" fmla="*/ 30235 h 2084681"/>
                  <a:gd name="connsiteX11" fmla="*/ 172724 w 1615570"/>
                  <a:gd name="connsiteY11" fmla="*/ 385612 h 2084681"/>
                  <a:gd name="connsiteX12" fmla="*/ 136910 w 1615570"/>
                  <a:gd name="connsiteY12" fmla="*/ 576398 h 2084681"/>
                  <a:gd name="connsiteX13" fmla="*/ 29468 w 1615570"/>
                  <a:gd name="connsiteY13" fmla="*/ 1245148 h 2084681"/>
                  <a:gd name="connsiteX14" fmla="*/ 47470 w 1615570"/>
                  <a:gd name="connsiteY14" fmla="*/ 1495751 h 2084681"/>
                  <a:gd name="connsiteX15" fmla="*/ 3179 w 1615570"/>
                  <a:gd name="connsiteY15" fmla="*/ 1856749 h 2084681"/>
                  <a:gd name="connsiteX16" fmla="*/ 36517 w 1615570"/>
                  <a:gd name="connsiteY16" fmla="*/ 1900564 h 2084681"/>
                  <a:gd name="connsiteX17" fmla="*/ 126528 w 1615570"/>
                  <a:gd name="connsiteY17" fmla="*/ 1906469 h 2084681"/>
                  <a:gd name="connsiteX18" fmla="*/ 148055 w 1615570"/>
                  <a:gd name="connsiteY18" fmla="*/ 1927614 h 2084681"/>
                  <a:gd name="connsiteX19" fmla="*/ 171581 w 1615570"/>
                  <a:gd name="connsiteY19" fmla="*/ 1969525 h 2084681"/>
                  <a:gd name="connsiteX20" fmla="*/ 206252 w 1615570"/>
                  <a:gd name="connsiteY20" fmla="*/ 1991813 h 2084681"/>
                  <a:gd name="connsiteX21" fmla="*/ 265784 w 1615570"/>
                  <a:gd name="connsiteY21" fmla="*/ 2019340 h 2084681"/>
                  <a:gd name="connsiteX22" fmla="*/ 326648 w 1615570"/>
                  <a:gd name="connsiteY22" fmla="*/ 2009530 h 2084681"/>
                  <a:gd name="connsiteX23" fmla="*/ 649355 w 1615570"/>
                  <a:gd name="connsiteY23" fmla="*/ 2084682 h 2084681"/>
                  <a:gd name="connsiteX24" fmla="*/ 1097601 w 1615570"/>
                  <a:gd name="connsiteY24" fmla="*/ 1907422 h 2084681"/>
                  <a:gd name="connsiteX25" fmla="*/ 1390591 w 1615570"/>
                  <a:gd name="connsiteY25" fmla="*/ 1836270 h 2084681"/>
                  <a:gd name="connsiteX26" fmla="*/ 1615571 w 1615570"/>
                  <a:gd name="connsiteY26" fmla="*/ 1854081 h 2084681"/>
                  <a:gd name="connsiteX27" fmla="*/ 1373255 w 1615570"/>
                  <a:gd name="connsiteY27" fmla="*/ 1075127 h 20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15570" h="2084681">
                    <a:moveTo>
                      <a:pt x="1373255" y="1075127"/>
                    </a:moveTo>
                    <a:cubicBezTo>
                      <a:pt x="1306580" y="884627"/>
                      <a:pt x="1344680" y="579827"/>
                      <a:pt x="1344680" y="579827"/>
                    </a:cubicBezTo>
                    <a:cubicBezTo>
                      <a:pt x="1325630" y="398852"/>
                      <a:pt x="1163705" y="246452"/>
                      <a:pt x="1134654" y="128056"/>
                    </a:cubicBezTo>
                    <a:cubicBezTo>
                      <a:pt x="1130463" y="93576"/>
                      <a:pt x="1111699" y="84337"/>
                      <a:pt x="1082933" y="101958"/>
                    </a:cubicBezTo>
                    <a:cubicBezTo>
                      <a:pt x="1055787" y="118627"/>
                      <a:pt x="1030641" y="112531"/>
                      <a:pt x="1006448" y="99386"/>
                    </a:cubicBezTo>
                    <a:cubicBezTo>
                      <a:pt x="970348" y="79765"/>
                      <a:pt x="935486" y="57762"/>
                      <a:pt x="900339" y="36331"/>
                    </a:cubicBezTo>
                    <a:cubicBezTo>
                      <a:pt x="884242" y="26520"/>
                      <a:pt x="869573" y="13280"/>
                      <a:pt x="848523" y="17376"/>
                    </a:cubicBezTo>
                    <a:cubicBezTo>
                      <a:pt x="769180" y="77669"/>
                      <a:pt x="689836" y="90052"/>
                      <a:pt x="610017" y="17852"/>
                    </a:cubicBezTo>
                    <a:cubicBezTo>
                      <a:pt x="602016" y="10613"/>
                      <a:pt x="591348" y="6422"/>
                      <a:pt x="582014" y="802"/>
                    </a:cubicBezTo>
                    <a:cubicBezTo>
                      <a:pt x="563058" y="-1674"/>
                      <a:pt x="545151" y="1945"/>
                      <a:pt x="526578" y="6708"/>
                    </a:cubicBezTo>
                    <a:cubicBezTo>
                      <a:pt x="487430" y="16804"/>
                      <a:pt x="449616" y="34426"/>
                      <a:pt x="407611" y="30235"/>
                    </a:cubicBezTo>
                    <a:cubicBezTo>
                      <a:pt x="258830" y="55857"/>
                      <a:pt x="179201" y="353227"/>
                      <a:pt x="172724" y="385612"/>
                    </a:cubicBezTo>
                    <a:cubicBezTo>
                      <a:pt x="160056" y="449049"/>
                      <a:pt x="150912" y="513247"/>
                      <a:pt x="136910" y="576398"/>
                    </a:cubicBezTo>
                    <a:cubicBezTo>
                      <a:pt x="87951" y="797188"/>
                      <a:pt x="44423" y="1018834"/>
                      <a:pt x="29468" y="1245148"/>
                    </a:cubicBezTo>
                    <a:cubicBezTo>
                      <a:pt x="23944" y="1329445"/>
                      <a:pt x="40422" y="1412217"/>
                      <a:pt x="47470" y="1495751"/>
                    </a:cubicBezTo>
                    <a:cubicBezTo>
                      <a:pt x="57948" y="1618719"/>
                      <a:pt x="31754" y="1738258"/>
                      <a:pt x="3179" y="1856749"/>
                    </a:cubicBezTo>
                    <a:cubicBezTo>
                      <a:pt x="-4631" y="1888943"/>
                      <a:pt x="322" y="1902373"/>
                      <a:pt x="36517" y="1900564"/>
                    </a:cubicBezTo>
                    <a:cubicBezTo>
                      <a:pt x="66330" y="1899135"/>
                      <a:pt x="96524" y="1903612"/>
                      <a:pt x="126528" y="1906469"/>
                    </a:cubicBezTo>
                    <a:cubicBezTo>
                      <a:pt x="138720" y="1907612"/>
                      <a:pt x="156913" y="1911803"/>
                      <a:pt x="148055" y="1927614"/>
                    </a:cubicBezTo>
                    <a:cubicBezTo>
                      <a:pt x="130814" y="1958380"/>
                      <a:pt x="153865" y="1961524"/>
                      <a:pt x="171581" y="1969525"/>
                    </a:cubicBezTo>
                    <a:cubicBezTo>
                      <a:pt x="184440" y="1975335"/>
                      <a:pt x="203109" y="1977526"/>
                      <a:pt x="206252" y="1991813"/>
                    </a:cubicBezTo>
                    <a:cubicBezTo>
                      <a:pt x="214634" y="2029246"/>
                      <a:pt x="241495" y="2021436"/>
                      <a:pt x="265784" y="2019340"/>
                    </a:cubicBezTo>
                    <a:cubicBezTo>
                      <a:pt x="286167" y="2017531"/>
                      <a:pt x="306360" y="2012863"/>
                      <a:pt x="326648" y="2009530"/>
                    </a:cubicBezTo>
                    <a:cubicBezTo>
                      <a:pt x="449330" y="1989432"/>
                      <a:pt x="530102" y="2084682"/>
                      <a:pt x="649355" y="2084682"/>
                    </a:cubicBezTo>
                    <a:cubicBezTo>
                      <a:pt x="814138" y="2084682"/>
                      <a:pt x="1088649" y="1914184"/>
                      <a:pt x="1097601" y="1907422"/>
                    </a:cubicBezTo>
                    <a:cubicBezTo>
                      <a:pt x="1185041" y="1841889"/>
                      <a:pt x="1284959" y="1827602"/>
                      <a:pt x="1390591" y="1836270"/>
                    </a:cubicBezTo>
                    <a:cubicBezTo>
                      <a:pt x="1464505" y="1842366"/>
                      <a:pt x="1538419" y="1847986"/>
                      <a:pt x="1615571" y="1854081"/>
                    </a:cubicBezTo>
                    <a:cubicBezTo>
                      <a:pt x="1611380" y="1684727"/>
                      <a:pt x="1467267" y="1333350"/>
                      <a:pt x="1373255" y="1075127"/>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2" name="자유형: 도형 211">
                <a:extLst>
                  <a:ext uri="{FF2B5EF4-FFF2-40B4-BE49-F238E27FC236}">
                    <a16:creationId xmlns:a16="http://schemas.microsoft.com/office/drawing/2014/main" id="{C643401B-0459-4E4E-A45F-62A0DD7F71FD}"/>
                  </a:ext>
                </a:extLst>
              </p:cNvPr>
              <p:cNvSpPr/>
              <p:nvPr/>
            </p:nvSpPr>
            <p:spPr>
              <a:xfrm>
                <a:off x="7964698" y="940424"/>
                <a:ext cx="855474" cy="751269"/>
              </a:xfrm>
              <a:custGeom>
                <a:avLst/>
                <a:gdLst>
                  <a:gd name="connsiteX0" fmla="*/ 959848 w 1563554"/>
                  <a:gd name="connsiteY0" fmla="*/ 1199007 h 1373098"/>
                  <a:gd name="connsiteX1" fmla="*/ 959848 w 1563554"/>
                  <a:gd name="connsiteY1" fmla="*/ 1199007 h 1373098"/>
                  <a:gd name="connsiteX2" fmla="*/ 1047002 w 1563554"/>
                  <a:gd name="connsiteY2" fmla="*/ 671608 h 1373098"/>
                  <a:gd name="connsiteX3" fmla="*/ 1249313 w 1563554"/>
                  <a:gd name="connsiteY3" fmla="*/ 820674 h 1373098"/>
                  <a:gd name="connsiteX4" fmla="*/ 1249313 w 1563554"/>
                  <a:gd name="connsiteY4" fmla="*/ 820674 h 1373098"/>
                  <a:gd name="connsiteX5" fmla="*/ 1323798 w 1563554"/>
                  <a:gd name="connsiteY5" fmla="*/ 886016 h 1373098"/>
                  <a:gd name="connsiteX6" fmla="*/ 1323798 w 1563554"/>
                  <a:gd name="connsiteY6" fmla="*/ 886016 h 1373098"/>
                  <a:gd name="connsiteX7" fmla="*/ 1323798 w 1563554"/>
                  <a:gd name="connsiteY7" fmla="*/ 886016 h 1373098"/>
                  <a:gd name="connsiteX8" fmla="*/ 1562018 w 1563554"/>
                  <a:gd name="connsiteY8" fmla="*/ 837057 h 1373098"/>
                  <a:gd name="connsiteX9" fmla="*/ 1562018 w 1563554"/>
                  <a:gd name="connsiteY9" fmla="*/ 837057 h 1373098"/>
                  <a:gd name="connsiteX10" fmla="*/ 1547159 w 1563554"/>
                  <a:gd name="connsiteY10" fmla="*/ 800386 h 1373098"/>
                  <a:gd name="connsiteX11" fmla="*/ 1106152 w 1563554"/>
                  <a:gd name="connsiteY11" fmla="*/ 369570 h 1373098"/>
                  <a:gd name="connsiteX12" fmla="*/ 1038143 w 1563554"/>
                  <a:gd name="connsiteY12" fmla="*/ 328898 h 1373098"/>
                  <a:gd name="connsiteX13" fmla="*/ 988708 w 1563554"/>
                  <a:gd name="connsiteY13" fmla="*/ 313087 h 1373098"/>
                  <a:gd name="connsiteX14" fmla="*/ 723246 w 1563554"/>
                  <a:gd name="connsiteY14" fmla="*/ 284797 h 1373098"/>
                  <a:gd name="connsiteX15" fmla="*/ 667716 w 1563554"/>
                  <a:gd name="connsiteY15" fmla="*/ 279559 h 1373098"/>
                  <a:gd name="connsiteX16" fmla="*/ 513982 w 1563554"/>
                  <a:gd name="connsiteY16" fmla="*/ 302419 h 1373098"/>
                  <a:gd name="connsiteX17" fmla="*/ 486074 w 1563554"/>
                  <a:gd name="connsiteY17" fmla="*/ 301371 h 1373098"/>
                  <a:gd name="connsiteX18" fmla="*/ 311100 w 1563554"/>
                  <a:gd name="connsiteY18" fmla="*/ 231076 h 1373098"/>
                  <a:gd name="connsiteX19" fmla="*/ 227470 w 1563554"/>
                  <a:gd name="connsiteY19" fmla="*/ 63437 h 1373098"/>
                  <a:gd name="connsiteX20" fmla="*/ 191466 w 1563554"/>
                  <a:gd name="connsiteY20" fmla="*/ 0 h 1373098"/>
                  <a:gd name="connsiteX21" fmla="*/ 169368 w 1563554"/>
                  <a:gd name="connsiteY21" fmla="*/ 45339 h 1373098"/>
                  <a:gd name="connsiteX22" fmla="*/ 75356 w 1563554"/>
                  <a:gd name="connsiteY22" fmla="*/ 90583 h 1373098"/>
                  <a:gd name="connsiteX23" fmla="*/ 8014 w 1563554"/>
                  <a:gd name="connsiteY23" fmla="*/ 57721 h 1373098"/>
                  <a:gd name="connsiteX24" fmla="*/ 4680 w 1563554"/>
                  <a:gd name="connsiteY24" fmla="*/ 101727 h 1373098"/>
                  <a:gd name="connsiteX25" fmla="*/ 112218 w 1563554"/>
                  <a:gd name="connsiteY25" fmla="*/ 435578 h 1373098"/>
                  <a:gd name="connsiteX26" fmla="*/ 139555 w 1563554"/>
                  <a:gd name="connsiteY26" fmla="*/ 519779 h 1373098"/>
                  <a:gd name="connsiteX27" fmla="*/ 185084 w 1563554"/>
                  <a:gd name="connsiteY27" fmla="*/ 658368 h 1373098"/>
                  <a:gd name="connsiteX28" fmla="*/ 225184 w 1563554"/>
                  <a:gd name="connsiteY28" fmla="*/ 1211009 h 1373098"/>
                  <a:gd name="connsiteX29" fmla="*/ 249759 w 1563554"/>
                  <a:gd name="connsiteY29" fmla="*/ 1280732 h 1373098"/>
                  <a:gd name="connsiteX30" fmla="*/ 302146 w 1563554"/>
                  <a:gd name="connsiteY30" fmla="*/ 1302258 h 1373098"/>
                  <a:gd name="connsiteX31" fmla="*/ 674764 w 1563554"/>
                  <a:gd name="connsiteY31" fmla="*/ 1370362 h 1373098"/>
                  <a:gd name="connsiteX32" fmla="*/ 926224 w 1563554"/>
                  <a:gd name="connsiteY32" fmla="*/ 1329118 h 1373098"/>
                  <a:gd name="connsiteX33" fmla="*/ 959848 w 1563554"/>
                  <a:gd name="connsiteY33" fmla="*/ 1199007 h 1373098"/>
                  <a:gd name="connsiteX34" fmla="*/ 959848 w 1563554"/>
                  <a:gd name="connsiteY34" fmla="*/ 1199007 h 137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63554" h="1373098">
                    <a:moveTo>
                      <a:pt x="959848" y="1199007"/>
                    </a:moveTo>
                    <a:cubicBezTo>
                      <a:pt x="959848" y="1199007"/>
                      <a:pt x="959848" y="1199007"/>
                      <a:pt x="959848" y="1199007"/>
                    </a:cubicBezTo>
                    <a:cubicBezTo>
                      <a:pt x="985565" y="1024414"/>
                      <a:pt x="1008996" y="849344"/>
                      <a:pt x="1047002" y="671608"/>
                    </a:cubicBezTo>
                    <a:cubicBezTo>
                      <a:pt x="1120154" y="719995"/>
                      <a:pt x="1189591" y="763524"/>
                      <a:pt x="1249313" y="820674"/>
                    </a:cubicBezTo>
                    <a:cubicBezTo>
                      <a:pt x="1249313" y="820674"/>
                      <a:pt x="1249313" y="820674"/>
                      <a:pt x="1249313" y="820674"/>
                    </a:cubicBezTo>
                    <a:cubicBezTo>
                      <a:pt x="1274173" y="842486"/>
                      <a:pt x="1299033" y="864203"/>
                      <a:pt x="1323798" y="886016"/>
                    </a:cubicBezTo>
                    <a:cubicBezTo>
                      <a:pt x="1323798" y="886016"/>
                      <a:pt x="1323798" y="886016"/>
                      <a:pt x="1323798" y="886016"/>
                    </a:cubicBezTo>
                    <a:cubicBezTo>
                      <a:pt x="1323798" y="886016"/>
                      <a:pt x="1323798" y="886016"/>
                      <a:pt x="1323798" y="886016"/>
                    </a:cubicBezTo>
                    <a:cubicBezTo>
                      <a:pt x="1410856" y="906875"/>
                      <a:pt x="1491152" y="894969"/>
                      <a:pt x="1562018" y="837057"/>
                    </a:cubicBezTo>
                    <a:cubicBezTo>
                      <a:pt x="1562018" y="837057"/>
                      <a:pt x="1562018" y="837057"/>
                      <a:pt x="1562018" y="837057"/>
                    </a:cubicBezTo>
                    <a:cubicBezTo>
                      <a:pt x="1567257" y="820674"/>
                      <a:pt x="1558304" y="810387"/>
                      <a:pt x="1547159" y="800386"/>
                    </a:cubicBezTo>
                    <a:cubicBezTo>
                      <a:pt x="1394283" y="662845"/>
                      <a:pt x="1252646" y="513683"/>
                      <a:pt x="1106152" y="369570"/>
                    </a:cubicBezTo>
                    <a:cubicBezTo>
                      <a:pt x="1086816" y="350615"/>
                      <a:pt x="1065194" y="335185"/>
                      <a:pt x="1038143" y="328898"/>
                    </a:cubicBezTo>
                    <a:cubicBezTo>
                      <a:pt x="1026999" y="306610"/>
                      <a:pt x="1007568" y="312992"/>
                      <a:pt x="988708" y="313087"/>
                    </a:cubicBezTo>
                    <a:cubicBezTo>
                      <a:pt x="899269" y="313468"/>
                      <a:pt x="808877" y="320897"/>
                      <a:pt x="723246" y="284797"/>
                    </a:cubicBezTo>
                    <a:cubicBezTo>
                      <a:pt x="705245" y="277273"/>
                      <a:pt x="686956" y="274130"/>
                      <a:pt x="667716" y="279559"/>
                    </a:cubicBezTo>
                    <a:cubicBezTo>
                      <a:pt x="617519" y="293656"/>
                      <a:pt x="563513" y="282512"/>
                      <a:pt x="513982" y="302419"/>
                    </a:cubicBezTo>
                    <a:cubicBezTo>
                      <a:pt x="505410" y="305848"/>
                      <a:pt x="494646" y="306229"/>
                      <a:pt x="486074" y="301371"/>
                    </a:cubicBezTo>
                    <a:cubicBezTo>
                      <a:pt x="431019" y="269748"/>
                      <a:pt x="362630" y="271463"/>
                      <a:pt x="311100" y="231076"/>
                    </a:cubicBezTo>
                    <a:cubicBezTo>
                      <a:pt x="270523" y="181546"/>
                      <a:pt x="254140" y="120015"/>
                      <a:pt x="227470" y="63437"/>
                    </a:cubicBezTo>
                    <a:cubicBezTo>
                      <a:pt x="217183" y="41624"/>
                      <a:pt x="217469" y="13145"/>
                      <a:pt x="191466" y="0"/>
                    </a:cubicBezTo>
                    <a:cubicBezTo>
                      <a:pt x="175083" y="10763"/>
                      <a:pt x="173844" y="28861"/>
                      <a:pt x="169368" y="45339"/>
                    </a:cubicBezTo>
                    <a:cubicBezTo>
                      <a:pt x="154414" y="101251"/>
                      <a:pt x="129267" y="112776"/>
                      <a:pt x="75356" y="90583"/>
                    </a:cubicBezTo>
                    <a:cubicBezTo>
                      <a:pt x="52115" y="80963"/>
                      <a:pt x="34208" y="60865"/>
                      <a:pt x="8014" y="57721"/>
                    </a:cubicBezTo>
                    <a:cubicBezTo>
                      <a:pt x="-6654" y="71342"/>
                      <a:pt x="2966" y="86963"/>
                      <a:pt x="4680" y="101727"/>
                    </a:cubicBezTo>
                    <a:cubicBezTo>
                      <a:pt x="18111" y="220218"/>
                      <a:pt x="62212" y="328803"/>
                      <a:pt x="112218" y="435578"/>
                    </a:cubicBezTo>
                    <a:cubicBezTo>
                      <a:pt x="108694" y="467773"/>
                      <a:pt x="126696" y="493014"/>
                      <a:pt x="139555" y="519779"/>
                    </a:cubicBezTo>
                    <a:cubicBezTo>
                      <a:pt x="160891" y="563975"/>
                      <a:pt x="183084" y="608076"/>
                      <a:pt x="185084" y="658368"/>
                    </a:cubicBezTo>
                    <a:cubicBezTo>
                      <a:pt x="192418" y="843058"/>
                      <a:pt x="211468" y="1026795"/>
                      <a:pt x="225184" y="1211009"/>
                    </a:cubicBezTo>
                    <a:cubicBezTo>
                      <a:pt x="226994" y="1235964"/>
                      <a:pt x="229375" y="1261777"/>
                      <a:pt x="249759" y="1280732"/>
                    </a:cubicBezTo>
                    <a:cubicBezTo>
                      <a:pt x="267189" y="1287875"/>
                      <a:pt x="284620" y="1295305"/>
                      <a:pt x="302146" y="1302258"/>
                    </a:cubicBezTo>
                    <a:cubicBezTo>
                      <a:pt x="421876" y="1349693"/>
                      <a:pt x="544176" y="1383125"/>
                      <a:pt x="674764" y="1370362"/>
                    </a:cubicBezTo>
                    <a:cubicBezTo>
                      <a:pt x="759442" y="1362075"/>
                      <a:pt x="843262" y="1348073"/>
                      <a:pt x="926224" y="1329118"/>
                    </a:cubicBezTo>
                    <a:cubicBezTo>
                      <a:pt x="950513" y="1289018"/>
                      <a:pt x="945084" y="1241393"/>
                      <a:pt x="959848" y="1199007"/>
                    </a:cubicBezTo>
                    <a:cubicBezTo>
                      <a:pt x="959848" y="1199007"/>
                      <a:pt x="959848" y="1199007"/>
                      <a:pt x="959848" y="1199007"/>
                    </a:cubicBezTo>
                    <a:close/>
                  </a:path>
                </a:pathLst>
              </a:custGeom>
              <a:solidFill>
                <a:schemeClr val="accent4">
                  <a:lumMod val="20000"/>
                  <a:lumOff val="8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3" name="자유형: 도형 212">
                <a:extLst>
                  <a:ext uri="{FF2B5EF4-FFF2-40B4-BE49-F238E27FC236}">
                    <a16:creationId xmlns:a16="http://schemas.microsoft.com/office/drawing/2014/main" id="{8DD04F37-CF33-4168-8C2A-822F033BEC84}"/>
                  </a:ext>
                </a:extLst>
              </p:cNvPr>
              <p:cNvSpPr/>
              <p:nvPr/>
            </p:nvSpPr>
            <p:spPr>
              <a:xfrm>
                <a:off x="7922806" y="498204"/>
                <a:ext cx="146754" cy="505043"/>
              </a:xfrm>
              <a:custGeom>
                <a:avLst/>
                <a:gdLst>
                  <a:gd name="connsiteX0" fmla="*/ 268224 w 268223"/>
                  <a:gd name="connsiteY0" fmla="*/ 808053 h 923068"/>
                  <a:gd name="connsiteX1" fmla="*/ 266319 w 268223"/>
                  <a:gd name="connsiteY1" fmla="*/ 821960 h 923068"/>
                  <a:gd name="connsiteX2" fmla="*/ 211741 w 268223"/>
                  <a:gd name="connsiteY2" fmla="*/ 920925 h 923068"/>
                  <a:gd name="connsiteX3" fmla="*/ 84772 w 268223"/>
                  <a:gd name="connsiteY3" fmla="*/ 865775 h 923068"/>
                  <a:gd name="connsiteX4" fmla="*/ 44005 w 268223"/>
                  <a:gd name="connsiteY4" fmla="*/ 617839 h 923068"/>
                  <a:gd name="connsiteX5" fmla="*/ 0 w 268223"/>
                  <a:gd name="connsiteY5" fmla="*/ 321897 h 923068"/>
                  <a:gd name="connsiteX6" fmla="*/ 15144 w 268223"/>
                  <a:gd name="connsiteY6" fmla="*/ 298275 h 923068"/>
                  <a:gd name="connsiteX7" fmla="*/ 87535 w 268223"/>
                  <a:gd name="connsiteY7" fmla="*/ 94536 h 923068"/>
                  <a:gd name="connsiteX8" fmla="*/ 117538 w 268223"/>
                  <a:gd name="connsiteY8" fmla="*/ 6048 h 923068"/>
                  <a:gd name="connsiteX9" fmla="*/ 211931 w 268223"/>
                  <a:gd name="connsiteY9" fmla="*/ 31480 h 923068"/>
                  <a:gd name="connsiteX10" fmla="*/ 155924 w 268223"/>
                  <a:gd name="connsiteY10" fmla="*/ 146352 h 923068"/>
                  <a:gd name="connsiteX11" fmla="*/ 137160 w 268223"/>
                  <a:gd name="connsiteY11" fmla="*/ 208836 h 923068"/>
                  <a:gd name="connsiteX12" fmla="*/ 212693 w 268223"/>
                  <a:gd name="connsiteY12" fmla="*/ 662797 h 923068"/>
                  <a:gd name="connsiteX13" fmla="*/ 268224 w 268223"/>
                  <a:gd name="connsiteY13" fmla="*/ 808053 h 9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8223" h="923068">
                    <a:moveTo>
                      <a:pt x="268224" y="808053"/>
                    </a:moveTo>
                    <a:cubicBezTo>
                      <a:pt x="267652" y="812721"/>
                      <a:pt x="267843" y="817674"/>
                      <a:pt x="266319" y="821960"/>
                    </a:cubicBezTo>
                    <a:cubicBezTo>
                      <a:pt x="252984" y="857869"/>
                      <a:pt x="263843" y="910542"/>
                      <a:pt x="211741" y="920925"/>
                    </a:cubicBezTo>
                    <a:cubicBezTo>
                      <a:pt x="159734" y="931307"/>
                      <a:pt x="119253" y="902541"/>
                      <a:pt x="84772" y="865775"/>
                    </a:cubicBezTo>
                    <a:cubicBezTo>
                      <a:pt x="83820" y="781098"/>
                      <a:pt x="56864" y="700611"/>
                      <a:pt x="44005" y="617839"/>
                    </a:cubicBezTo>
                    <a:cubicBezTo>
                      <a:pt x="28766" y="519255"/>
                      <a:pt x="14573" y="420576"/>
                      <a:pt x="0" y="321897"/>
                    </a:cubicBezTo>
                    <a:cubicBezTo>
                      <a:pt x="4953" y="313992"/>
                      <a:pt x="8763" y="304752"/>
                      <a:pt x="15144" y="298275"/>
                    </a:cubicBezTo>
                    <a:cubicBezTo>
                      <a:pt x="67627" y="226552"/>
                      <a:pt x="97060" y="175689"/>
                      <a:pt x="87535" y="94536"/>
                    </a:cubicBezTo>
                    <a:cubicBezTo>
                      <a:pt x="83820" y="63198"/>
                      <a:pt x="83629" y="23098"/>
                      <a:pt x="117538" y="6048"/>
                    </a:cubicBezTo>
                    <a:cubicBezTo>
                      <a:pt x="152114" y="-11382"/>
                      <a:pt x="183070" y="12525"/>
                      <a:pt x="211931" y="31480"/>
                    </a:cubicBezTo>
                    <a:cubicBezTo>
                      <a:pt x="213932" y="79867"/>
                      <a:pt x="193072" y="117872"/>
                      <a:pt x="155924" y="146352"/>
                    </a:cubicBezTo>
                    <a:cubicBezTo>
                      <a:pt x="133064" y="163878"/>
                      <a:pt x="132302" y="183213"/>
                      <a:pt x="137160" y="208836"/>
                    </a:cubicBezTo>
                    <a:cubicBezTo>
                      <a:pt x="166021" y="359521"/>
                      <a:pt x="202882" y="508968"/>
                      <a:pt x="212693" y="662797"/>
                    </a:cubicBezTo>
                    <a:cubicBezTo>
                      <a:pt x="216027" y="717280"/>
                      <a:pt x="248412" y="760143"/>
                      <a:pt x="268224" y="808053"/>
                    </a:cubicBezTo>
                    <a:close/>
                  </a:path>
                </a:pathLst>
              </a:custGeom>
              <a:solidFill>
                <a:srgbClr val="FEC49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4" name="자유형: 도형 213">
                <a:extLst>
                  <a:ext uri="{FF2B5EF4-FFF2-40B4-BE49-F238E27FC236}">
                    <a16:creationId xmlns:a16="http://schemas.microsoft.com/office/drawing/2014/main" id="{1AE0781A-B6EA-4FF4-AA67-513FCFC4B8A3}"/>
                  </a:ext>
                </a:extLst>
              </p:cNvPr>
              <p:cNvSpPr/>
              <p:nvPr/>
            </p:nvSpPr>
            <p:spPr>
              <a:xfrm>
                <a:off x="8189852" y="753162"/>
                <a:ext cx="213189" cy="179809"/>
              </a:xfrm>
              <a:custGeom>
                <a:avLst/>
                <a:gdLst>
                  <a:gd name="connsiteX0" fmla="*/ 389646 w 389646"/>
                  <a:gd name="connsiteY0" fmla="*/ 291110 h 328638"/>
                  <a:gd name="connsiteX1" fmla="*/ 368310 w 389646"/>
                  <a:gd name="connsiteY1" fmla="*/ 328639 h 328638"/>
                  <a:gd name="connsiteX2" fmla="*/ 359547 w 389646"/>
                  <a:gd name="connsiteY2" fmla="*/ 213291 h 328638"/>
                  <a:gd name="connsiteX3" fmla="*/ 309922 w 389646"/>
                  <a:gd name="connsiteY3" fmla="*/ 152902 h 328638"/>
                  <a:gd name="connsiteX4" fmla="*/ 86561 w 389646"/>
                  <a:gd name="connsiteY4" fmla="*/ 158141 h 328638"/>
                  <a:gd name="connsiteX5" fmla="*/ 34268 w 389646"/>
                  <a:gd name="connsiteY5" fmla="*/ 244057 h 328638"/>
                  <a:gd name="connsiteX6" fmla="*/ 40841 w 389646"/>
                  <a:gd name="connsiteY6" fmla="*/ 323781 h 328638"/>
                  <a:gd name="connsiteX7" fmla="*/ 17123 w 389646"/>
                  <a:gd name="connsiteY7" fmla="*/ 301683 h 328638"/>
                  <a:gd name="connsiteX8" fmla="*/ 25315 w 389646"/>
                  <a:gd name="connsiteY8" fmla="*/ 104325 h 328638"/>
                  <a:gd name="connsiteX9" fmla="*/ 230864 w 389646"/>
                  <a:gd name="connsiteY9" fmla="*/ 2788 h 328638"/>
                  <a:gd name="connsiteX10" fmla="*/ 380121 w 389646"/>
                  <a:gd name="connsiteY10" fmla="*/ 154141 h 328638"/>
                  <a:gd name="connsiteX11" fmla="*/ 389646 w 389646"/>
                  <a:gd name="connsiteY11" fmla="*/ 291110 h 32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646" h="328638">
                    <a:moveTo>
                      <a:pt x="389646" y="291110"/>
                    </a:moveTo>
                    <a:cubicBezTo>
                      <a:pt x="384407" y="300349"/>
                      <a:pt x="379169" y="309493"/>
                      <a:pt x="368310" y="328639"/>
                    </a:cubicBezTo>
                    <a:cubicBezTo>
                      <a:pt x="364786" y="283395"/>
                      <a:pt x="361262" y="248343"/>
                      <a:pt x="359547" y="213291"/>
                    </a:cubicBezTo>
                    <a:cubicBezTo>
                      <a:pt x="357928" y="180239"/>
                      <a:pt x="340878" y="160713"/>
                      <a:pt x="309922" y="152902"/>
                    </a:cubicBezTo>
                    <a:cubicBezTo>
                      <a:pt x="235056" y="134138"/>
                      <a:pt x="160951" y="131566"/>
                      <a:pt x="86561" y="158141"/>
                    </a:cubicBezTo>
                    <a:cubicBezTo>
                      <a:pt x="43793" y="173381"/>
                      <a:pt x="26172" y="198622"/>
                      <a:pt x="34268" y="244057"/>
                    </a:cubicBezTo>
                    <a:cubicBezTo>
                      <a:pt x="38936" y="269965"/>
                      <a:pt x="49223" y="295968"/>
                      <a:pt x="40841" y="323781"/>
                    </a:cubicBezTo>
                    <a:cubicBezTo>
                      <a:pt x="22077" y="328829"/>
                      <a:pt x="29887" y="303588"/>
                      <a:pt x="17123" y="301683"/>
                    </a:cubicBezTo>
                    <a:cubicBezTo>
                      <a:pt x="-8784" y="234722"/>
                      <a:pt x="-4689" y="169095"/>
                      <a:pt x="25315" y="104325"/>
                    </a:cubicBezTo>
                    <a:cubicBezTo>
                      <a:pt x="60272" y="28887"/>
                      <a:pt x="141139" y="-11309"/>
                      <a:pt x="230864" y="2788"/>
                    </a:cubicBezTo>
                    <a:cubicBezTo>
                      <a:pt x="320590" y="16885"/>
                      <a:pt x="369739" y="65558"/>
                      <a:pt x="380121" y="154141"/>
                    </a:cubicBezTo>
                    <a:cubicBezTo>
                      <a:pt x="385360" y="199480"/>
                      <a:pt x="386599" y="245390"/>
                      <a:pt x="389646" y="291110"/>
                    </a:cubicBezTo>
                    <a:close/>
                  </a:path>
                </a:pathLst>
              </a:custGeom>
              <a:solidFill>
                <a:srgbClr val="01010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5" name="자유형: 도형 214">
                <a:extLst>
                  <a:ext uri="{FF2B5EF4-FFF2-40B4-BE49-F238E27FC236}">
                    <a16:creationId xmlns:a16="http://schemas.microsoft.com/office/drawing/2014/main" id="{442E3731-BBF5-4C38-971A-95001D6F85C4}"/>
                  </a:ext>
                </a:extLst>
              </p:cNvPr>
              <p:cNvSpPr/>
              <p:nvPr/>
            </p:nvSpPr>
            <p:spPr>
              <a:xfrm>
                <a:off x="7938617" y="492008"/>
                <a:ext cx="52163" cy="69231"/>
              </a:xfrm>
              <a:custGeom>
                <a:avLst/>
                <a:gdLst>
                  <a:gd name="connsiteX0" fmla="*/ 95339 w 95338"/>
                  <a:gd name="connsiteY0" fmla="*/ 3757 h 126534"/>
                  <a:gd name="connsiteX1" fmla="*/ 6946 w 95338"/>
                  <a:gd name="connsiteY1" fmla="*/ 126534 h 126534"/>
                  <a:gd name="connsiteX2" fmla="*/ 95339 w 95338"/>
                  <a:gd name="connsiteY2" fmla="*/ 3757 h 126534"/>
                </a:gdLst>
                <a:ahLst/>
                <a:cxnLst>
                  <a:cxn ang="0">
                    <a:pos x="connsiteX0" y="connsiteY0"/>
                  </a:cxn>
                  <a:cxn ang="0">
                    <a:pos x="connsiteX1" y="connsiteY1"/>
                  </a:cxn>
                  <a:cxn ang="0">
                    <a:pos x="connsiteX2" y="connsiteY2"/>
                  </a:cxn>
                </a:cxnLst>
                <a:rect l="l" t="t" r="r" b="b"/>
                <a:pathLst>
                  <a:path w="95338" h="126534">
                    <a:moveTo>
                      <a:pt x="95339" y="3757"/>
                    </a:moveTo>
                    <a:cubicBezTo>
                      <a:pt x="65906" y="44715"/>
                      <a:pt x="36379" y="85577"/>
                      <a:pt x="6946" y="126534"/>
                    </a:cubicBezTo>
                    <a:cubicBezTo>
                      <a:pt x="-21819" y="33380"/>
                      <a:pt x="44856" y="-14245"/>
                      <a:pt x="95339" y="3757"/>
                    </a:cubicBezTo>
                    <a:close/>
                  </a:path>
                </a:pathLst>
              </a:custGeom>
              <a:solidFill>
                <a:srgbClr val="F1C4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6" name="자유형: 도형 215">
                <a:extLst>
                  <a:ext uri="{FF2B5EF4-FFF2-40B4-BE49-F238E27FC236}">
                    <a16:creationId xmlns:a16="http://schemas.microsoft.com/office/drawing/2014/main" id="{58414DC4-424E-4E77-A843-7723A26E7B01}"/>
                  </a:ext>
                </a:extLst>
              </p:cNvPr>
              <p:cNvSpPr/>
              <p:nvPr/>
            </p:nvSpPr>
            <p:spPr>
              <a:xfrm>
                <a:off x="8270830" y="1118798"/>
                <a:ext cx="80252" cy="555053"/>
              </a:xfrm>
              <a:custGeom>
                <a:avLst/>
                <a:gdLst>
                  <a:gd name="connsiteX0" fmla="*/ 2003 w 146675"/>
                  <a:gd name="connsiteY0" fmla="*/ 829366 h 1014471"/>
                  <a:gd name="connsiteX1" fmla="*/ 30387 w 146675"/>
                  <a:gd name="connsiteY1" fmla="*/ 183285 h 1014471"/>
                  <a:gd name="connsiteX2" fmla="*/ 41722 w 146675"/>
                  <a:gd name="connsiteY2" fmla="*/ 132898 h 1014471"/>
                  <a:gd name="connsiteX3" fmla="*/ 30482 w 146675"/>
                  <a:gd name="connsiteY3" fmla="*/ 31171 h 1014471"/>
                  <a:gd name="connsiteX4" fmla="*/ 35721 w 146675"/>
                  <a:gd name="connsiteY4" fmla="*/ 7263 h 1014471"/>
                  <a:gd name="connsiteX5" fmla="*/ 103349 w 146675"/>
                  <a:gd name="connsiteY5" fmla="*/ 10788 h 1014471"/>
                  <a:gd name="connsiteX6" fmla="*/ 94776 w 146675"/>
                  <a:gd name="connsiteY6" fmla="*/ 52126 h 1014471"/>
                  <a:gd name="connsiteX7" fmla="*/ 100492 w 146675"/>
                  <a:gd name="connsiteY7" fmla="*/ 96513 h 1014471"/>
                  <a:gd name="connsiteX8" fmla="*/ 128304 w 146675"/>
                  <a:gd name="connsiteY8" fmla="*/ 229101 h 1014471"/>
                  <a:gd name="connsiteX9" fmla="*/ 146592 w 146675"/>
                  <a:gd name="connsiteY9" fmla="*/ 904232 h 1014471"/>
                  <a:gd name="connsiteX10" fmla="*/ 81156 w 146675"/>
                  <a:gd name="connsiteY10" fmla="*/ 1011865 h 1014471"/>
                  <a:gd name="connsiteX11" fmla="*/ 69154 w 146675"/>
                  <a:gd name="connsiteY11" fmla="*/ 1014056 h 1014471"/>
                  <a:gd name="connsiteX12" fmla="*/ 2 w 146675"/>
                  <a:gd name="connsiteY12" fmla="*/ 914996 h 1014471"/>
                  <a:gd name="connsiteX13" fmla="*/ 98 w 146675"/>
                  <a:gd name="connsiteY13" fmla="*/ 829461 h 1014471"/>
                  <a:gd name="connsiteX14" fmla="*/ 2003 w 146675"/>
                  <a:gd name="connsiteY14" fmla="*/ 829366 h 101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675" h="1014471">
                    <a:moveTo>
                      <a:pt x="2003" y="829366"/>
                    </a:moveTo>
                    <a:cubicBezTo>
                      <a:pt x="11623" y="614006"/>
                      <a:pt x="21529" y="398646"/>
                      <a:pt x="30387" y="183285"/>
                    </a:cubicBezTo>
                    <a:cubicBezTo>
                      <a:pt x="31149" y="165283"/>
                      <a:pt x="35245" y="148614"/>
                      <a:pt x="41722" y="132898"/>
                    </a:cubicBezTo>
                    <a:cubicBezTo>
                      <a:pt x="56962" y="96322"/>
                      <a:pt x="67630" y="61842"/>
                      <a:pt x="30482" y="31171"/>
                    </a:cubicBezTo>
                    <a:cubicBezTo>
                      <a:pt x="18672" y="21455"/>
                      <a:pt x="21243" y="13740"/>
                      <a:pt x="35721" y="7263"/>
                    </a:cubicBezTo>
                    <a:cubicBezTo>
                      <a:pt x="59343" y="-3119"/>
                      <a:pt x="84394" y="-2738"/>
                      <a:pt x="103349" y="10788"/>
                    </a:cubicBezTo>
                    <a:cubicBezTo>
                      <a:pt x="119827" y="22503"/>
                      <a:pt x="100492" y="40125"/>
                      <a:pt x="94776" y="52126"/>
                    </a:cubicBezTo>
                    <a:cubicBezTo>
                      <a:pt x="86013" y="70319"/>
                      <a:pt x="93824" y="83844"/>
                      <a:pt x="100492" y="96513"/>
                    </a:cubicBezTo>
                    <a:cubicBezTo>
                      <a:pt x="122494" y="138422"/>
                      <a:pt x="127352" y="182523"/>
                      <a:pt x="128304" y="229101"/>
                    </a:cubicBezTo>
                    <a:cubicBezTo>
                      <a:pt x="132972" y="454176"/>
                      <a:pt x="137734" y="679252"/>
                      <a:pt x="146592" y="904232"/>
                    </a:cubicBezTo>
                    <a:cubicBezTo>
                      <a:pt x="148783" y="959478"/>
                      <a:pt x="107064" y="978718"/>
                      <a:pt x="81156" y="1011865"/>
                    </a:cubicBezTo>
                    <a:cubicBezTo>
                      <a:pt x="79250" y="1014341"/>
                      <a:pt x="72869" y="1015008"/>
                      <a:pt x="69154" y="1014056"/>
                    </a:cubicBezTo>
                    <a:cubicBezTo>
                      <a:pt x="46008" y="1008055"/>
                      <a:pt x="-378" y="940523"/>
                      <a:pt x="2" y="914996"/>
                    </a:cubicBezTo>
                    <a:cubicBezTo>
                      <a:pt x="384" y="886516"/>
                      <a:pt x="98" y="857941"/>
                      <a:pt x="98" y="829461"/>
                    </a:cubicBezTo>
                    <a:cubicBezTo>
                      <a:pt x="764" y="829366"/>
                      <a:pt x="1336" y="829366"/>
                      <a:pt x="2003" y="829366"/>
                    </a:cubicBezTo>
                    <a:close/>
                  </a:path>
                </a:pathLst>
              </a:custGeom>
              <a:solidFill>
                <a:srgbClr val="0704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7" name="자유형: 도형 216">
                <a:extLst>
                  <a:ext uri="{FF2B5EF4-FFF2-40B4-BE49-F238E27FC236}">
                    <a16:creationId xmlns:a16="http://schemas.microsoft.com/office/drawing/2014/main" id="{6056061E-0A68-4361-B431-B1E258E9ABAE}"/>
                  </a:ext>
                </a:extLst>
              </p:cNvPr>
              <p:cNvSpPr/>
              <p:nvPr/>
            </p:nvSpPr>
            <p:spPr>
              <a:xfrm>
                <a:off x="8471465" y="1398354"/>
                <a:ext cx="355411" cy="301329"/>
              </a:xfrm>
              <a:custGeom>
                <a:avLst/>
                <a:gdLst>
                  <a:gd name="connsiteX0" fmla="*/ 635794 w 649585"/>
                  <a:gd name="connsiteY0" fmla="*/ 0 h 550740"/>
                  <a:gd name="connsiteX1" fmla="*/ 635794 w 649585"/>
                  <a:gd name="connsiteY1" fmla="*/ 0 h 550740"/>
                  <a:gd name="connsiteX2" fmla="*/ 397574 w 649585"/>
                  <a:gd name="connsiteY2" fmla="*/ 48958 h 550740"/>
                  <a:gd name="connsiteX3" fmla="*/ 397574 w 649585"/>
                  <a:gd name="connsiteY3" fmla="*/ 48958 h 550740"/>
                  <a:gd name="connsiteX4" fmla="*/ 392145 w 649585"/>
                  <a:gd name="connsiteY4" fmla="*/ 57722 h 550740"/>
                  <a:gd name="connsiteX5" fmla="*/ 330422 w 649585"/>
                  <a:gd name="connsiteY5" fmla="*/ 158210 h 550740"/>
                  <a:gd name="connsiteX6" fmla="*/ 195739 w 649585"/>
                  <a:gd name="connsiteY6" fmla="*/ 321088 h 550740"/>
                  <a:gd name="connsiteX7" fmla="*/ 44005 w 649585"/>
                  <a:gd name="connsiteY7" fmla="*/ 365474 h 550740"/>
                  <a:gd name="connsiteX8" fmla="*/ 33528 w 649585"/>
                  <a:gd name="connsiteY8" fmla="*/ 361950 h 550740"/>
                  <a:gd name="connsiteX9" fmla="*/ 33528 w 649585"/>
                  <a:gd name="connsiteY9" fmla="*/ 361950 h 550740"/>
                  <a:gd name="connsiteX10" fmla="*/ 0 w 649585"/>
                  <a:gd name="connsiteY10" fmla="*/ 491871 h 550740"/>
                  <a:gd name="connsiteX11" fmla="*/ 0 w 649585"/>
                  <a:gd name="connsiteY11" fmla="*/ 491871 h 550740"/>
                  <a:gd name="connsiteX12" fmla="*/ 8477 w 649585"/>
                  <a:gd name="connsiteY12" fmla="*/ 524827 h 550740"/>
                  <a:gd name="connsiteX13" fmla="*/ 132302 w 649585"/>
                  <a:gd name="connsiteY13" fmla="*/ 524827 h 550740"/>
                  <a:gd name="connsiteX14" fmla="*/ 333090 w 649585"/>
                  <a:gd name="connsiteY14" fmla="*/ 385572 h 550740"/>
                  <a:gd name="connsiteX15" fmla="*/ 362521 w 649585"/>
                  <a:gd name="connsiteY15" fmla="*/ 362331 h 550740"/>
                  <a:gd name="connsiteX16" fmla="*/ 620554 w 649585"/>
                  <a:gd name="connsiteY16" fmla="*/ 107442 h 550740"/>
                  <a:gd name="connsiteX17" fmla="*/ 635794 w 649585"/>
                  <a:gd name="connsiteY17" fmla="*/ 0 h 55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9585" h="550740">
                    <a:moveTo>
                      <a:pt x="635794" y="0"/>
                    </a:moveTo>
                    <a:cubicBezTo>
                      <a:pt x="635794" y="0"/>
                      <a:pt x="635794" y="0"/>
                      <a:pt x="635794" y="0"/>
                    </a:cubicBezTo>
                    <a:cubicBezTo>
                      <a:pt x="564928" y="57912"/>
                      <a:pt x="484632" y="69818"/>
                      <a:pt x="397574" y="48958"/>
                    </a:cubicBezTo>
                    <a:cubicBezTo>
                      <a:pt x="397574" y="48958"/>
                      <a:pt x="397574" y="48958"/>
                      <a:pt x="397574" y="48958"/>
                    </a:cubicBezTo>
                    <a:cubicBezTo>
                      <a:pt x="395764" y="51911"/>
                      <a:pt x="393954" y="54864"/>
                      <a:pt x="392145" y="57722"/>
                    </a:cubicBezTo>
                    <a:cubicBezTo>
                      <a:pt x="371570" y="91250"/>
                      <a:pt x="350997" y="124682"/>
                      <a:pt x="330422" y="158210"/>
                    </a:cubicBezTo>
                    <a:cubicBezTo>
                      <a:pt x="294227" y="219647"/>
                      <a:pt x="251079" y="275844"/>
                      <a:pt x="195739" y="321088"/>
                    </a:cubicBezTo>
                    <a:cubicBezTo>
                      <a:pt x="151352" y="357378"/>
                      <a:pt x="102775" y="383191"/>
                      <a:pt x="44005" y="365474"/>
                    </a:cubicBezTo>
                    <a:cubicBezTo>
                      <a:pt x="40577" y="364426"/>
                      <a:pt x="37052" y="363284"/>
                      <a:pt x="33528" y="361950"/>
                    </a:cubicBezTo>
                    <a:cubicBezTo>
                      <a:pt x="33528" y="361950"/>
                      <a:pt x="33528" y="361950"/>
                      <a:pt x="33528" y="361950"/>
                    </a:cubicBezTo>
                    <a:cubicBezTo>
                      <a:pt x="18765" y="404336"/>
                      <a:pt x="24289" y="451961"/>
                      <a:pt x="0" y="491871"/>
                    </a:cubicBezTo>
                    <a:cubicBezTo>
                      <a:pt x="0" y="491871"/>
                      <a:pt x="0" y="491871"/>
                      <a:pt x="0" y="491871"/>
                    </a:cubicBezTo>
                    <a:cubicBezTo>
                      <a:pt x="12573" y="500348"/>
                      <a:pt x="4668" y="514159"/>
                      <a:pt x="8477" y="524827"/>
                    </a:cubicBezTo>
                    <a:cubicBezTo>
                      <a:pt x="59817" y="557593"/>
                      <a:pt x="96203" y="561118"/>
                      <a:pt x="132302" y="524827"/>
                    </a:cubicBezTo>
                    <a:cubicBezTo>
                      <a:pt x="191071" y="465582"/>
                      <a:pt x="266034" y="431768"/>
                      <a:pt x="333090" y="385572"/>
                    </a:cubicBezTo>
                    <a:cubicBezTo>
                      <a:pt x="342900" y="377857"/>
                      <a:pt x="352711" y="370142"/>
                      <a:pt x="362521" y="362331"/>
                    </a:cubicBezTo>
                    <a:cubicBezTo>
                      <a:pt x="457867" y="286798"/>
                      <a:pt x="548736" y="206597"/>
                      <a:pt x="620554" y="107442"/>
                    </a:cubicBezTo>
                    <a:cubicBezTo>
                      <a:pt x="644080" y="75057"/>
                      <a:pt x="663893" y="40481"/>
                      <a:pt x="635794" y="0"/>
                    </a:cubicBezTo>
                    <a:close/>
                  </a:path>
                </a:pathLst>
              </a:custGeom>
              <a:solidFill>
                <a:srgbClr val="FEC49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8" name="자유형: 도형 217">
                <a:extLst>
                  <a:ext uri="{FF2B5EF4-FFF2-40B4-BE49-F238E27FC236}">
                    <a16:creationId xmlns:a16="http://schemas.microsoft.com/office/drawing/2014/main" id="{A9A5ED43-21F8-435F-A012-F0176F1D5FF7}"/>
                  </a:ext>
                </a:extLst>
              </p:cNvPr>
              <p:cNvSpPr/>
              <p:nvPr/>
            </p:nvSpPr>
            <p:spPr>
              <a:xfrm>
                <a:off x="8489863" y="1596444"/>
                <a:ext cx="6149" cy="1928"/>
              </a:xfrm>
              <a:custGeom>
                <a:avLst/>
                <a:gdLst>
                  <a:gd name="connsiteX0" fmla="*/ 0 w 11239"/>
                  <a:gd name="connsiteY0" fmla="*/ 0 h 3524"/>
                  <a:gd name="connsiteX1" fmla="*/ 10477 w 11239"/>
                  <a:gd name="connsiteY1" fmla="*/ 3524 h 3524"/>
                  <a:gd name="connsiteX2" fmla="*/ 11239 w 11239"/>
                  <a:gd name="connsiteY2" fmla="*/ 191 h 3524"/>
                  <a:gd name="connsiteX3" fmla="*/ 0 w 11239"/>
                  <a:gd name="connsiteY3" fmla="*/ 0 h 3524"/>
                </a:gdLst>
                <a:ahLst/>
                <a:cxnLst>
                  <a:cxn ang="0">
                    <a:pos x="connsiteX0" y="connsiteY0"/>
                  </a:cxn>
                  <a:cxn ang="0">
                    <a:pos x="connsiteX1" y="connsiteY1"/>
                  </a:cxn>
                  <a:cxn ang="0">
                    <a:pos x="connsiteX2" y="connsiteY2"/>
                  </a:cxn>
                  <a:cxn ang="0">
                    <a:pos x="connsiteX3" y="connsiteY3"/>
                  </a:cxn>
                </a:cxnLst>
                <a:rect l="l" t="t" r="r" b="b"/>
                <a:pathLst>
                  <a:path w="11239" h="3524">
                    <a:moveTo>
                      <a:pt x="0" y="0"/>
                    </a:moveTo>
                    <a:cubicBezTo>
                      <a:pt x="3524" y="1334"/>
                      <a:pt x="6953" y="2477"/>
                      <a:pt x="10477" y="3524"/>
                    </a:cubicBezTo>
                    <a:cubicBezTo>
                      <a:pt x="10763" y="2381"/>
                      <a:pt x="10954" y="1238"/>
                      <a:pt x="11239" y="191"/>
                    </a:cubicBezTo>
                    <a:cubicBezTo>
                      <a:pt x="7429" y="95"/>
                      <a:pt x="3810" y="191"/>
                      <a:pt x="0" y="0"/>
                    </a:cubicBezTo>
                    <a:close/>
                  </a:path>
                </a:pathLst>
              </a:custGeom>
              <a:solidFill>
                <a:srgbClr val="FD3D4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19" name="자유형: 도형 218">
                <a:extLst>
                  <a:ext uri="{FF2B5EF4-FFF2-40B4-BE49-F238E27FC236}">
                    <a16:creationId xmlns:a16="http://schemas.microsoft.com/office/drawing/2014/main" id="{D73CEB85-FC2F-4993-995A-9B224084EB3D}"/>
                  </a:ext>
                </a:extLst>
              </p:cNvPr>
              <p:cNvSpPr/>
              <p:nvPr/>
            </p:nvSpPr>
            <p:spPr>
              <a:xfrm>
                <a:off x="8060585" y="1638159"/>
                <a:ext cx="480816" cy="1397893"/>
              </a:xfrm>
              <a:custGeom>
                <a:avLst/>
                <a:gdLst>
                  <a:gd name="connsiteX0" fmla="*/ 43061 w 480816"/>
                  <a:gd name="connsiteY0" fmla="*/ 237 h 1397893"/>
                  <a:gd name="connsiteX1" fmla="*/ 70526 w 480816"/>
                  <a:gd name="connsiteY1" fmla="*/ 6439 h 1397893"/>
                  <a:gd name="connsiteX2" fmla="*/ 364817 w 480816"/>
                  <a:gd name="connsiteY2" fmla="*/ 31089 h 1397893"/>
                  <a:gd name="connsiteX3" fmla="*/ 410730 w 480816"/>
                  <a:gd name="connsiteY3" fmla="*/ 27389 h 1397893"/>
                  <a:gd name="connsiteX4" fmla="*/ 415785 w 480816"/>
                  <a:gd name="connsiteY4" fmla="*/ 47401 h 1397893"/>
                  <a:gd name="connsiteX5" fmla="*/ 420371 w 480816"/>
                  <a:gd name="connsiteY5" fmla="*/ 95711 h 1397893"/>
                  <a:gd name="connsiteX6" fmla="*/ 456956 w 480816"/>
                  <a:gd name="connsiteY6" fmla="*/ 275559 h 1397893"/>
                  <a:gd name="connsiteX7" fmla="*/ 432409 w 480816"/>
                  <a:gd name="connsiteY7" fmla="*/ 460618 h 1397893"/>
                  <a:gd name="connsiteX8" fmla="*/ 425061 w 480816"/>
                  <a:gd name="connsiteY8" fmla="*/ 662771 h 1397893"/>
                  <a:gd name="connsiteX9" fmla="*/ 414899 w 480816"/>
                  <a:gd name="connsiteY9" fmla="*/ 994792 h 1397893"/>
                  <a:gd name="connsiteX10" fmla="*/ 393011 w 480816"/>
                  <a:gd name="connsiteY10" fmla="*/ 1198509 h 1397893"/>
                  <a:gd name="connsiteX11" fmla="*/ 391213 w 480816"/>
                  <a:gd name="connsiteY11" fmla="*/ 1209883 h 1397893"/>
                  <a:gd name="connsiteX12" fmla="*/ 386582 w 480816"/>
                  <a:gd name="connsiteY12" fmla="*/ 1216829 h 1397893"/>
                  <a:gd name="connsiteX13" fmla="*/ 391820 w 480816"/>
                  <a:gd name="connsiteY13" fmla="*/ 1236758 h 1397893"/>
                  <a:gd name="connsiteX14" fmla="*/ 455477 w 480816"/>
                  <a:gd name="connsiteY14" fmla="*/ 1321173 h 1397893"/>
                  <a:gd name="connsiteX15" fmla="*/ 479280 w 480816"/>
                  <a:gd name="connsiteY15" fmla="*/ 1357707 h 1397893"/>
                  <a:gd name="connsiteX16" fmla="*/ 472360 w 480816"/>
                  <a:gd name="connsiteY16" fmla="*/ 1377912 h 1397893"/>
                  <a:gd name="connsiteX17" fmla="*/ 413961 w 480816"/>
                  <a:gd name="connsiteY17" fmla="*/ 1397562 h 1397893"/>
                  <a:gd name="connsiteX18" fmla="*/ 366079 w 480816"/>
                  <a:gd name="connsiteY18" fmla="*/ 1397562 h 1397893"/>
                  <a:gd name="connsiteX19" fmla="*/ 342554 w 480816"/>
                  <a:gd name="connsiteY19" fmla="*/ 1388705 h 1397893"/>
                  <a:gd name="connsiteX20" fmla="*/ 314600 w 480816"/>
                  <a:gd name="connsiteY20" fmla="*/ 1351618 h 1397893"/>
                  <a:gd name="connsiteX21" fmla="*/ 296334 w 480816"/>
                  <a:gd name="connsiteY21" fmla="*/ 1340270 h 1397893"/>
                  <a:gd name="connsiteX22" fmla="*/ 276129 w 480816"/>
                  <a:gd name="connsiteY22" fmla="*/ 1329753 h 1397893"/>
                  <a:gd name="connsiteX23" fmla="*/ 262844 w 480816"/>
                  <a:gd name="connsiteY23" fmla="*/ 1288238 h 1397893"/>
                  <a:gd name="connsiteX24" fmla="*/ 258970 w 480816"/>
                  <a:gd name="connsiteY24" fmla="*/ 1273015 h 1397893"/>
                  <a:gd name="connsiteX25" fmla="*/ 252604 w 480816"/>
                  <a:gd name="connsiteY25" fmla="*/ 1255025 h 1397893"/>
                  <a:gd name="connsiteX26" fmla="*/ 253158 w 480816"/>
                  <a:gd name="connsiteY26" fmla="*/ 1220117 h 1397893"/>
                  <a:gd name="connsiteX27" fmla="*/ 255053 w 480816"/>
                  <a:gd name="connsiteY27" fmla="*/ 1209906 h 1397893"/>
                  <a:gd name="connsiteX28" fmla="*/ 251780 w 480816"/>
                  <a:gd name="connsiteY28" fmla="*/ 1209661 h 1397893"/>
                  <a:gd name="connsiteX29" fmla="*/ 245162 w 480816"/>
                  <a:gd name="connsiteY29" fmla="*/ 1181624 h 1397893"/>
                  <a:gd name="connsiteX30" fmla="*/ 236980 w 480816"/>
                  <a:gd name="connsiteY30" fmla="*/ 688306 h 1397893"/>
                  <a:gd name="connsiteX31" fmla="*/ 235104 w 480816"/>
                  <a:gd name="connsiteY31" fmla="*/ 626551 h 1397893"/>
                  <a:gd name="connsiteX32" fmla="*/ 232759 w 480816"/>
                  <a:gd name="connsiteY32" fmla="*/ 553747 h 1397893"/>
                  <a:gd name="connsiteX33" fmla="*/ 228589 w 480816"/>
                  <a:gd name="connsiteY33" fmla="*/ 610864 h 1397893"/>
                  <a:gd name="connsiteX34" fmla="*/ 216968 w 480816"/>
                  <a:gd name="connsiteY34" fmla="*/ 1181519 h 1397893"/>
                  <a:gd name="connsiteX35" fmla="*/ 213004 w 480816"/>
                  <a:gd name="connsiteY35" fmla="*/ 1207990 h 1397893"/>
                  <a:gd name="connsiteX36" fmla="*/ 214395 w 480816"/>
                  <a:gd name="connsiteY36" fmla="*/ 1207990 h 1397893"/>
                  <a:gd name="connsiteX37" fmla="*/ 214934 w 480816"/>
                  <a:gd name="connsiteY37" fmla="*/ 1210186 h 1397893"/>
                  <a:gd name="connsiteX38" fmla="*/ 213793 w 480816"/>
                  <a:gd name="connsiteY38" fmla="*/ 1239731 h 1397893"/>
                  <a:gd name="connsiteX39" fmla="*/ 216837 w 480816"/>
                  <a:gd name="connsiteY39" fmla="*/ 1290380 h 1397893"/>
                  <a:gd name="connsiteX40" fmla="*/ 207151 w 480816"/>
                  <a:gd name="connsiteY40" fmla="*/ 1321655 h 1397893"/>
                  <a:gd name="connsiteX41" fmla="*/ 189437 w 480816"/>
                  <a:gd name="connsiteY41" fmla="*/ 1329128 h 1397893"/>
                  <a:gd name="connsiteX42" fmla="*/ 174215 w 480816"/>
                  <a:gd name="connsiteY42" fmla="*/ 1345181 h 1397893"/>
                  <a:gd name="connsiteX43" fmla="*/ 170063 w 480816"/>
                  <a:gd name="connsiteY43" fmla="*/ 1365662 h 1397893"/>
                  <a:gd name="connsiteX44" fmla="*/ 123012 w 480816"/>
                  <a:gd name="connsiteY44" fmla="*/ 1394447 h 1397893"/>
                  <a:gd name="connsiteX45" fmla="*/ 52988 w 480816"/>
                  <a:gd name="connsiteY45" fmla="*/ 1391679 h 1397893"/>
                  <a:gd name="connsiteX46" fmla="*/ 31953 w 480816"/>
                  <a:gd name="connsiteY46" fmla="*/ 1341306 h 1397893"/>
                  <a:gd name="connsiteX47" fmla="*/ 36659 w 480816"/>
                  <a:gd name="connsiteY47" fmla="*/ 1326084 h 1397893"/>
                  <a:gd name="connsiteX48" fmla="*/ 42748 w 480816"/>
                  <a:gd name="connsiteY48" fmla="*/ 1312522 h 1397893"/>
                  <a:gd name="connsiteX49" fmla="*/ 82050 w 480816"/>
                  <a:gd name="connsiteY49" fmla="*/ 1246927 h 1397893"/>
                  <a:gd name="connsiteX50" fmla="*/ 86616 w 480816"/>
                  <a:gd name="connsiteY50" fmla="*/ 1223055 h 1397893"/>
                  <a:gd name="connsiteX51" fmla="*/ 85328 w 480816"/>
                  <a:gd name="connsiteY51" fmla="*/ 1207990 h 1397893"/>
                  <a:gd name="connsiteX52" fmla="*/ 86447 w 480816"/>
                  <a:gd name="connsiteY52" fmla="*/ 1207990 h 1397893"/>
                  <a:gd name="connsiteX53" fmla="*/ 85170 w 480816"/>
                  <a:gd name="connsiteY53" fmla="*/ 1203355 h 1397893"/>
                  <a:gd name="connsiteX54" fmla="*/ 66826 w 480816"/>
                  <a:gd name="connsiteY54" fmla="*/ 1014909 h 1397893"/>
                  <a:gd name="connsiteX55" fmla="*/ 32378 w 480816"/>
                  <a:gd name="connsiteY55" fmla="*/ 486519 h 1397893"/>
                  <a:gd name="connsiteX56" fmla="*/ 31544 w 480816"/>
                  <a:gd name="connsiteY56" fmla="*/ 482714 h 1397893"/>
                  <a:gd name="connsiteX57" fmla="*/ 15597 w 480816"/>
                  <a:gd name="connsiteY57" fmla="*/ 356805 h 1397893"/>
                  <a:gd name="connsiteX58" fmla="*/ 8353 w 480816"/>
                  <a:gd name="connsiteY58" fmla="*/ 322827 h 1397893"/>
                  <a:gd name="connsiteX59" fmla="*/ 5799 w 480816"/>
                  <a:gd name="connsiteY59" fmla="*/ 307453 h 1397893"/>
                  <a:gd name="connsiteX60" fmla="*/ 41081 w 480816"/>
                  <a:gd name="connsiteY60" fmla="*/ 35414 h 1397893"/>
                  <a:gd name="connsiteX61" fmla="*/ 37068 w 480816"/>
                  <a:gd name="connsiteY61" fmla="*/ 2738 h 1397893"/>
                  <a:gd name="connsiteX62" fmla="*/ 43061 w 480816"/>
                  <a:gd name="connsiteY62" fmla="*/ 237 h 139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80816" h="1397893">
                    <a:moveTo>
                      <a:pt x="43061" y="237"/>
                    </a:moveTo>
                    <a:cubicBezTo>
                      <a:pt x="52911" y="-962"/>
                      <a:pt x="61875" y="2582"/>
                      <a:pt x="70526" y="6439"/>
                    </a:cubicBezTo>
                    <a:cubicBezTo>
                      <a:pt x="165739" y="49225"/>
                      <a:pt x="264079" y="53863"/>
                      <a:pt x="364817" y="31089"/>
                    </a:cubicBezTo>
                    <a:cubicBezTo>
                      <a:pt x="379773" y="27702"/>
                      <a:pt x="394887" y="22177"/>
                      <a:pt x="410730" y="27389"/>
                    </a:cubicBezTo>
                    <a:cubicBezTo>
                      <a:pt x="418703" y="31297"/>
                      <a:pt x="415107" y="36717"/>
                      <a:pt x="415785" y="47401"/>
                    </a:cubicBezTo>
                    <a:cubicBezTo>
                      <a:pt x="413335" y="63869"/>
                      <a:pt x="413388" y="79660"/>
                      <a:pt x="420371" y="95711"/>
                    </a:cubicBezTo>
                    <a:cubicBezTo>
                      <a:pt x="445282" y="152985"/>
                      <a:pt x="454506" y="213542"/>
                      <a:pt x="456956" y="275559"/>
                    </a:cubicBezTo>
                    <a:cubicBezTo>
                      <a:pt x="459457" y="338722"/>
                      <a:pt x="442519" y="399174"/>
                      <a:pt x="432409" y="460618"/>
                    </a:cubicBezTo>
                    <a:cubicBezTo>
                      <a:pt x="430116" y="528002"/>
                      <a:pt x="429960" y="595542"/>
                      <a:pt x="425061" y="662771"/>
                    </a:cubicBezTo>
                    <a:cubicBezTo>
                      <a:pt x="417036" y="773357"/>
                      <a:pt x="424905" y="884362"/>
                      <a:pt x="414899" y="994792"/>
                    </a:cubicBezTo>
                    <a:cubicBezTo>
                      <a:pt x="408749" y="1062802"/>
                      <a:pt x="400567" y="1130603"/>
                      <a:pt x="393011" y="1198509"/>
                    </a:cubicBezTo>
                    <a:cubicBezTo>
                      <a:pt x="392594" y="1202261"/>
                      <a:pt x="392294" y="1206209"/>
                      <a:pt x="391213" y="1209883"/>
                    </a:cubicBezTo>
                    <a:lnTo>
                      <a:pt x="386582" y="1216829"/>
                    </a:lnTo>
                    <a:lnTo>
                      <a:pt x="391820" y="1236758"/>
                    </a:lnTo>
                    <a:cubicBezTo>
                      <a:pt x="407596" y="1268587"/>
                      <a:pt x="427800" y="1297648"/>
                      <a:pt x="455477" y="1321173"/>
                    </a:cubicBezTo>
                    <a:cubicBezTo>
                      <a:pt x="466271" y="1330306"/>
                      <a:pt x="472637" y="1344699"/>
                      <a:pt x="479280" y="1357707"/>
                    </a:cubicBezTo>
                    <a:cubicBezTo>
                      <a:pt x="483154" y="1364903"/>
                      <a:pt x="479280" y="1372652"/>
                      <a:pt x="472360" y="1377912"/>
                    </a:cubicBezTo>
                    <a:cubicBezTo>
                      <a:pt x="454924" y="1390643"/>
                      <a:pt x="436656" y="1399776"/>
                      <a:pt x="413961" y="1397562"/>
                    </a:cubicBezTo>
                    <a:cubicBezTo>
                      <a:pt x="398186" y="1396178"/>
                      <a:pt x="381856" y="1397008"/>
                      <a:pt x="366079" y="1397562"/>
                    </a:cubicBezTo>
                    <a:cubicBezTo>
                      <a:pt x="356946" y="1397839"/>
                      <a:pt x="348366" y="1395624"/>
                      <a:pt x="342554" y="1388705"/>
                    </a:cubicBezTo>
                    <a:cubicBezTo>
                      <a:pt x="332591" y="1376804"/>
                      <a:pt x="323457" y="1364350"/>
                      <a:pt x="314600" y="1351618"/>
                    </a:cubicBezTo>
                    <a:cubicBezTo>
                      <a:pt x="309896" y="1344699"/>
                      <a:pt x="305467" y="1339440"/>
                      <a:pt x="296334" y="1340270"/>
                    </a:cubicBezTo>
                    <a:cubicBezTo>
                      <a:pt x="287200" y="1341101"/>
                      <a:pt x="280834" y="1336949"/>
                      <a:pt x="276129" y="1329753"/>
                    </a:cubicBezTo>
                    <a:cubicBezTo>
                      <a:pt x="268103" y="1317298"/>
                      <a:pt x="258970" y="1305120"/>
                      <a:pt x="262844" y="1288238"/>
                    </a:cubicBezTo>
                    <a:cubicBezTo>
                      <a:pt x="263952" y="1283809"/>
                      <a:pt x="260630" y="1277997"/>
                      <a:pt x="258970" y="1273015"/>
                    </a:cubicBezTo>
                    <a:cubicBezTo>
                      <a:pt x="257032" y="1266926"/>
                      <a:pt x="252604" y="1261114"/>
                      <a:pt x="252604" y="1255025"/>
                    </a:cubicBezTo>
                    <a:cubicBezTo>
                      <a:pt x="252604" y="1243401"/>
                      <a:pt x="252396" y="1231707"/>
                      <a:pt x="253158" y="1220117"/>
                    </a:cubicBezTo>
                    <a:lnTo>
                      <a:pt x="255053" y="1209906"/>
                    </a:lnTo>
                    <a:lnTo>
                      <a:pt x="251780" y="1209661"/>
                    </a:lnTo>
                    <a:cubicBezTo>
                      <a:pt x="239429" y="1202782"/>
                      <a:pt x="245318" y="1190952"/>
                      <a:pt x="245162" y="1181624"/>
                    </a:cubicBezTo>
                    <a:cubicBezTo>
                      <a:pt x="242139" y="1017202"/>
                      <a:pt x="239586" y="852728"/>
                      <a:pt x="236980" y="688306"/>
                    </a:cubicBezTo>
                    <a:cubicBezTo>
                      <a:pt x="233332" y="667825"/>
                      <a:pt x="236563" y="647084"/>
                      <a:pt x="235104" y="626551"/>
                    </a:cubicBezTo>
                    <a:cubicBezTo>
                      <a:pt x="234739" y="621965"/>
                      <a:pt x="237970" y="589184"/>
                      <a:pt x="232759" y="553747"/>
                    </a:cubicBezTo>
                    <a:cubicBezTo>
                      <a:pt x="232759" y="578761"/>
                      <a:pt x="227547" y="583973"/>
                      <a:pt x="228589" y="610864"/>
                    </a:cubicBezTo>
                    <a:cubicBezTo>
                      <a:pt x="224681" y="801082"/>
                      <a:pt x="220668" y="991300"/>
                      <a:pt x="216968" y="1181519"/>
                    </a:cubicBezTo>
                    <a:lnTo>
                      <a:pt x="213004" y="1207990"/>
                    </a:lnTo>
                    <a:lnTo>
                      <a:pt x="214395" y="1207990"/>
                    </a:lnTo>
                    <a:lnTo>
                      <a:pt x="214934" y="1210186"/>
                    </a:lnTo>
                    <a:cubicBezTo>
                      <a:pt x="215799" y="1219734"/>
                      <a:pt x="215315" y="1229490"/>
                      <a:pt x="213793" y="1239731"/>
                    </a:cubicBezTo>
                    <a:cubicBezTo>
                      <a:pt x="211302" y="1256060"/>
                      <a:pt x="215177" y="1273497"/>
                      <a:pt x="216837" y="1290380"/>
                    </a:cubicBezTo>
                    <a:cubicBezTo>
                      <a:pt x="217945" y="1302281"/>
                      <a:pt x="213793" y="1312245"/>
                      <a:pt x="207151" y="1321655"/>
                    </a:cubicBezTo>
                    <a:cubicBezTo>
                      <a:pt x="202722" y="1327468"/>
                      <a:pt x="198294" y="1331619"/>
                      <a:pt x="189437" y="1329128"/>
                    </a:cubicBezTo>
                    <a:cubicBezTo>
                      <a:pt x="179750" y="1326360"/>
                      <a:pt x="171447" y="1335770"/>
                      <a:pt x="174215" y="1345181"/>
                    </a:cubicBezTo>
                    <a:cubicBezTo>
                      <a:pt x="176705" y="1353207"/>
                      <a:pt x="174491" y="1359573"/>
                      <a:pt x="170063" y="1365662"/>
                    </a:cubicBezTo>
                    <a:cubicBezTo>
                      <a:pt x="158715" y="1382545"/>
                      <a:pt x="141832" y="1390295"/>
                      <a:pt x="123012" y="1394447"/>
                    </a:cubicBezTo>
                    <a:cubicBezTo>
                      <a:pt x="99486" y="1399428"/>
                      <a:pt x="75960" y="1399428"/>
                      <a:pt x="52988" y="1391679"/>
                    </a:cubicBezTo>
                    <a:cubicBezTo>
                      <a:pt x="28633" y="1383652"/>
                      <a:pt x="20606" y="1364001"/>
                      <a:pt x="31953" y="1341306"/>
                    </a:cubicBezTo>
                    <a:cubicBezTo>
                      <a:pt x="34445" y="1336601"/>
                      <a:pt x="34721" y="1331066"/>
                      <a:pt x="36659" y="1326084"/>
                    </a:cubicBezTo>
                    <a:cubicBezTo>
                      <a:pt x="38319" y="1321378"/>
                      <a:pt x="40257" y="1316673"/>
                      <a:pt x="42748" y="1312522"/>
                    </a:cubicBezTo>
                    <a:cubicBezTo>
                      <a:pt x="55756" y="1290657"/>
                      <a:pt x="69318" y="1268792"/>
                      <a:pt x="82050" y="1246927"/>
                    </a:cubicBezTo>
                    <a:cubicBezTo>
                      <a:pt x="86478" y="1239177"/>
                      <a:pt x="87101" y="1231151"/>
                      <a:pt x="86616" y="1223055"/>
                    </a:cubicBezTo>
                    <a:lnTo>
                      <a:pt x="85328" y="1207990"/>
                    </a:lnTo>
                    <a:lnTo>
                      <a:pt x="86447" y="1207990"/>
                    </a:lnTo>
                    <a:lnTo>
                      <a:pt x="85170" y="1203355"/>
                    </a:lnTo>
                    <a:cubicBezTo>
                      <a:pt x="75529" y="1140870"/>
                      <a:pt x="68597" y="1077863"/>
                      <a:pt x="66826" y="1014909"/>
                    </a:cubicBezTo>
                    <a:cubicBezTo>
                      <a:pt x="61823" y="838293"/>
                      <a:pt x="44938" y="662562"/>
                      <a:pt x="32378" y="486519"/>
                    </a:cubicBezTo>
                    <a:cubicBezTo>
                      <a:pt x="32326" y="485216"/>
                      <a:pt x="31961" y="483965"/>
                      <a:pt x="31544" y="482714"/>
                    </a:cubicBezTo>
                    <a:cubicBezTo>
                      <a:pt x="31961" y="440032"/>
                      <a:pt x="25812" y="397819"/>
                      <a:pt x="15597" y="356805"/>
                    </a:cubicBezTo>
                    <a:cubicBezTo>
                      <a:pt x="12783" y="345444"/>
                      <a:pt x="10438" y="334135"/>
                      <a:pt x="8353" y="322827"/>
                    </a:cubicBezTo>
                    <a:cubicBezTo>
                      <a:pt x="7520" y="317719"/>
                      <a:pt x="6685" y="312560"/>
                      <a:pt x="5799" y="307453"/>
                    </a:cubicBezTo>
                    <a:cubicBezTo>
                      <a:pt x="-8376" y="214428"/>
                      <a:pt x="3454" y="124113"/>
                      <a:pt x="41081" y="35414"/>
                    </a:cubicBezTo>
                    <a:cubicBezTo>
                      <a:pt x="39674" y="24523"/>
                      <a:pt x="38319" y="13631"/>
                      <a:pt x="37068" y="2738"/>
                    </a:cubicBezTo>
                    <a:cubicBezTo>
                      <a:pt x="38788" y="1696"/>
                      <a:pt x="40664" y="810"/>
                      <a:pt x="43061" y="237"/>
                    </a:cubicBezTo>
                    <a:close/>
                  </a:path>
                </a:pathLst>
              </a:custGeom>
              <a:solidFill>
                <a:srgbClr val="171B1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225" name="그룹 224">
            <a:extLst>
              <a:ext uri="{FF2B5EF4-FFF2-40B4-BE49-F238E27FC236}">
                <a16:creationId xmlns:a16="http://schemas.microsoft.com/office/drawing/2014/main" id="{7C58339A-9446-4653-9651-5F522023EF1B}"/>
              </a:ext>
            </a:extLst>
          </p:cNvPr>
          <p:cNvGrpSpPr/>
          <p:nvPr/>
        </p:nvGrpSpPr>
        <p:grpSpPr>
          <a:xfrm>
            <a:off x="831565" y="3468798"/>
            <a:ext cx="4117149" cy="3049693"/>
            <a:chOff x="7299271" y="3228287"/>
            <a:chExt cx="4702554" cy="3483320"/>
          </a:xfrm>
        </p:grpSpPr>
        <p:sp>
          <p:nvSpPr>
            <p:cNvPr id="155" name="자유형: 도형 154">
              <a:extLst>
                <a:ext uri="{FF2B5EF4-FFF2-40B4-BE49-F238E27FC236}">
                  <a16:creationId xmlns:a16="http://schemas.microsoft.com/office/drawing/2014/main" id="{1BF1F7D1-5FC5-4EBF-9817-7296D084BCA3}"/>
                </a:ext>
              </a:extLst>
            </p:cNvPr>
            <p:cNvSpPr/>
            <p:nvPr/>
          </p:nvSpPr>
          <p:spPr>
            <a:xfrm>
              <a:off x="7299271" y="3228287"/>
              <a:ext cx="2763768" cy="3414412"/>
            </a:xfrm>
            <a:custGeom>
              <a:avLst/>
              <a:gdLst>
                <a:gd name="connsiteX0" fmla="*/ 2763765 w 2763768"/>
                <a:gd name="connsiteY0" fmla="*/ 1818164 h 3414412"/>
                <a:gd name="connsiteX1" fmla="*/ 2058047 w 2763768"/>
                <a:gd name="connsiteY1" fmla="*/ 1116502 h 3414412"/>
                <a:gd name="connsiteX2" fmla="*/ 2046826 w 2763768"/>
                <a:gd name="connsiteY2" fmla="*/ 1071672 h 3414412"/>
                <a:gd name="connsiteX3" fmla="*/ 2152484 w 2763768"/>
                <a:gd name="connsiteY3" fmla="*/ 675039 h 3414412"/>
                <a:gd name="connsiteX4" fmla="*/ 2323636 w 2763768"/>
                <a:gd name="connsiteY4" fmla="*/ 40426 h 3414412"/>
                <a:gd name="connsiteX5" fmla="*/ 2326858 w 2763768"/>
                <a:gd name="connsiteY5" fmla="*/ 2763 h 3414412"/>
                <a:gd name="connsiteX6" fmla="*/ 2299582 w 2763768"/>
                <a:gd name="connsiteY6" fmla="*/ 7207 h 3414412"/>
                <a:gd name="connsiteX7" fmla="*/ 2116875 w 2763768"/>
                <a:gd name="connsiteY7" fmla="*/ 113587 h 3414412"/>
                <a:gd name="connsiteX8" fmla="*/ 2001552 w 2763768"/>
                <a:gd name="connsiteY8" fmla="*/ 180803 h 3414412"/>
                <a:gd name="connsiteX9" fmla="*/ 1927280 w 2763768"/>
                <a:gd name="connsiteY9" fmla="*/ 225133 h 3414412"/>
                <a:gd name="connsiteX10" fmla="*/ 1781793 w 2763768"/>
                <a:gd name="connsiteY10" fmla="*/ 308737 h 3414412"/>
                <a:gd name="connsiteX11" fmla="*/ 1604697 w 2763768"/>
                <a:gd name="connsiteY11" fmla="*/ 412228 h 3414412"/>
                <a:gd name="connsiteX12" fmla="*/ 1535980 w 2763768"/>
                <a:gd name="connsiteY12" fmla="*/ 540551 h 3414412"/>
                <a:gd name="connsiteX13" fmla="*/ 823819 w 2763768"/>
                <a:gd name="connsiteY13" fmla="*/ 1529744 h 3414412"/>
                <a:gd name="connsiteX14" fmla="*/ 824374 w 2763768"/>
                <a:gd name="connsiteY14" fmla="*/ 1568074 h 3414412"/>
                <a:gd name="connsiteX15" fmla="*/ 825263 w 2763768"/>
                <a:gd name="connsiteY15" fmla="*/ 1578629 h 3414412"/>
                <a:gd name="connsiteX16" fmla="*/ 830318 w 2763768"/>
                <a:gd name="connsiteY16" fmla="*/ 1623570 h 3414412"/>
                <a:gd name="connsiteX17" fmla="*/ 830763 w 2763768"/>
                <a:gd name="connsiteY17" fmla="*/ 1628791 h 3414412"/>
                <a:gd name="connsiteX18" fmla="*/ 819486 w 2763768"/>
                <a:gd name="connsiteY18" fmla="*/ 1672621 h 3414412"/>
                <a:gd name="connsiteX19" fmla="*/ 740159 w 2763768"/>
                <a:gd name="connsiteY19" fmla="*/ 1701341 h 3414412"/>
                <a:gd name="connsiteX20" fmla="*/ 725827 w 2763768"/>
                <a:gd name="connsiteY20" fmla="*/ 1715506 h 3414412"/>
                <a:gd name="connsiteX21" fmla="*/ 369469 w 2763768"/>
                <a:gd name="connsiteY21" fmla="*/ 2690312 h 3414412"/>
                <a:gd name="connsiteX22" fmla="*/ 369080 w 2763768"/>
                <a:gd name="connsiteY22" fmla="*/ 2691590 h 3414412"/>
                <a:gd name="connsiteX23" fmla="*/ 369302 w 2763768"/>
                <a:gd name="connsiteY23" fmla="*/ 2689479 h 3414412"/>
                <a:gd name="connsiteX24" fmla="*/ 348470 w 2763768"/>
                <a:gd name="connsiteY24" fmla="*/ 2705478 h 3414412"/>
                <a:gd name="connsiteX25" fmla="*/ 307752 w 2763768"/>
                <a:gd name="connsiteY25" fmla="*/ 2812357 h 3414412"/>
                <a:gd name="connsiteX26" fmla="*/ 157820 w 2763768"/>
                <a:gd name="connsiteY26" fmla="*/ 3181881 h 3414412"/>
                <a:gd name="connsiteX27" fmla="*/ 0 w 2763768"/>
                <a:gd name="connsiteY27" fmla="*/ 3414362 h 3414412"/>
                <a:gd name="connsiteX28" fmla="*/ 2008218 w 2763768"/>
                <a:gd name="connsiteY28" fmla="*/ 3406862 h 3414412"/>
                <a:gd name="connsiteX29" fmla="*/ 2184203 w 2763768"/>
                <a:gd name="connsiteY29" fmla="*/ 2565323 h 3414412"/>
                <a:gd name="connsiteX30" fmla="*/ 2207423 w 2763768"/>
                <a:gd name="connsiteY30" fmla="*/ 2521716 h 3414412"/>
                <a:gd name="connsiteX31" fmla="*/ 2501065 w 2763768"/>
                <a:gd name="connsiteY31" fmla="*/ 2170801 h 3414412"/>
                <a:gd name="connsiteX32" fmla="*/ 2763765 w 2763768"/>
                <a:gd name="connsiteY32" fmla="*/ 1818164 h 34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763768" h="3414412">
                  <a:moveTo>
                    <a:pt x="2763765" y="1818164"/>
                  </a:moveTo>
                  <a:cubicBezTo>
                    <a:pt x="2764765" y="1781612"/>
                    <a:pt x="2246087" y="1303875"/>
                    <a:pt x="2058047" y="1116502"/>
                  </a:cubicBezTo>
                  <a:cubicBezTo>
                    <a:pt x="2044493" y="1103003"/>
                    <a:pt x="2042215" y="1089837"/>
                    <a:pt x="2046826" y="1071672"/>
                  </a:cubicBezTo>
                  <a:cubicBezTo>
                    <a:pt x="2080601" y="939072"/>
                    <a:pt x="2116986" y="807195"/>
                    <a:pt x="2152484" y="675039"/>
                  </a:cubicBezTo>
                  <a:cubicBezTo>
                    <a:pt x="2209312" y="463446"/>
                    <a:pt x="2263807" y="251186"/>
                    <a:pt x="2323636" y="40426"/>
                  </a:cubicBezTo>
                  <a:cubicBezTo>
                    <a:pt x="2327080" y="28316"/>
                    <a:pt x="2333246" y="15929"/>
                    <a:pt x="2326858" y="2763"/>
                  </a:cubicBezTo>
                  <a:cubicBezTo>
                    <a:pt x="2316414" y="-4236"/>
                    <a:pt x="2308359" y="3874"/>
                    <a:pt x="2299582" y="7207"/>
                  </a:cubicBezTo>
                  <a:cubicBezTo>
                    <a:pt x="2238976" y="43204"/>
                    <a:pt x="2178315" y="79090"/>
                    <a:pt x="2116875" y="113587"/>
                  </a:cubicBezTo>
                  <a:cubicBezTo>
                    <a:pt x="2078768" y="136529"/>
                    <a:pt x="2040882" y="159861"/>
                    <a:pt x="2001552" y="180803"/>
                  </a:cubicBezTo>
                  <a:cubicBezTo>
                    <a:pt x="1976665" y="195302"/>
                    <a:pt x="1952389" y="210912"/>
                    <a:pt x="1927280" y="225133"/>
                  </a:cubicBezTo>
                  <a:cubicBezTo>
                    <a:pt x="1878507" y="252464"/>
                    <a:pt x="1831066" y="282295"/>
                    <a:pt x="1781793" y="308737"/>
                  </a:cubicBezTo>
                  <a:cubicBezTo>
                    <a:pt x="1722798" y="343290"/>
                    <a:pt x="1663747" y="377676"/>
                    <a:pt x="1604697" y="412228"/>
                  </a:cubicBezTo>
                  <a:cubicBezTo>
                    <a:pt x="1578532" y="427560"/>
                    <a:pt x="1563756" y="490555"/>
                    <a:pt x="1535980" y="540551"/>
                  </a:cubicBezTo>
                  <a:cubicBezTo>
                    <a:pt x="1296279" y="846580"/>
                    <a:pt x="839540" y="1489248"/>
                    <a:pt x="823819" y="1529744"/>
                  </a:cubicBezTo>
                  <a:cubicBezTo>
                    <a:pt x="823652" y="1542521"/>
                    <a:pt x="816875" y="1555409"/>
                    <a:pt x="824374" y="1568074"/>
                  </a:cubicBezTo>
                  <a:cubicBezTo>
                    <a:pt x="824652" y="1571574"/>
                    <a:pt x="824985" y="1575129"/>
                    <a:pt x="825263" y="1578629"/>
                  </a:cubicBezTo>
                  <a:cubicBezTo>
                    <a:pt x="834207" y="1592794"/>
                    <a:pt x="818541" y="1609737"/>
                    <a:pt x="830318" y="1623570"/>
                  </a:cubicBezTo>
                  <a:cubicBezTo>
                    <a:pt x="830874" y="1625292"/>
                    <a:pt x="831040" y="1627014"/>
                    <a:pt x="830763" y="1628791"/>
                  </a:cubicBezTo>
                  <a:cubicBezTo>
                    <a:pt x="838929" y="1646457"/>
                    <a:pt x="829485" y="1659622"/>
                    <a:pt x="819486" y="1672621"/>
                  </a:cubicBezTo>
                  <a:cubicBezTo>
                    <a:pt x="793044" y="1682231"/>
                    <a:pt x="766713" y="1692119"/>
                    <a:pt x="740159" y="1701341"/>
                  </a:cubicBezTo>
                  <a:cubicBezTo>
                    <a:pt x="732660" y="1703952"/>
                    <a:pt x="725660" y="1707007"/>
                    <a:pt x="725827" y="1715506"/>
                  </a:cubicBezTo>
                  <a:cubicBezTo>
                    <a:pt x="726327" y="1741282"/>
                    <a:pt x="458350" y="2418113"/>
                    <a:pt x="369469" y="2690312"/>
                  </a:cubicBezTo>
                  <a:cubicBezTo>
                    <a:pt x="369357" y="2690757"/>
                    <a:pt x="369191" y="2691201"/>
                    <a:pt x="369080" y="2691590"/>
                  </a:cubicBezTo>
                  <a:cubicBezTo>
                    <a:pt x="369135" y="2690868"/>
                    <a:pt x="369246" y="2690146"/>
                    <a:pt x="369302" y="2689479"/>
                  </a:cubicBezTo>
                  <a:cubicBezTo>
                    <a:pt x="359025" y="2690534"/>
                    <a:pt x="354081" y="2698034"/>
                    <a:pt x="348470" y="2705478"/>
                  </a:cubicBezTo>
                  <a:cubicBezTo>
                    <a:pt x="324639" y="2737253"/>
                    <a:pt x="315307" y="2774472"/>
                    <a:pt x="307752" y="2812357"/>
                  </a:cubicBezTo>
                  <a:cubicBezTo>
                    <a:pt x="299697" y="2826301"/>
                    <a:pt x="162542" y="3171327"/>
                    <a:pt x="157820" y="3181881"/>
                  </a:cubicBezTo>
                  <a:cubicBezTo>
                    <a:pt x="136155" y="3223545"/>
                    <a:pt x="30609" y="3351311"/>
                    <a:pt x="0" y="3414362"/>
                  </a:cubicBezTo>
                  <a:cubicBezTo>
                    <a:pt x="155487" y="3415140"/>
                    <a:pt x="1678191" y="3406751"/>
                    <a:pt x="2008218" y="3406862"/>
                  </a:cubicBezTo>
                  <a:cubicBezTo>
                    <a:pt x="2035993" y="3273540"/>
                    <a:pt x="2146317" y="2723532"/>
                    <a:pt x="2184203" y="2565323"/>
                  </a:cubicBezTo>
                  <a:cubicBezTo>
                    <a:pt x="2188203" y="2548546"/>
                    <a:pt x="2196591" y="2534548"/>
                    <a:pt x="2207423" y="2521716"/>
                  </a:cubicBezTo>
                  <a:cubicBezTo>
                    <a:pt x="2305971" y="2405281"/>
                    <a:pt x="2403296" y="2287846"/>
                    <a:pt x="2501065" y="2170801"/>
                  </a:cubicBezTo>
                  <a:cubicBezTo>
                    <a:pt x="2579336" y="2077253"/>
                    <a:pt x="2764765" y="1848273"/>
                    <a:pt x="2763765" y="1818164"/>
                  </a:cubicBezTo>
                  <a:close/>
                </a:path>
              </a:pathLst>
            </a:custGeom>
            <a:solidFill>
              <a:schemeClr val="bg1">
                <a:lumMod val="65000"/>
              </a:schemeClr>
            </a:solidFill>
            <a:ln w="5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56" name="자유형: 도형 155">
              <a:extLst>
                <a:ext uri="{FF2B5EF4-FFF2-40B4-BE49-F238E27FC236}">
                  <a16:creationId xmlns:a16="http://schemas.microsoft.com/office/drawing/2014/main" id="{88A7F3E3-0B58-4AA7-AADC-70E80202C535}"/>
                </a:ext>
              </a:extLst>
            </p:cNvPr>
            <p:cNvSpPr/>
            <p:nvPr/>
          </p:nvSpPr>
          <p:spPr>
            <a:xfrm>
              <a:off x="9307767" y="3228910"/>
              <a:ext cx="2549327" cy="3411442"/>
            </a:xfrm>
            <a:custGeom>
              <a:avLst/>
              <a:gdLst>
                <a:gd name="connsiteX0" fmla="*/ 2544006 w 2549327"/>
                <a:gd name="connsiteY0" fmla="*/ 3367409 h 3411442"/>
                <a:gd name="connsiteX1" fmla="*/ 2153428 w 2549327"/>
                <a:gd name="connsiteY1" fmla="*/ 2654136 h 3411442"/>
                <a:gd name="connsiteX2" fmla="*/ 1906116 w 2549327"/>
                <a:gd name="connsiteY2" fmla="*/ 2166233 h 3411442"/>
                <a:gd name="connsiteX3" fmla="*/ 1860120 w 2549327"/>
                <a:gd name="connsiteY3" fmla="*/ 2084185 h 3411442"/>
                <a:gd name="connsiteX4" fmla="*/ 1817179 w 2549327"/>
                <a:gd name="connsiteY4" fmla="*/ 2008080 h 3411442"/>
                <a:gd name="connsiteX5" fmla="*/ 1750184 w 2549327"/>
                <a:gd name="connsiteY5" fmla="*/ 1992193 h 3411442"/>
                <a:gd name="connsiteX6" fmla="*/ 1729853 w 2549327"/>
                <a:gd name="connsiteY6" fmla="*/ 1993748 h 3411442"/>
                <a:gd name="connsiteX7" fmla="*/ 1499595 w 2549327"/>
                <a:gd name="connsiteY7" fmla="*/ 1628779 h 3411442"/>
                <a:gd name="connsiteX8" fmla="*/ 1498262 w 2549327"/>
                <a:gd name="connsiteY8" fmla="*/ 1628779 h 3411442"/>
                <a:gd name="connsiteX9" fmla="*/ 1452043 w 2549327"/>
                <a:gd name="connsiteY9" fmla="*/ 1584227 h 3411442"/>
                <a:gd name="connsiteX10" fmla="*/ 1433211 w 2549327"/>
                <a:gd name="connsiteY10" fmla="*/ 1554396 h 3411442"/>
                <a:gd name="connsiteX11" fmla="*/ 1360773 w 2549327"/>
                <a:gd name="connsiteY11" fmla="*/ 1215425 h 3411442"/>
                <a:gd name="connsiteX12" fmla="*/ 1288113 w 2549327"/>
                <a:gd name="connsiteY12" fmla="*/ 912729 h 3411442"/>
                <a:gd name="connsiteX13" fmla="*/ 1218841 w 2549327"/>
                <a:gd name="connsiteY13" fmla="*/ 694136 h 3411442"/>
                <a:gd name="connsiteX14" fmla="*/ 1166068 w 2549327"/>
                <a:gd name="connsiteY14" fmla="*/ 612143 h 3411442"/>
                <a:gd name="connsiteX15" fmla="*/ 1153624 w 2549327"/>
                <a:gd name="connsiteY15" fmla="*/ 594700 h 3411442"/>
                <a:gd name="connsiteX16" fmla="*/ 331916 w 2549327"/>
                <a:gd name="connsiteY16" fmla="*/ 2528 h 3411442"/>
                <a:gd name="connsiteX17" fmla="*/ 316695 w 2549327"/>
                <a:gd name="connsiteY17" fmla="*/ 2084 h 3411442"/>
                <a:gd name="connsiteX18" fmla="*/ 29331 w 2549327"/>
                <a:gd name="connsiteY18" fmla="*/ 1074215 h 3411442"/>
                <a:gd name="connsiteX19" fmla="*/ 40997 w 2549327"/>
                <a:gd name="connsiteY19" fmla="*/ 1117934 h 3411442"/>
                <a:gd name="connsiteX20" fmla="*/ 755214 w 2549327"/>
                <a:gd name="connsiteY20" fmla="*/ 1817541 h 3411442"/>
                <a:gd name="connsiteX21" fmla="*/ 228869 w 2549327"/>
                <a:gd name="connsiteY21" fmla="*/ 2474985 h 3411442"/>
                <a:gd name="connsiteX22" fmla="*/ 163764 w 2549327"/>
                <a:gd name="connsiteY22" fmla="*/ 2584142 h 3411442"/>
                <a:gd name="connsiteX23" fmla="*/ 123434 w 2549327"/>
                <a:gd name="connsiteY23" fmla="*/ 2752850 h 3411442"/>
                <a:gd name="connsiteX24" fmla="*/ 0 w 2549327"/>
                <a:gd name="connsiteY24" fmla="*/ 3410072 h 3411442"/>
                <a:gd name="connsiteX25" fmla="*/ 2497343 w 2549327"/>
                <a:gd name="connsiteY25" fmla="*/ 3411405 h 3411442"/>
                <a:gd name="connsiteX26" fmla="*/ 2544006 w 2549327"/>
                <a:gd name="connsiteY26" fmla="*/ 3367409 h 341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49327" h="3411442">
                  <a:moveTo>
                    <a:pt x="2544006" y="3367409"/>
                  </a:moveTo>
                  <a:cubicBezTo>
                    <a:pt x="2357577" y="3056880"/>
                    <a:pt x="2157317" y="2661747"/>
                    <a:pt x="2153428" y="2654136"/>
                  </a:cubicBezTo>
                  <a:cubicBezTo>
                    <a:pt x="2070768" y="2491595"/>
                    <a:pt x="1987553" y="2329386"/>
                    <a:pt x="1906116" y="2166233"/>
                  </a:cubicBezTo>
                  <a:cubicBezTo>
                    <a:pt x="1892172" y="2138291"/>
                    <a:pt x="1880007" y="2108961"/>
                    <a:pt x="1860120" y="2084185"/>
                  </a:cubicBezTo>
                  <a:cubicBezTo>
                    <a:pt x="1838233" y="2063131"/>
                    <a:pt x="1830956" y="2033689"/>
                    <a:pt x="1817179" y="2008080"/>
                  </a:cubicBezTo>
                  <a:cubicBezTo>
                    <a:pt x="1792292" y="1961584"/>
                    <a:pt x="1793014" y="1960973"/>
                    <a:pt x="1750184" y="1992193"/>
                  </a:cubicBezTo>
                  <a:cubicBezTo>
                    <a:pt x="1743018" y="1997414"/>
                    <a:pt x="1735908" y="2004469"/>
                    <a:pt x="1729853" y="1993748"/>
                  </a:cubicBezTo>
                  <a:cubicBezTo>
                    <a:pt x="1703688" y="1947585"/>
                    <a:pt x="1501594" y="1628779"/>
                    <a:pt x="1499595" y="1628779"/>
                  </a:cubicBezTo>
                  <a:cubicBezTo>
                    <a:pt x="1499150" y="1628779"/>
                    <a:pt x="1498706" y="1628779"/>
                    <a:pt x="1498262" y="1628779"/>
                  </a:cubicBezTo>
                  <a:cubicBezTo>
                    <a:pt x="1482874" y="1613892"/>
                    <a:pt x="1467542" y="1599004"/>
                    <a:pt x="1452043" y="1584227"/>
                  </a:cubicBezTo>
                  <a:cubicBezTo>
                    <a:pt x="1443210" y="1575784"/>
                    <a:pt x="1435711" y="1566673"/>
                    <a:pt x="1433211" y="1554396"/>
                  </a:cubicBezTo>
                  <a:cubicBezTo>
                    <a:pt x="1416324" y="1471792"/>
                    <a:pt x="1365551" y="1236701"/>
                    <a:pt x="1360773" y="1215425"/>
                  </a:cubicBezTo>
                  <a:cubicBezTo>
                    <a:pt x="1338053" y="1114156"/>
                    <a:pt x="1322277" y="1011332"/>
                    <a:pt x="1288113" y="912729"/>
                  </a:cubicBezTo>
                  <a:cubicBezTo>
                    <a:pt x="1263115" y="840513"/>
                    <a:pt x="1236673" y="768630"/>
                    <a:pt x="1218841" y="694136"/>
                  </a:cubicBezTo>
                  <a:cubicBezTo>
                    <a:pt x="1210675" y="659917"/>
                    <a:pt x="1198620" y="629864"/>
                    <a:pt x="1166068" y="612143"/>
                  </a:cubicBezTo>
                  <a:cubicBezTo>
                    <a:pt x="1164957" y="604200"/>
                    <a:pt x="1159513" y="599256"/>
                    <a:pt x="1153624" y="594700"/>
                  </a:cubicBezTo>
                  <a:cubicBezTo>
                    <a:pt x="1056299" y="526651"/>
                    <a:pt x="342360" y="7806"/>
                    <a:pt x="331916" y="2528"/>
                  </a:cubicBezTo>
                  <a:cubicBezTo>
                    <a:pt x="326917" y="584"/>
                    <a:pt x="321917" y="-1804"/>
                    <a:pt x="316695" y="2084"/>
                  </a:cubicBezTo>
                  <a:cubicBezTo>
                    <a:pt x="315973" y="6639"/>
                    <a:pt x="77382" y="895619"/>
                    <a:pt x="29331" y="1074215"/>
                  </a:cubicBezTo>
                  <a:cubicBezTo>
                    <a:pt x="24498" y="1092103"/>
                    <a:pt x="27164" y="1104157"/>
                    <a:pt x="40997" y="1117934"/>
                  </a:cubicBezTo>
                  <a:cubicBezTo>
                    <a:pt x="230758" y="1306362"/>
                    <a:pt x="755214" y="1795987"/>
                    <a:pt x="755214" y="1817541"/>
                  </a:cubicBezTo>
                  <a:cubicBezTo>
                    <a:pt x="755214" y="1839761"/>
                    <a:pt x="338916" y="2341163"/>
                    <a:pt x="228869" y="2474985"/>
                  </a:cubicBezTo>
                  <a:cubicBezTo>
                    <a:pt x="202039" y="2507593"/>
                    <a:pt x="170319" y="2536091"/>
                    <a:pt x="163764" y="2584142"/>
                  </a:cubicBezTo>
                  <a:cubicBezTo>
                    <a:pt x="155987" y="2641137"/>
                    <a:pt x="137266" y="2696688"/>
                    <a:pt x="123434" y="2752850"/>
                  </a:cubicBezTo>
                  <a:cubicBezTo>
                    <a:pt x="96825" y="2860896"/>
                    <a:pt x="33053" y="3222921"/>
                    <a:pt x="0" y="3410072"/>
                  </a:cubicBezTo>
                  <a:cubicBezTo>
                    <a:pt x="160820" y="3411794"/>
                    <a:pt x="2423794" y="3411405"/>
                    <a:pt x="2497343" y="3411405"/>
                  </a:cubicBezTo>
                  <a:cubicBezTo>
                    <a:pt x="2546506" y="3411405"/>
                    <a:pt x="2557505" y="3395740"/>
                    <a:pt x="2544006" y="3367409"/>
                  </a:cubicBezTo>
                  <a:close/>
                </a:path>
              </a:pathLst>
            </a:custGeom>
            <a:solidFill>
              <a:schemeClr val="accent5">
                <a:lumMod val="20000"/>
                <a:lumOff val="80000"/>
              </a:schemeClr>
            </a:solidFill>
            <a:ln w="5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57" name="자유형: 도형 156">
              <a:extLst>
                <a:ext uri="{FF2B5EF4-FFF2-40B4-BE49-F238E27FC236}">
                  <a16:creationId xmlns:a16="http://schemas.microsoft.com/office/drawing/2014/main" id="{BC87ED6E-B801-47D4-A765-DA82B4B2DB1B}"/>
                </a:ext>
              </a:extLst>
            </p:cNvPr>
            <p:cNvSpPr/>
            <p:nvPr/>
          </p:nvSpPr>
          <p:spPr>
            <a:xfrm>
              <a:off x="9909590" y="4756421"/>
              <a:ext cx="2092235" cy="328919"/>
            </a:xfrm>
            <a:custGeom>
              <a:avLst/>
              <a:gdLst>
                <a:gd name="connsiteX0" fmla="*/ 2092170 w 2092235"/>
                <a:gd name="connsiteY0" fmla="*/ 234480 h 328919"/>
                <a:gd name="connsiteX1" fmla="*/ 1987623 w 2092235"/>
                <a:gd name="connsiteY1" fmla="*/ 134488 h 328919"/>
                <a:gd name="connsiteX2" fmla="*/ 1825303 w 2092235"/>
                <a:gd name="connsiteY2" fmla="*/ 134266 h 328919"/>
                <a:gd name="connsiteX3" fmla="*/ 1810194 w 2092235"/>
                <a:gd name="connsiteY3" fmla="*/ 109379 h 328919"/>
                <a:gd name="connsiteX4" fmla="*/ 1786418 w 2092235"/>
                <a:gd name="connsiteY4" fmla="*/ 39885 h 328919"/>
                <a:gd name="connsiteX5" fmla="*/ 1675927 w 2092235"/>
                <a:gd name="connsiteY5" fmla="*/ 3944 h 328919"/>
                <a:gd name="connsiteX6" fmla="*/ 1069368 w 2092235"/>
                <a:gd name="connsiteY6" fmla="*/ 3944 h 328919"/>
                <a:gd name="connsiteX7" fmla="*/ 942323 w 2092235"/>
                <a:gd name="connsiteY7" fmla="*/ 73382 h 328919"/>
                <a:gd name="connsiteX8" fmla="*/ 914214 w 2092235"/>
                <a:gd name="connsiteY8" fmla="*/ 128544 h 328919"/>
                <a:gd name="connsiteX9" fmla="*/ 611796 w 2092235"/>
                <a:gd name="connsiteY9" fmla="*/ 129155 h 328919"/>
                <a:gd name="connsiteX10" fmla="*/ 502416 w 2092235"/>
                <a:gd name="connsiteY10" fmla="*/ 187595 h 328919"/>
                <a:gd name="connsiteX11" fmla="*/ 472252 w 2092235"/>
                <a:gd name="connsiteY11" fmla="*/ 200982 h 328919"/>
                <a:gd name="connsiteX12" fmla="*/ 53343 w 2092235"/>
                <a:gd name="connsiteY12" fmla="*/ 200816 h 328919"/>
                <a:gd name="connsiteX13" fmla="*/ 1347 w 2092235"/>
                <a:gd name="connsiteY13" fmla="*/ 274810 h 328919"/>
                <a:gd name="connsiteX14" fmla="*/ 86562 w 2092235"/>
                <a:gd name="connsiteY14" fmla="*/ 328861 h 328919"/>
                <a:gd name="connsiteX15" fmla="*/ 1970069 w 2092235"/>
                <a:gd name="connsiteY15" fmla="*/ 328916 h 328919"/>
                <a:gd name="connsiteX16" fmla="*/ 2092170 w 2092235"/>
                <a:gd name="connsiteY16" fmla="*/ 234480 h 32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2235" h="328919">
                  <a:moveTo>
                    <a:pt x="2092170" y="234480"/>
                  </a:moveTo>
                  <a:cubicBezTo>
                    <a:pt x="2094225" y="182540"/>
                    <a:pt x="2047729" y="134488"/>
                    <a:pt x="1987623" y="134488"/>
                  </a:cubicBezTo>
                  <a:cubicBezTo>
                    <a:pt x="1940905" y="134488"/>
                    <a:pt x="1872022" y="134266"/>
                    <a:pt x="1825303" y="134266"/>
                  </a:cubicBezTo>
                  <a:cubicBezTo>
                    <a:pt x="1815415" y="128933"/>
                    <a:pt x="1810749" y="125045"/>
                    <a:pt x="1810194" y="109379"/>
                  </a:cubicBezTo>
                  <a:cubicBezTo>
                    <a:pt x="1808860" y="73382"/>
                    <a:pt x="1805416" y="59272"/>
                    <a:pt x="1786418" y="39885"/>
                  </a:cubicBezTo>
                  <a:cubicBezTo>
                    <a:pt x="1775530" y="23386"/>
                    <a:pt x="1753365" y="4999"/>
                    <a:pt x="1675927" y="3944"/>
                  </a:cubicBezTo>
                  <a:cubicBezTo>
                    <a:pt x="1470000" y="1166"/>
                    <a:pt x="1286627" y="-3333"/>
                    <a:pt x="1069368" y="3944"/>
                  </a:cubicBezTo>
                  <a:cubicBezTo>
                    <a:pt x="986764" y="6721"/>
                    <a:pt x="942323" y="23386"/>
                    <a:pt x="942323" y="73382"/>
                  </a:cubicBezTo>
                  <a:cubicBezTo>
                    <a:pt x="943267" y="81493"/>
                    <a:pt x="942323" y="128933"/>
                    <a:pt x="914214" y="128544"/>
                  </a:cubicBezTo>
                  <a:cubicBezTo>
                    <a:pt x="813389" y="128655"/>
                    <a:pt x="712620" y="127989"/>
                    <a:pt x="611796" y="129155"/>
                  </a:cubicBezTo>
                  <a:cubicBezTo>
                    <a:pt x="566133" y="129711"/>
                    <a:pt x="526692" y="146376"/>
                    <a:pt x="502416" y="187595"/>
                  </a:cubicBezTo>
                  <a:cubicBezTo>
                    <a:pt x="494583" y="200871"/>
                    <a:pt x="484473" y="200982"/>
                    <a:pt x="472252" y="200982"/>
                  </a:cubicBezTo>
                  <a:cubicBezTo>
                    <a:pt x="332597" y="200816"/>
                    <a:pt x="192942" y="200816"/>
                    <a:pt x="53343" y="200816"/>
                  </a:cubicBezTo>
                  <a:cubicBezTo>
                    <a:pt x="14680" y="201149"/>
                    <a:pt x="-5596" y="246534"/>
                    <a:pt x="1347" y="274810"/>
                  </a:cubicBezTo>
                  <a:cubicBezTo>
                    <a:pt x="10402" y="311418"/>
                    <a:pt x="37567" y="328638"/>
                    <a:pt x="86562" y="328861"/>
                  </a:cubicBezTo>
                  <a:cubicBezTo>
                    <a:pt x="105005" y="328972"/>
                    <a:pt x="1790862" y="327583"/>
                    <a:pt x="1970069" y="328916"/>
                  </a:cubicBezTo>
                  <a:cubicBezTo>
                    <a:pt x="2020509" y="329305"/>
                    <a:pt x="2089558" y="299752"/>
                    <a:pt x="2092170" y="234480"/>
                  </a:cubicBezTo>
                  <a:close/>
                </a:path>
              </a:pathLst>
            </a:custGeom>
            <a:solidFill>
              <a:srgbClr val="D6ECF8"/>
            </a:solidFill>
            <a:ln w="65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58" name="자유형: 도형 157">
              <a:extLst>
                <a:ext uri="{FF2B5EF4-FFF2-40B4-BE49-F238E27FC236}">
                  <a16:creationId xmlns:a16="http://schemas.microsoft.com/office/drawing/2014/main" id="{B7F4B092-841B-4433-BA2E-1E705531CBB0}"/>
                </a:ext>
              </a:extLst>
            </p:cNvPr>
            <p:cNvSpPr/>
            <p:nvPr/>
          </p:nvSpPr>
          <p:spPr>
            <a:xfrm>
              <a:off x="8374291" y="3718786"/>
              <a:ext cx="816597" cy="344470"/>
            </a:xfrm>
            <a:custGeom>
              <a:avLst/>
              <a:gdLst>
                <a:gd name="connsiteX0" fmla="*/ 708273 w 816597"/>
                <a:gd name="connsiteY0" fmla="*/ 72216 h 344470"/>
                <a:gd name="connsiteX1" fmla="*/ 609393 w 816597"/>
                <a:gd name="connsiteY1" fmla="*/ 72216 h 344470"/>
                <a:gd name="connsiteX2" fmla="*/ 505513 w 816597"/>
                <a:gd name="connsiteY2" fmla="*/ 0 h 344470"/>
                <a:gd name="connsiteX3" fmla="*/ 211093 w 816597"/>
                <a:gd name="connsiteY3" fmla="*/ 0 h 344470"/>
                <a:gd name="connsiteX4" fmla="*/ 99991 w 816597"/>
                <a:gd name="connsiteY4" fmla="*/ 111102 h 344470"/>
                <a:gd name="connsiteX5" fmla="*/ 99991 w 816597"/>
                <a:gd name="connsiteY5" fmla="*/ 111102 h 344470"/>
                <a:gd name="connsiteX6" fmla="*/ 118490 w 816597"/>
                <a:gd name="connsiteY6" fmla="*/ 172208 h 344470"/>
                <a:gd name="connsiteX7" fmla="*/ 82660 w 816597"/>
                <a:gd name="connsiteY7" fmla="*/ 172208 h 344470"/>
                <a:gd name="connsiteX8" fmla="*/ 0 w 816597"/>
                <a:gd name="connsiteY8" fmla="*/ 254867 h 344470"/>
                <a:gd name="connsiteX9" fmla="*/ 0 w 816597"/>
                <a:gd name="connsiteY9" fmla="*/ 261811 h 344470"/>
                <a:gd name="connsiteX10" fmla="*/ 82660 w 816597"/>
                <a:gd name="connsiteY10" fmla="*/ 344471 h 344470"/>
                <a:gd name="connsiteX11" fmla="*/ 428464 w 816597"/>
                <a:gd name="connsiteY11" fmla="*/ 344471 h 344470"/>
                <a:gd name="connsiteX12" fmla="*/ 506401 w 816597"/>
                <a:gd name="connsiteY12" fmla="*/ 288920 h 344470"/>
                <a:gd name="connsiteX13" fmla="*/ 708273 w 816597"/>
                <a:gd name="connsiteY13" fmla="*/ 288920 h 344470"/>
                <a:gd name="connsiteX14" fmla="*/ 816597 w 816597"/>
                <a:gd name="connsiteY14" fmla="*/ 180596 h 344470"/>
                <a:gd name="connsiteX15" fmla="*/ 816597 w 816597"/>
                <a:gd name="connsiteY15" fmla="*/ 180596 h 344470"/>
                <a:gd name="connsiteX16" fmla="*/ 708273 w 816597"/>
                <a:gd name="connsiteY16" fmla="*/ 72216 h 344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6597" h="344470">
                  <a:moveTo>
                    <a:pt x="708273" y="72216"/>
                  </a:moveTo>
                  <a:lnTo>
                    <a:pt x="609393" y="72216"/>
                  </a:lnTo>
                  <a:cubicBezTo>
                    <a:pt x="593505" y="30164"/>
                    <a:pt x="552897" y="0"/>
                    <a:pt x="505513" y="0"/>
                  </a:cubicBezTo>
                  <a:lnTo>
                    <a:pt x="211093" y="0"/>
                  </a:lnTo>
                  <a:cubicBezTo>
                    <a:pt x="149987" y="0"/>
                    <a:pt x="99991" y="49996"/>
                    <a:pt x="99991" y="111102"/>
                  </a:cubicBezTo>
                  <a:lnTo>
                    <a:pt x="99991" y="111102"/>
                  </a:lnTo>
                  <a:cubicBezTo>
                    <a:pt x="99991" y="133655"/>
                    <a:pt x="106824" y="154653"/>
                    <a:pt x="118490" y="172208"/>
                  </a:cubicBezTo>
                  <a:lnTo>
                    <a:pt x="82660" y="172208"/>
                  </a:lnTo>
                  <a:cubicBezTo>
                    <a:pt x="37219" y="172208"/>
                    <a:pt x="0" y="209371"/>
                    <a:pt x="0" y="254867"/>
                  </a:cubicBezTo>
                  <a:lnTo>
                    <a:pt x="0" y="261811"/>
                  </a:lnTo>
                  <a:cubicBezTo>
                    <a:pt x="0" y="307252"/>
                    <a:pt x="37164" y="344471"/>
                    <a:pt x="82660" y="344471"/>
                  </a:cubicBezTo>
                  <a:lnTo>
                    <a:pt x="428464" y="344471"/>
                  </a:lnTo>
                  <a:cubicBezTo>
                    <a:pt x="464405" y="344471"/>
                    <a:pt x="495125" y="321139"/>
                    <a:pt x="506401" y="288920"/>
                  </a:cubicBezTo>
                  <a:lnTo>
                    <a:pt x="708273" y="288920"/>
                  </a:lnTo>
                  <a:cubicBezTo>
                    <a:pt x="767879" y="288920"/>
                    <a:pt x="816597" y="240146"/>
                    <a:pt x="816597" y="180596"/>
                  </a:cubicBezTo>
                  <a:lnTo>
                    <a:pt x="816597" y="180596"/>
                  </a:lnTo>
                  <a:cubicBezTo>
                    <a:pt x="816597" y="120990"/>
                    <a:pt x="767824" y="72216"/>
                    <a:pt x="708273" y="72216"/>
                  </a:cubicBezTo>
                  <a:close/>
                </a:path>
              </a:pathLst>
            </a:custGeom>
            <a:solidFill>
              <a:srgbClr val="D6ECF8"/>
            </a:solidFill>
            <a:ln w="65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59" name="자유형: 도형 158">
              <a:extLst>
                <a:ext uri="{FF2B5EF4-FFF2-40B4-BE49-F238E27FC236}">
                  <a16:creationId xmlns:a16="http://schemas.microsoft.com/office/drawing/2014/main" id="{3952E468-55A1-4869-9AC6-152EB45E82EA}"/>
                </a:ext>
              </a:extLst>
            </p:cNvPr>
            <p:cNvSpPr/>
            <p:nvPr/>
          </p:nvSpPr>
          <p:spPr>
            <a:xfrm>
              <a:off x="7429871" y="4324290"/>
              <a:ext cx="1616640" cy="283364"/>
            </a:xfrm>
            <a:custGeom>
              <a:avLst/>
              <a:gdLst>
                <a:gd name="connsiteX0" fmla="*/ 1552701 w 1616640"/>
                <a:gd name="connsiteY0" fmla="*/ 155542 h 283364"/>
                <a:gd name="connsiteX1" fmla="*/ 1212675 w 1616640"/>
                <a:gd name="connsiteY1" fmla="*/ 155542 h 283364"/>
                <a:gd name="connsiteX2" fmla="*/ 1139514 w 1616640"/>
                <a:gd name="connsiteY2" fmla="*/ 111102 h 283364"/>
                <a:gd name="connsiteX3" fmla="*/ 883258 w 1616640"/>
                <a:gd name="connsiteY3" fmla="*/ 111102 h 283364"/>
                <a:gd name="connsiteX4" fmla="*/ 883258 w 1616640"/>
                <a:gd name="connsiteY4" fmla="*/ 85048 h 283364"/>
                <a:gd name="connsiteX5" fmla="*/ 798210 w 1616640"/>
                <a:gd name="connsiteY5" fmla="*/ 0 h 283364"/>
                <a:gd name="connsiteX6" fmla="*/ 290642 w 1616640"/>
                <a:gd name="connsiteY6" fmla="*/ 0 h 283364"/>
                <a:gd name="connsiteX7" fmla="*/ 205594 w 1616640"/>
                <a:gd name="connsiteY7" fmla="*/ 85048 h 283364"/>
                <a:gd name="connsiteX8" fmla="*/ 205594 w 1616640"/>
                <a:gd name="connsiteY8" fmla="*/ 111102 h 283364"/>
                <a:gd name="connsiteX9" fmla="*/ 82660 w 1616640"/>
                <a:gd name="connsiteY9" fmla="*/ 111102 h 283364"/>
                <a:gd name="connsiteX10" fmla="*/ 0 w 1616640"/>
                <a:gd name="connsiteY10" fmla="*/ 193761 h 283364"/>
                <a:gd name="connsiteX11" fmla="*/ 0 w 1616640"/>
                <a:gd name="connsiteY11" fmla="*/ 200705 h 283364"/>
                <a:gd name="connsiteX12" fmla="*/ 82660 w 1616640"/>
                <a:gd name="connsiteY12" fmla="*/ 283365 h 283364"/>
                <a:gd name="connsiteX13" fmla="*/ 974973 w 1616640"/>
                <a:gd name="connsiteY13" fmla="*/ 283365 h 283364"/>
                <a:gd name="connsiteX14" fmla="*/ 1139570 w 1616640"/>
                <a:gd name="connsiteY14" fmla="*/ 283365 h 283364"/>
                <a:gd name="connsiteX15" fmla="*/ 1552757 w 1616640"/>
                <a:gd name="connsiteY15" fmla="*/ 283365 h 283364"/>
                <a:gd name="connsiteX16" fmla="*/ 1616640 w 1616640"/>
                <a:gd name="connsiteY16" fmla="*/ 219481 h 283364"/>
                <a:gd name="connsiteX17" fmla="*/ 1552701 w 1616640"/>
                <a:gd name="connsiteY17" fmla="*/ 155542 h 28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16640" h="283364">
                  <a:moveTo>
                    <a:pt x="1552701" y="155542"/>
                  </a:moveTo>
                  <a:lnTo>
                    <a:pt x="1212675" y="155542"/>
                  </a:lnTo>
                  <a:cubicBezTo>
                    <a:pt x="1198842" y="129211"/>
                    <a:pt x="1171178" y="111102"/>
                    <a:pt x="1139514" y="111102"/>
                  </a:cubicBezTo>
                  <a:lnTo>
                    <a:pt x="883258" y="111102"/>
                  </a:lnTo>
                  <a:lnTo>
                    <a:pt x="883258" y="85048"/>
                  </a:lnTo>
                  <a:cubicBezTo>
                    <a:pt x="883258" y="38275"/>
                    <a:pt x="844984" y="0"/>
                    <a:pt x="798210" y="0"/>
                  </a:cubicBezTo>
                  <a:lnTo>
                    <a:pt x="290642" y="0"/>
                  </a:lnTo>
                  <a:cubicBezTo>
                    <a:pt x="243868" y="0"/>
                    <a:pt x="205594" y="38275"/>
                    <a:pt x="205594" y="85048"/>
                  </a:cubicBezTo>
                  <a:lnTo>
                    <a:pt x="205594" y="111102"/>
                  </a:lnTo>
                  <a:lnTo>
                    <a:pt x="82660" y="111102"/>
                  </a:lnTo>
                  <a:cubicBezTo>
                    <a:pt x="37219" y="111102"/>
                    <a:pt x="0" y="148265"/>
                    <a:pt x="0" y="193761"/>
                  </a:cubicBezTo>
                  <a:lnTo>
                    <a:pt x="0" y="200705"/>
                  </a:lnTo>
                  <a:cubicBezTo>
                    <a:pt x="0" y="246146"/>
                    <a:pt x="37164" y="283365"/>
                    <a:pt x="82660" y="283365"/>
                  </a:cubicBezTo>
                  <a:lnTo>
                    <a:pt x="974973" y="283365"/>
                  </a:lnTo>
                  <a:lnTo>
                    <a:pt x="1139570" y="283365"/>
                  </a:lnTo>
                  <a:lnTo>
                    <a:pt x="1552757" y="283365"/>
                  </a:lnTo>
                  <a:cubicBezTo>
                    <a:pt x="1587865" y="283365"/>
                    <a:pt x="1616640" y="254645"/>
                    <a:pt x="1616640" y="219481"/>
                  </a:cubicBezTo>
                  <a:cubicBezTo>
                    <a:pt x="1616640" y="184318"/>
                    <a:pt x="1587809" y="155542"/>
                    <a:pt x="1552701" y="155542"/>
                  </a:cubicBezTo>
                  <a:close/>
                </a:path>
              </a:pathLst>
            </a:custGeom>
            <a:solidFill>
              <a:srgbClr val="D6ECF8"/>
            </a:solidFill>
            <a:ln w="65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nvGrpSpPr>
            <p:cNvPr id="167" name="그룹 166">
              <a:extLst>
                <a:ext uri="{FF2B5EF4-FFF2-40B4-BE49-F238E27FC236}">
                  <a16:creationId xmlns:a16="http://schemas.microsoft.com/office/drawing/2014/main" id="{2FAA6BB8-DF55-49A7-8266-829CAA4445B3}"/>
                </a:ext>
              </a:extLst>
            </p:cNvPr>
            <p:cNvGrpSpPr/>
            <p:nvPr/>
          </p:nvGrpSpPr>
          <p:grpSpPr>
            <a:xfrm>
              <a:off x="7373078" y="6013278"/>
              <a:ext cx="389228" cy="698329"/>
              <a:chOff x="5102901" y="181128"/>
              <a:chExt cx="1880019" cy="3373017"/>
            </a:xfrm>
          </p:grpSpPr>
          <p:sp>
            <p:nvSpPr>
              <p:cNvPr id="161" name="Rectangle 19">
                <a:extLst>
                  <a:ext uri="{FF2B5EF4-FFF2-40B4-BE49-F238E27FC236}">
                    <a16:creationId xmlns:a16="http://schemas.microsoft.com/office/drawing/2014/main" id="{BDDA8FBA-C0BD-4E11-AAC3-E88F296BFE78}"/>
                  </a:ext>
                </a:extLst>
              </p:cNvPr>
              <p:cNvSpPr>
                <a:spLocks noChangeArrowheads="1"/>
              </p:cNvSpPr>
              <p:nvPr/>
            </p:nvSpPr>
            <p:spPr bwMode="auto">
              <a:xfrm>
                <a:off x="5868034" y="2409005"/>
                <a:ext cx="349752" cy="1145140"/>
              </a:xfrm>
              <a:prstGeom prst="roundRect">
                <a:avLst>
                  <a:gd name="adj" fmla="val 50000"/>
                </a:avLst>
              </a:prstGeom>
              <a:solidFill>
                <a:srgbClr val="C39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64" name="Freeform 69">
                <a:extLst>
                  <a:ext uri="{FF2B5EF4-FFF2-40B4-BE49-F238E27FC236}">
                    <a16:creationId xmlns:a16="http://schemas.microsoft.com/office/drawing/2014/main" id="{C82E665E-060D-40D8-BDC7-C6AABEEABB4B}"/>
                  </a:ext>
                </a:extLst>
              </p:cNvPr>
              <p:cNvSpPr>
                <a:spLocks/>
              </p:cNvSpPr>
              <p:nvPr/>
            </p:nvSpPr>
            <p:spPr bwMode="auto">
              <a:xfrm>
                <a:off x="5102901" y="181128"/>
                <a:ext cx="1880019" cy="2725397"/>
              </a:xfrm>
              <a:custGeom>
                <a:avLst/>
                <a:gdLst>
                  <a:gd name="T0" fmla="*/ 39 w 623"/>
                  <a:gd name="T1" fmla="*/ 674 h 903"/>
                  <a:gd name="T2" fmla="*/ 251 w 623"/>
                  <a:gd name="T3" fmla="*/ 58 h 903"/>
                  <a:gd name="T4" fmla="*/ 373 w 623"/>
                  <a:gd name="T5" fmla="*/ 58 h 903"/>
                  <a:gd name="T6" fmla="*/ 584 w 623"/>
                  <a:gd name="T7" fmla="*/ 674 h 903"/>
                  <a:gd name="T8" fmla="*/ 421 w 623"/>
                  <a:gd name="T9" fmla="*/ 903 h 903"/>
                  <a:gd name="T10" fmla="*/ 202 w 623"/>
                  <a:gd name="T11" fmla="*/ 903 h 903"/>
                  <a:gd name="T12" fmla="*/ 39 w 623"/>
                  <a:gd name="T13" fmla="*/ 674 h 903"/>
                </a:gdLst>
                <a:ahLst/>
                <a:cxnLst>
                  <a:cxn ang="0">
                    <a:pos x="T0" y="T1"/>
                  </a:cxn>
                  <a:cxn ang="0">
                    <a:pos x="T2" y="T3"/>
                  </a:cxn>
                  <a:cxn ang="0">
                    <a:pos x="T4" y="T5"/>
                  </a:cxn>
                  <a:cxn ang="0">
                    <a:pos x="T6" y="T7"/>
                  </a:cxn>
                  <a:cxn ang="0">
                    <a:pos x="T8" y="T9"/>
                  </a:cxn>
                  <a:cxn ang="0">
                    <a:pos x="T10" y="T11"/>
                  </a:cxn>
                  <a:cxn ang="0">
                    <a:pos x="T12" y="T13"/>
                  </a:cxn>
                </a:cxnLst>
                <a:rect l="0" t="0" r="r" b="b"/>
                <a:pathLst>
                  <a:path w="623" h="903">
                    <a:moveTo>
                      <a:pt x="39" y="674"/>
                    </a:moveTo>
                    <a:lnTo>
                      <a:pt x="251" y="58"/>
                    </a:lnTo>
                    <a:cubicBezTo>
                      <a:pt x="271" y="0"/>
                      <a:pt x="353" y="0"/>
                      <a:pt x="373" y="58"/>
                    </a:cubicBezTo>
                    <a:lnTo>
                      <a:pt x="584" y="674"/>
                    </a:lnTo>
                    <a:cubicBezTo>
                      <a:pt x="623" y="786"/>
                      <a:pt x="540" y="903"/>
                      <a:pt x="421" y="903"/>
                    </a:cubicBezTo>
                    <a:lnTo>
                      <a:pt x="202" y="903"/>
                    </a:lnTo>
                    <a:cubicBezTo>
                      <a:pt x="84" y="903"/>
                      <a:pt x="0" y="786"/>
                      <a:pt x="39" y="6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65" name="Freeform 72">
                <a:extLst>
                  <a:ext uri="{FF2B5EF4-FFF2-40B4-BE49-F238E27FC236}">
                    <a16:creationId xmlns:a16="http://schemas.microsoft.com/office/drawing/2014/main" id="{7F6AEA17-2FBB-43B1-9663-C4755D3E9435}"/>
                  </a:ext>
                </a:extLst>
              </p:cNvPr>
              <p:cNvSpPr>
                <a:spLocks/>
              </p:cNvSpPr>
              <p:nvPr/>
            </p:nvSpPr>
            <p:spPr bwMode="auto">
              <a:xfrm>
                <a:off x="6042909" y="225292"/>
                <a:ext cx="940011" cy="2681237"/>
              </a:xfrm>
              <a:custGeom>
                <a:avLst/>
                <a:gdLst>
                  <a:gd name="T0" fmla="*/ 61 w 311"/>
                  <a:gd name="T1" fmla="*/ 44 h 889"/>
                  <a:gd name="T2" fmla="*/ 0 w 311"/>
                  <a:gd name="T3" fmla="*/ 0 h 889"/>
                  <a:gd name="T4" fmla="*/ 0 w 311"/>
                  <a:gd name="T5" fmla="*/ 889 h 889"/>
                  <a:gd name="T6" fmla="*/ 109 w 311"/>
                  <a:gd name="T7" fmla="*/ 889 h 889"/>
                  <a:gd name="T8" fmla="*/ 272 w 311"/>
                  <a:gd name="T9" fmla="*/ 660 h 889"/>
                  <a:gd name="T10" fmla="*/ 61 w 311"/>
                  <a:gd name="T11" fmla="*/ 44 h 889"/>
                </a:gdLst>
                <a:ahLst/>
                <a:cxnLst>
                  <a:cxn ang="0">
                    <a:pos x="T0" y="T1"/>
                  </a:cxn>
                  <a:cxn ang="0">
                    <a:pos x="T2" y="T3"/>
                  </a:cxn>
                  <a:cxn ang="0">
                    <a:pos x="T4" y="T5"/>
                  </a:cxn>
                  <a:cxn ang="0">
                    <a:pos x="T6" y="T7"/>
                  </a:cxn>
                  <a:cxn ang="0">
                    <a:pos x="T8" y="T9"/>
                  </a:cxn>
                  <a:cxn ang="0">
                    <a:pos x="T10" y="T11"/>
                  </a:cxn>
                </a:cxnLst>
                <a:rect l="0" t="0" r="r" b="b"/>
                <a:pathLst>
                  <a:path w="311" h="889">
                    <a:moveTo>
                      <a:pt x="61" y="44"/>
                    </a:moveTo>
                    <a:cubicBezTo>
                      <a:pt x="51" y="15"/>
                      <a:pt x="25" y="0"/>
                      <a:pt x="0" y="0"/>
                    </a:cubicBezTo>
                    <a:lnTo>
                      <a:pt x="0" y="889"/>
                    </a:lnTo>
                    <a:lnTo>
                      <a:pt x="109" y="889"/>
                    </a:lnTo>
                    <a:cubicBezTo>
                      <a:pt x="228" y="889"/>
                      <a:pt x="311" y="772"/>
                      <a:pt x="272" y="660"/>
                    </a:cubicBezTo>
                    <a:lnTo>
                      <a:pt x="61" y="4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192" name="그룹 191">
              <a:extLst>
                <a:ext uri="{FF2B5EF4-FFF2-40B4-BE49-F238E27FC236}">
                  <a16:creationId xmlns:a16="http://schemas.microsoft.com/office/drawing/2014/main" id="{D3575717-028E-432E-AA79-61C12A3BC4D9}"/>
                </a:ext>
              </a:extLst>
            </p:cNvPr>
            <p:cNvGrpSpPr/>
            <p:nvPr/>
          </p:nvGrpSpPr>
          <p:grpSpPr>
            <a:xfrm>
              <a:off x="7942104" y="5662159"/>
              <a:ext cx="389228" cy="1049448"/>
              <a:chOff x="7942104" y="5639995"/>
              <a:chExt cx="389228" cy="1049448"/>
            </a:xfrm>
          </p:grpSpPr>
          <p:sp>
            <p:nvSpPr>
              <p:cNvPr id="169" name="Rectangle 19">
                <a:extLst>
                  <a:ext uri="{FF2B5EF4-FFF2-40B4-BE49-F238E27FC236}">
                    <a16:creationId xmlns:a16="http://schemas.microsoft.com/office/drawing/2014/main" id="{A915A914-10D4-47C8-A497-3AA2FE7E5973}"/>
                  </a:ext>
                </a:extLst>
              </p:cNvPr>
              <p:cNvSpPr>
                <a:spLocks noChangeArrowheads="1"/>
              </p:cNvSpPr>
              <p:nvPr/>
            </p:nvSpPr>
            <p:spPr bwMode="auto">
              <a:xfrm>
                <a:off x="8100513" y="6452360"/>
                <a:ext cx="72411" cy="237083"/>
              </a:xfrm>
              <a:prstGeom prst="roundRect">
                <a:avLst>
                  <a:gd name="adj" fmla="val 50000"/>
                </a:avLst>
              </a:prstGeom>
              <a:solidFill>
                <a:srgbClr val="C39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nvGrpSpPr>
              <p:cNvPr id="188" name="그룹 187">
                <a:extLst>
                  <a:ext uri="{FF2B5EF4-FFF2-40B4-BE49-F238E27FC236}">
                    <a16:creationId xmlns:a16="http://schemas.microsoft.com/office/drawing/2014/main" id="{550E3F45-9599-4DFC-8A31-3B1CB7F4E301}"/>
                  </a:ext>
                </a:extLst>
              </p:cNvPr>
              <p:cNvGrpSpPr/>
              <p:nvPr/>
            </p:nvGrpSpPr>
            <p:grpSpPr>
              <a:xfrm>
                <a:off x="7942104" y="5639995"/>
                <a:ext cx="389228" cy="915369"/>
                <a:chOff x="7942104" y="5991114"/>
                <a:chExt cx="389228" cy="564250"/>
              </a:xfrm>
            </p:grpSpPr>
            <p:sp>
              <p:nvSpPr>
                <p:cNvPr id="170" name="Freeform 69">
                  <a:extLst>
                    <a:ext uri="{FF2B5EF4-FFF2-40B4-BE49-F238E27FC236}">
                      <a16:creationId xmlns:a16="http://schemas.microsoft.com/office/drawing/2014/main" id="{AE7012B6-7F27-4560-98F9-786FC2DA16C1}"/>
                    </a:ext>
                  </a:extLst>
                </p:cNvPr>
                <p:cNvSpPr>
                  <a:spLocks/>
                </p:cNvSpPr>
                <p:nvPr/>
              </p:nvSpPr>
              <p:spPr bwMode="auto">
                <a:xfrm>
                  <a:off x="7942104" y="5991114"/>
                  <a:ext cx="389228" cy="564250"/>
                </a:xfrm>
                <a:custGeom>
                  <a:avLst/>
                  <a:gdLst>
                    <a:gd name="T0" fmla="*/ 39 w 623"/>
                    <a:gd name="T1" fmla="*/ 674 h 903"/>
                    <a:gd name="T2" fmla="*/ 251 w 623"/>
                    <a:gd name="T3" fmla="*/ 58 h 903"/>
                    <a:gd name="T4" fmla="*/ 373 w 623"/>
                    <a:gd name="T5" fmla="*/ 58 h 903"/>
                    <a:gd name="T6" fmla="*/ 584 w 623"/>
                    <a:gd name="T7" fmla="*/ 674 h 903"/>
                    <a:gd name="T8" fmla="*/ 421 w 623"/>
                    <a:gd name="T9" fmla="*/ 903 h 903"/>
                    <a:gd name="T10" fmla="*/ 202 w 623"/>
                    <a:gd name="T11" fmla="*/ 903 h 903"/>
                    <a:gd name="T12" fmla="*/ 39 w 623"/>
                    <a:gd name="T13" fmla="*/ 674 h 903"/>
                  </a:gdLst>
                  <a:ahLst/>
                  <a:cxnLst>
                    <a:cxn ang="0">
                      <a:pos x="T0" y="T1"/>
                    </a:cxn>
                    <a:cxn ang="0">
                      <a:pos x="T2" y="T3"/>
                    </a:cxn>
                    <a:cxn ang="0">
                      <a:pos x="T4" y="T5"/>
                    </a:cxn>
                    <a:cxn ang="0">
                      <a:pos x="T6" y="T7"/>
                    </a:cxn>
                    <a:cxn ang="0">
                      <a:pos x="T8" y="T9"/>
                    </a:cxn>
                    <a:cxn ang="0">
                      <a:pos x="T10" y="T11"/>
                    </a:cxn>
                    <a:cxn ang="0">
                      <a:pos x="T12" y="T13"/>
                    </a:cxn>
                  </a:cxnLst>
                  <a:rect l="0" t="0" r="r" b="b"/>
                  <a:pathLst>
                    <a:path w="623" h="903">
                      <a:moveTo>
                        <a:pt x="39" y="674"/>
                      </a:moveTo>
                      <a:lnTo>
                        <a:pt x="251" y="58"/>
                      </a:lnTo>
                      <a:cubicBezTo>
                        <a:pt x="271" y="0"/>
                        <a:pt x="353" y="0"/>
                        <a:pt x="373" y="58"/>
                      </a:cubicBezTo>
                      <a:lnTo>
                        <a:pt x="584" y="674"/>
                      </a:lnTo>
                      <a:cubicBezTo>
                        <a:pt x="623" y="786"/>
                        <a:pt x="540" y="903"/>
                        <a:pt x="421" y="903"/>
                      </a:cubicBezTo>
                      <a:lnTo>
                        <a:pt x="202" y="903"/>
                      </a:lnTo>
                      <a:cubicBezTo>
                        <a:pt x="84" y="903"/>
                        <a:pt x="0" y="786"/>
                        <a:pt x="39" y="6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71" name="Freeform 72">
                  <a:extLst>
                    <a:ext uri="{FF2B5EF4-FFF2-40B4-BE49-F238E27FC236}">
                      <a16:creationId xmlns:a16="http://schemas.microsoft.com/office/drawing/2014/main" id="{7A79F063-5597-4754-9C37-32E157AB6A4D}"/>
                    </a:ext>
                  </a:extLst>
                </p:cNvPr>
                <p:cNvSpPr>
                  <a:spLocks/>
                </p:cNvSpPr>
                <p:nvPr/>
              </p:nvSpPr>
              <p:spPr bwMode="auto">
                <a:xfrm>
                  <a:off x="8136718" y="6000257"/>
                  <a:ext cx="194614" cy="555107"/>
                </a:xfrm>
                <a:custGeom>
                  <a:avLst/>
                  <a:gdLst>
                    <a:gd name="T0" fmla="*/ 61 w 311"/>
                    <a:gd name="T1" fmla="*/ 44 h 889"/>
                    <a:gd name="T2" fmla="*/ 0 w 311"/>
                    <a:gd name="T3" fmla="*/ 0 h 889"/>
                    <a:gd name="T4" fmla="*/ 0 w 311"/>
                    <a:gd name="T5" fmla="*/ 889 h 889"/>
                    <a:gd name="T6" fmla="*/ 109 w 311"/>
                    <a:gd name="T7" fmla="*/ 889 h 889"/>
                    <a:gd name="T8" fmla="*/ 272 w 311"/>
                    <a:gd name="T9" fmla="*/ 660 h 889"/>
                    <a:gd name="T10" fmla="*/ 61 w 311"/>
                    <a:gd name="T11" fmla="*/ 44 h 889"/>
                  </a:gdLst>
                  <a:ahLst/>
                  <a:cxnLst>
                    <a:cxn ang="0">
                      <a:pos x="T0" y="T1"/>
                    </a:cxn>
                    <a:cxn ang="0">
                      <a:pos x="T2" y="T3"/>
                    </a:cxn>
                    <a:cxn ang="0">
                      <a:pos x="T4" y="T5"/>
                    </a:cxn>
                    <a:cxn ang="0">
                      <a:pos x="T6" y="T7"/>
                    </a:cxn>
                    <a:cxn ang="0">
                      <a:pos x="T8" y="T9"/>
                    </a:cxn>
                    <a:cxn ang="0">
                      <a:pos x="T10" y="T11"/>
                    </a:cxn>
                  </a:cxnLst>
                  <a:rect l="0" t="0" r="r" b="b"/>
                  <a:pathLst>
                    <a:path w="311" h="889">
                      <a:moveTo>
                        <a:pt x="61" y="44"/>
                      </a:moveTo>
                      <a:cubicBezTo>
                        <a:pt x="51" y="15"/>
                        <a:pt x="25" y="0"/>
                        <a:pt x="0" y="0"/>
                      </a:cubicBezTo>
                      <a:lnTo>
                        <a:pt x="0" y="889"/>
                      </a:lnTo>
                      <a:lnTo>
                        <a:pt x="109" y="889"/>
                      </a:lnTo>
                      <a:cubicBezTo>
                        <a:pt x="228" y="889"/>
                        <a:pt x="311" y="772"/>
                        <a:pt x="272" y="660"/>
                      </a:cubicBezTo>
                      <a:lnTo>
                        <a:pt x="61" y="4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172" name="그룹 171">
              <a:extLst>
                <a:ext uri="{FF2B5EF4-FFF2-40B4-BE49-F238E27FC236}">
                  <a16:creationId xmlns:a16="http://schemas.microsoft.com/office/drawing/2014/main" id="{C0F42CDB-EA0F-43EC-9A56-5A947EC9A879}"/>
                </a:ext>
              </a:extLst>
            </p:cNvPr>
            <p:cNvGrpSpPr/>
            <p:nvPr/>
          </p:nvGrpSpPr>
          <p:grpSpPr>
            <a:xfrm>
              <a:off x="8621293" y="6013278"/>
              <a:ext cx="389228" cy="698329"/>
              <a:chOff x="5102901" y="181128"/>
              <a:chExt cx="1880019" cy="3373017"/>
            </a:xfrm>
          </p:grpSpPr>
          <p:sp>
            <p:nvSpPr>
              <p:cNvPr id="173" name="Rectangle 19">
                <a:extLst>
                  <a:ext uri="{FF2B5EF4-FFF2-40B4-BE49-F238E27FC236}">
                    <a16:creationId xmlns:a16="http://schemas.microsoft.com/office/drawing/2014/main" id="{ED6B8704-8EBF-4063-ABDA-9A941032B9E2}"/>
                  </a:ext>
                </a:extLst>
              </p:cNvPr>
              <p:cNvSpPr>
                <a:spLocks noChangeArrowheads="1"/>
              </p:cNvSpPr>
              <p:nvPr/>
            </p:nvSpPr>
            <p:spPr bwMode="auto">
              <a:xfrm>
                <a:off x="5868034" y="2409005"/>
                <a:ext cx="349752" cy="1145140"/>
              </a:xfrm>
              <a:prstGeom prst="roundRect">
                <a:avLst>
                  <a:gd name="adj" fmla="val 50000"/>
                </a:avLst>
              </a:prstGeom>
              <a:solidFill>
                <a:srgbClr val="C39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74" name="Freeform 69">
                <a:extLst>
                  <a:ext uri="{FF2B5EF4-FFF2-40B4-BE49-F238E27FC236}">
                    <a16:creationId xmlns:a16="http://schemas.microsoft.com/office/drawing/2014/main" id="{C9225D93-BAB0-4DEE-88F5-AE2FD3663208}"/>
                  </a:ext>
                </a:extLst>
              </p:cNvPr>
              <p:cNvSpPr>
                <a:spLocks/>
              </p:cNvSpPr>
              <p:nvPr/>
            </p:nvSpPr>
            <p:spPr bwMode="auto">
              <a:xfrm>
                <a:off x="5102901" y="181128"/>
                <a:ext cx="1880019" cy="2725397"/>
              </a:xfrm>
              <a:custGeom>
                <a:avLst/>
                <a:gdLst>
                  <a:gd name="T0" fmla="*/ 39 w 623"/>
                  <a:gd name="T1" fmla="*/ 674 h 903"/>
                  <a:gd name="T2" fmla="*/ 251 w 623"/>
                  <a:gd name="T3" fmla="*/ 58 h 903"/>
                  <a:gd name="T4" fmla="*/ 373 w 623"/>
                  <a:gd name="T5" fmla="*/ 58 h 903"/>
                  <a:gd name="T6" fmla="*/ 584 w 623"/>
                  <a:gd name="T7" fmla="*/ 674 h 903"/>
                  <a:gd name="T8" fmla="*/ 421 w 623"/>
                  <a:gd name="T9" fmla="*/ 903 h 903"/>
                  <a:gd name="T10" fmla="*/ 202 w 623"/>
                  <a:gd name="T11" fmla="*/ 903 h 903"/>
                  <a:gd name="T12" fmla="*/ 39 w 623"/>
                  <a:gd name="T13" fmla="*/ 674 h 903"/>
                </a:gdLst>
                <a:ahLst/>
                <a:cxnLst>
                  <a:cxn ang="0">
                    <a:pos x="T0" y="T1"/>
                  </a:cxn>
                  <a:cxn ang="0">
                    <a:pos x="T2" y="T3"/>
                  </a:cxn>
                  <a:cxn ang="0">
                    <a:pos x="T4" y="T5"/>
                  </a:cxn>
                  <a:cxn ang="0">
                    <a:pos x="T6" y="T7"/>
                  </a:cxn>
                  <a:cxn ang="0">
                    <a:pos x="T8" y="T9"/>
                  </a:cxn>
                  <a:cxn ang="0">
                    <a:pos x="T10" y="T11"/>
                  </a:cxn>
                  <a:cxn ang="0">
                    <a:pos x="T12" y="T13"/>
                  </a:cxn>
                </a:cxnLst>
                <a:rect l="0" t="0" r="r" b="b"/>
                <a:pathLst>
                  <a:path w="623" h="903">
                    <a:moveTo>
                      <a:pt x="39" y="674"/>
                    </a:moveTo>
                    <a:lnTo>
                      <a:pt x="251" y="58"/>
                    </a:lnTo>
                    <a:cubicBezTo>
                      <a:pt x="271" y="0"/>
                      <a:pt x="353" y="0"/>
                      <a:pt x="373" y="58"/>
                    </a:cubicBezTo>
                    <a:lnTo>
                      <a:pt x="584" y="674"/>
                    </a:lnTo>
                    <a:cubicBezTo>
                      <a:pt x="623" y="786"/>
                      <a:pt x="540" y="903"/>
                      <a:pt x="421" y="903"/>
                    </a:cubicBezTo>
                    <a:lnTo>
                      <a:pt x="202" y="903"/>
                    </a:lnTo>
                    <a:cubicBezTo>
                      <a:pt x="84" y="903"/>
                      <a:pt x="0" y="786"/>
                      <a:pt x="39" y="6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75" name="Freeform 72">
                <a:extLst>
                  <a:ext uri="{FF2B5EF4-FFF2-40B4-BE49-F238E27FC236}">
                    <a16:creationId xmlns:a16="http://schemas.microsoft.com/office/drawing/2014/main" id="{75679604-7929-40A4-BC3E-947407585659}"/>
                  </a:ext>
                </a:extLst>
              </p:cNvPr>
              <p:cNvSpPr>
                <a:spLocks/>
              </p:cNvSpPr>
              <p:nvPr/>
            </p:nvSpPr>
            <p:spPr bwMode="auto">
              <a:xfrm>
                <a:off x="6042909" y="225292"/>
                <a:ext cx="940011" cy="2681237"/>
              </a:xfrm>
              <a:custGeom>
                <a:avLst/>
                <a:gdLst>
                  <a:gd name="T0" fmla="*/ 61 w 311"/>
                  <a:gd name="T1" fmla="*/ 44 h 889"/>
                  <a:gd name="T2" fmla="*/ 0 w 311"/>
                  <a:gd name="T3" fmla="*/ 0 h 889"/>
                  <a:gd name="T4" fmla="*/ 0 w 311"/>
                  <a:gd name="T5" fmla="*/ 889 h 889"/>
                  <a:gd name="T6" fmla="*/ 109 w 311"/>
                  <a:gd name="T7" fmla="*/ 889 h 889"/>
                  <a:gd name="T8" fmla="*/ 272 w 311"/>
                  <a:gd name="T9" fmla="*/ 660 h 889"/>
                  <a:gd name="T10" fmla="*/ 61 w 311"/>
                  <a:gd name="T11" fmla="*/ 44 h 889"/>
                </a:gdLst>
                <a:ahLst/>
                <a:cxnLst>
                  <a:cxn ang="0">
                    <a:pos x="T0" y="T1"/>
                  </a:cxn>
                  <a:cxn ang="0">
                    <a:pos x="T2" y="T3"/>
                  </a:cxn>
                  <a:cxn ang="0">
                    <a:pos x="T4" y="T5"/>
                  </a:cxn>
                  <a:cxn ang="0">
                    <a:pos x="T6" y="T7"/>
                  </a:cxn>
                  <a:cxn ang="0">
                    <a:pos x="T8" y="T9"/>
                  </a:cxn>
                  <a:cxn ang="0">
                    <a:pos x="T10" y="T11"/>
                  </a:cxn>
                </a:cxnLst>
                <a:rect l="0" t="0" r="r" b="b"/>
                <a:pathLst>
                  <a:path w="311" h="889">
                    <a:moveTo>
                      <a:pt x="61" y="44"/>
                    </a:moveTo>
                    <a:cubicBezTo>
                      <a:pt x="51" y="15"/>
                      <a:pt x="25" y="0"/>
                      <a:pt x="0" y="0"/>
                    </a:cubicBezTo>
                    <a:lnTo>
                      <a:pt x="0" y="889"/>
                    </a:lnTo>
                    <a:lnTo>
                      <a:pt x="109" y="889"/>
                    </a:lnTo>
                    <a:cubicBezTo>
                      <a:pt x="228" y="889"/>
                      <a:pt x="311" y="772"/>
                      <a:pt x="272" y="660"/>
                    </a:cubicBezTo>
                    <a:lnTo>
                      <a:pt x="61" y="4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180" name="그룹 179">
              <a:extLst>
                <a:ext uri="{FF2B5EF4-FFF2-40B4-BE49-F238E27FC236}">
                  <a16:creationId xmlns:a16="http://schemas.microsoft.com/office/drawing/2014/main" id="{C6136B51-6A34-4898-A9C8-FC5C82E1090F}"/>
                </a:ext>
              </a:extLst>
            </p:cNvPr>
            <p:cNvGrpSpPr/>
            <p:nvPr/>
          </p:nvGrpSpPr>
          <p:grpSpPr>
            <a:xfrm>
              <a:off x="10057375" y="6013278"/>
              <a:ext cx="389228" cy="698329"/>
              <a:chOff x="5102901" y="181128"/>
              <a:chExt cx="1880019" cy="3373017"/>
            </a:xfrm>
          </p:grpSpPr>
          <p:sp>
            <p:nvSpPr>
              <p:cNvPr id="181" name="Rectangle 19">
                <a:extLst>
                  <a:ext uri="{FF2B5EF4-FFF2-40B4-BE49-F238E27FC236}">
                    <a16:creationId xmlns:a16="http://schemas.microsoft.com/office/drawing/2014/main" id="{644B96F6-B6FC-431D-BB20-ACF956F6A2D4}"/>
                  </a:ext>
                </a:extLst>
              </p:cNvPr>
              <p:cNvSpPr>
                <a:spLocks noChangeArrowheads="1"/>
              </p:cNvSpPr>
              <p:nvPr/>
            </p:nvSpPr>
            <p:spPr bwMode="auto">
              <a:xfrm>
                <a:off x="5868034" y="2409005"/>
                <a:ext cx="349752" cy="1145140"/>
              </a:xfrm>
              <a:prstGeom prst="roundRect">
                <a:avLst>
                  <a:gd name="adj" fmla="val 50000"/>
                </a:avLst>
              </a:prstGeom>
              <a:solidFill>
                <a:srgbClr val="C39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82" name="Freeform 69">
                <a:extLst>
                  <a:ext uri="{FF2B5EF4-FFF2-40B4-BE49-F238E27FC236}">
                    <a16:creationId xmlns:a16="http://schemas.microsoft.com/office/drawing/2014/main" id="{BE0036CE-57DE-46A3-B5F9-2CC38FE6180A}"/>
                  </a:ext>
                </a:extLst>
              </p:cNvPr>
              <p:cNvSpPr>
                <a:spLocks/>
              </p:cNvSpPr>
              <p:nvPr/>
            </p:nvSpPr>
            <p:spPr bwMode="auto">
              <a:xfrm>
                <a:off x="5102901" y="181128"/>
                <a:ext cx="1880019" cy="2725397"/>
              </a:xfrm>
              <a:custGeom>
                <a:avLst/>
                <a:gdLst>
                  <a:gd name="T0" fmla="*/ 39 w 623"/>
                  <a:gd name="T1" fmla="*/ 674 h 903"/>
                  <a:gd name="T2" fmla="*/ 251 w 623"/>
                  <a:gd name="T3" fmla="*/ 58 h 903"/>
                  <a:gd name="T4" fmla="*/ 373 w 623"/>
                  <a:gd name="T5" fmla="*/ 58 h 903"/>
                  <a:gd name="T6" fmla="*/ 584 w 623"/>
                  <a:gd name="T7" fmla="*/ 674 h 903"/>
                  <a:gd name="T8" fmla="*/ 421 w 623"/>
                  <a:gd name="T9" fmla="*/ 903 h 903"/>
                  <a:gd name="T10" fmla="*/ 202 w 623"/>
                  <a:gd name="T11" fmla="*/ 903 h 903"/>
                  <a:gd name="T12" fmla="*/ 39 w 623"/>
                  <a:gd name="T13" fmla="*/ 674 h 903"/>
                </a:gdLst>
                <a:ahLst/>
                <a:cxnLst>
                  <a:cxn ang="0">
                    <a:pos x="T0" y="T1"/>
                  </a:cxn>
                  <a:cxn ang="0">
                    <a:pos x="T2" y="T3"/>
                  </a:cxn>
                  <a:cxn ang="0">
                    <a:pos x="T4" y="T5"/>
                  </a:cxn>
                  <a:cxn ang="0">
                    <a:pos x="T6" y="T7"/>
                  </a:cxn>
                  <a:cxn ang="0">
                    <a:pos x="T8" y="T9"/>
                  </a:cxn>
                  <a:cxn ang="0">
                    <a:pos x="T10" y="T11"/>
                  </a:cxn>
                  <a:cxn ang="0">
                    <a:pos x="T12" y="T13"/>
                  </a:cxn>
                </a:cxnLst>
                <a:rect l="0" t="0" r="r" b="b"/>
                <a:pathLst>
                  <a:path w="623" h="903">
                    <a:moveTo>
                      <a:pt x="39" y="674"/>
                    </a:moveTo>
                    <a:lnTo>
                      <a:pt x="251" y="58"/>
                    </a:lnTo>
                    <a:cubicBezTo>
                      <a:pt x="271" y="0"/>
                      <a:pt x="353" y="0"/>
                      <a:pt x="373" y="58"/>
                    </a:cubicBezTo>
                    <a:lnTo>
                      <a:pt x="584" y="674"/>
                    </a:lnTo>
                    <a:cubicBezTo>
                      <a:pt x="623" y="786"/>
                      <a:pt x="540" y="903"/>
                      <a:pt x="421" y="903"/>
                    </a:cubicBezTo>
                    <a:lnTo>
                      <a:pt x="202" y="903"/>
                    </a:lnTo>
                    <a:cubicBezTo>
                      <a:pt x="84" y="903"/>
                      <a:pt x="0" y="786"/>
                      <a:pt x="39" y="6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83" name="Freeform 72">
                <a:extLst>
                  <a:ext uri="{FF2B5EF4-FFF2-40B4-BE49-F238E27FC236}">
                    <a16:creationId xmlns:a16="http://schemas.microsoft.com/office/drawing/2014/main" id="{8177E761-62DB-42A0-A82F-B91C9702BA0F}"/>
                  </a:ext>
                </a:extLst>
              </p:cNvPr>
              <p:cNvSpPr>
                <a:spLocks/>
              </p:cNvSpPr>
              <p:nvPr/>
            </p:nvSpPr>
            <p:spPr bwMode="auto">
              <a:xfrm>
                <a:off x="6042909" y="225292"/>
                <a:ext cx="940011" cy="2681237"/>
              </a:xfrm>
              <a:custGeom>
                <a:avLst/>
                <a:gdLst>
                  <a:gd name="T0" fmla="*/ 61 w 311"/>
                  <a:gd name="T1" fmla="*/ 44 h 889"/>
                  <a:gd name="T2" fmla="*/ 0 w 311"/>
                  <a:gd name="T3" fmla="*/ 0 h 889"/>
                  <a:gd name="T4" fmla="*/ 0 w 311"/>
                  <a:gd name="T5" fmla="*/ 889 h 889"/>
                  <a:gd name="T6" fmla="*/ 109 w 311"/>
                  <a:gd name="T7" fmla="*/ 889 h 889"/>
                  <a:gd name="T8" fmla="*/ 272 w 311"/>
                  <a:gd name="T9" fmla="*/ 660 h 889"/>
                  <a:gd name="T10" fmla="*/ 61 w 311"/>
                  <a:gd name="T11" fmla="*/ 44 h 889"/>
                </a:gdLst>
                <a:ahLst/>
                <a:cxnLst>
                  <a:cxn ang="0">
                    <a:pos x="T0" y="T1"/>
                  </a:cxn>
                  <a:cxn ang="0">
                    <a:pos x="T2" y="T3"/>
                  </a:cxn>
                  <a:cxn ang="0">
                    <a:pos x="T4" y="T5"/>
                  </a:cxn>
                  <a:cxn ang="0">
                    <a:pos x="T6" y="T7"/>
                  </a:cxn>
                  <a:cxn ang="0">
                    <a:pos x="T8" y="T9"/>
                  </a:cxn>
                  <a:cxn ang="0">
                    <a:pos x="T10" y="T11"/>
                  </a:cxn>
                </a:cxnLst>
                <a:rect l="0" t="0" r="r" b="b"/>
                <a:pathLst>
                  <a:path w="311" h="889">
                    <a:moveTo>
                      <a:pt x="61" y="44"/>
                    </a:moveTo>
                    <a:cubicBezTo>
                      <a:pt x="51" y="15"/>
                      <a:pt x="25" y="0"/>
                      <a:pt x="0" y="0"/>
                    </a:cubicBezTo>
                    <a:lnTo>
                      <a:pt x="0" y="889"/>
                    </a:lnTo>
                    <a:lnTo>
                      <a:pt x="109" y="889"/>
                    </a:lnTo>
                    <a:cubicBezTo>
                      <a:pt x="228" y="889"/>
                      <a:pt x="311" y="772"/>
                      <a:pt x="272" y="660"/>
                    </a:cubicBezTo>
                    <a:lnTo>
                      <a:pt x="61" y="4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193" name="그룹 192">
              <a:extLst>
                <a:ext uri="{FF2B5EF4-FFF2-40B4-BE49-F238E27FC236}">
                  <a16:creationId xmlns:a16="http://schemas.microsoft.com/office/drawing/2014/main" id="{28D5DBA2-E742-4E28-A8A7-6A4D0353647A}"/>
                </a:ext>
              </a:extLst>
            </p:cNvPr>
            <p:cNvGrpSpPr/>
            <p:nvPr/>
          </p:nvGrpSpPr>
          <p:grpSpPr>
            <a:xfrm>
              <a:off x="8938110" y="5662159"/>
              <a:ext cx="389228" cy="1049448"/>
              <a:chOff x="7942104" y="5639995"/>
              <a:chExt cx="389228" cy="1049448"/>
            </a:xfrm>
          </p:grpSpPr>
          <p:sp>
            <p:nvSpPr>
              <p:cNvPr id="194" name="Rectangle 19">
                <a:extLst>
                  <a:ext uri="{FF2B5EF4-FFF2-40B4-BE49-F238E27FC236}">
                    <a16:creationId xmlns:a16="http://schemas.microsoft.com/office/drawing/2014/main" id="{5516EB64-077D-4278-8958-B65124B7CF68}"/>
                  </a:ext>
                </a:extLst>
              </p:cNvPr>
              <p:cNvSpPr>
                <a:spLocks noChangeArrowheads="1"/>
              </p:cNvSpPr>
              <p:nvPr/>
            </p:nvSpPr>
            <p:spPr bwMode="auto">
              <a:xfrm>
                <a:off x="8100513" y="6452360"/>
                <a:ext cx="72411" cy="237083"/>
              </a:xfrm>
              <a:prstGeom prst="roundRect">
                <a:avLst>
                  <a:gd name="adj" fmla="val 50000"/>
                </a:avLst>
              </a:prstGeom>
              <a:solidFill>
                <a:srgbClr val="C39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nvGrpSpPr>
              <p:cNvPr id="195" name="그룹 194">
                <a:extLst>
                  <a:ext uri="{FF2B5EF4-FFF2-40B4-BE49-F238E27FC236}">
                    <a16:creationId xmlns:a16="http://schemas.microsoft.com/office/drawing/2014/main" id="{5A57332A-A126-42F9-B360-627CE64A690A}"/>
                  </a:ext>
                </a:extLst>
              </p:cNvPr>
              <p:cNvGrpSpPr/>
              <p:nvPr/>
            </p:nvGrpSpPr>
            <p:grpSpPr>
              <a:xfrm>
                <a:off x="7942104" y="5639995"/>
                <a:ext cx="389228" cy="915369"/>
                <a:chOff x="7942104" y="5991114"/>
                <a:chExt cx="389228" cy="564250"/>
              </a:xfrm>
            </p:grpSpPr>
            <p:sp>
              <p:nvSpPr>
                <p:cNvPr id="196" name="Freeform 69">
                  <a:extLst>
                    <a:ext uri="{FF2B5EF4-FFF2-40B4-BE49-F238E27FC236}">
                      <a16:creationId xmlns:a16="http://schemas.microsoft.com/office/drawing/2014/main" id="{4F1F1FEB-5B22-4115-A689-2623268D3C53}"/>
                    </a:ext>
                  </a:extLst>
                </p:cNvPr>
                <p:cNvSpPr>
                  <a:spLocks/>
                </p:cNvSpPr>
                <p:nvPr/>
              </p:nvSpPr>
              <p:spPr bwMode="auto">
                <a:xfrm>
                  <a:off x="7942104" y="5991114"/>
                  <a:ext cx="389228" cy="564250"/>
                </a:xfrm>
                <a:custGeom>
                  <a:avLst/>
                  <a:gdLst>
                    <a:gd name="T0" fmla="*/ 39 w 623"/>
                    <a:gd name="T1" fmla="*/ 674 h 903"/>
                    <a:gd name="T2" fmla="*/ 251 w 623"/>
                    <a:gd name="T3" fmla="*/ 58 h 903"/>
                    <a:gd name="T4" fmla="*/ 373 w 623"/>
                    <a:gd name="T5" fmla="*/ 58 h 903"/>
                    <a:gd name="T6" fmla="*/ 584 w 623"/>
                    <a:gd name="T7" fmla="*/ 674 h 903"/>
                    <a:gd name="T8" fmla="*/ 421 w 623"/>
                    <a:gd name="T9" fmla="*/ 903 h 903"/>
                    <a:gd name="T10" fmla="*/ 202 w 623"/>
                    <a:gd name="T11" fmla="*/ 903 h 903"/>
                    <a:gd name="T12" fmla="*/ 39 w 623"/>
                    <a:gd name="T13" fmla="*/ 674 h 903"/>
                  </a:gdLst>
                  <a:ahLst/>
                  <a:cxnLst>
                    <a:cxn ang="0">
                      <a:pos x="T0" y="T1"/>
                    </a:cxn>
                    <a:cxn ang="0">
                      <a:pos x="T2" y="T3"/>
                    </a:cxn>
                    <a:cxn ang="0">
                      <a:pos x="T4" y="T5"/>
                    </a:cxn>
                    <a:cxn ang="0">
                      <a:pos x="T6" y="T7"/>
                    </a:cxn>
                    <a:cxn ang="0">
                      <a:pos x="T8" y="T9"/>
                    </a:cxn>
                    <a:cxn ang="0">
                      <a:pos x="T10" y="T11"/>
                    </a:cxn>
                    <a:cxn ang="0">
                      <a:pos x="T12" y="T13"/>
                    </a:cxn>
                  </a:cxnLst>
                  <a:rect l="0" t="0" r="r" b="b"/>
                  <a:pathLst>
                    <a:path w="623" h="903">
                      <a:moveTo>
                        <a:pt x="39" y="674"/>
                      </a:moveTo>
                      <a:lnTo>
                        <a:pt x="251" y="58"/>
                      </a:lnTo>
                      <a:cubicBezTo>
                        <a:pt x="271" y="0"/>
                        <a:pt x="353" y="0"/>
                        <a:pt x="373" y="58"/>
                      </a:cubicBezTo>
                      <a:lnTo>
                        <a:pt x="584" y="674"/>
                      </a:lnTo>
                      <a:cubicBezTo>
                        <a:pt x="623" y="786"/>
                        <a:pt x="540" y="903"/>
                        <a:pt x="421" y="903"/>
                      </a:cubicBezTo>
                      <a:lnTo>
                        <a:pt x="202" y="903"/>
                      </a:lnTo>
                      <a:cubicBezTo>
                        <a:pt x="84" y="903"/>
                        <a:pt x="0" y="786"/>
                        <a:pt x="39" y="6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97" name="Freeform 72">
                  <a:extLst>
                    <a:ext uri="{FF2B5EF4-FFF2-40B4-BE49-F238E27FC236}">
                      <a16:creationId xmlns:a16="http://schemas.microsoft.com/office/drawing/2014/main" id="{3629AD3F-B14B-4E63-9583-0A664A190024}"/>
                    </a:ext>
                  </a:extLst>
                </p:cNvPr>
                <p:cNvSpPr>
                  <a:spLocks/>
                </p:cNvSpPr>
                <p:nvPr/>
              </p:nvSpPr>
              <p:spPr bwMode="auto">
                <a:xfrm>
                  <a:off x="8136718" y="6000257"/>
                  <a:ext cx="194614" cy="555107"/>
                </a:xfrm>
                <a:custGeom>
                  <a:avLst/>
                  <a:gdLst>
                    <a:gd name="T0" fmla="*/ 61 w 311"/>
                    <a:gd name="T1" fmla="*/ 44 h 889"/>
                    <a:gd name="T2" fmla="*/ 0 w 311"/>
                    <a:gd name="T3" fmla="*/ 0 h 889"/>
                    <a:gd name="T4" fmla="*/ 0 w 311"/>
                    <a:gd name="T5" fmla="*/ 889 h 889"/>
                    <a:gd name="T6" fmla="*/ 109 w 311"/>
                    <a:gd name="T7" fmla="*/ 889 h 889"/>
                    <a:gd name="T8" fmla="*/ 272 w 311"/>
                    <a:gd name="T9" fmla="*/ 660 h 889"/>
                    <a:gd name="T10" fmla="*/ 61 w 311"/>
                    <a:gd name="T11" fmla="*/ 44 h 889"/>
                  </a:gdLst>
                  <a:ahLst/>
                  <a:cxnLst>
                    <a:cxn ang="0">
                      <a:pos x="T0" y="T1"/>
                    </a:cxn>
                    <a:cxn ang="0">
                      <a:pos x="T2" y="T3"/>
                    </a:cxn>
                    <a:cxn ang="0">
                      <a:pos x="T4" y="T5"/>
                    </a:cxn>
                    <a:cxn ang="0">
                      <a:pos x="T6" y="T7"/>
                    </a:cxn>
                    <a:cxn ang="0">
                      <a:pos x="T8" y="T9"/>
                    </a:cxn>
                    <a:cxn ang="0">
                      <a:pos x="T10" y="T11"/>
                    </a:cxn>
                  </a:cxnLst>
                  <a:rect l="0" t="0" r="r" b="b"/>
                  <a:pathLst>
                    <a:path w="311" h="889">
                      <a:moveTo>
                        <a:pt x="61" y="44"/>
                      </a:moveTo>
                      <a:cubicBezTo>
                        <a:pt x="51" y="15"/>
                        <a:pt x="25" y="0"/>
                        <a:pt x="0" y="0"/>
                      </a:cubicBezTo>
                      <a:lnTo>
                        <a:pt x="0" y="889"/>
                      </a:lnTo>
                      <a:lnTo>
                        <a:pt x="109" y="889"/>
                      </a:lnTo>
                      <a:cubicBezTo>
                        <a:pt x="228" y="889"/>
                        <a:pt x="311" y="772"/>
                        <a:pt x="272" y="660"/>
                      </a:cubicBezTo>
                      <a:lnTo>
                        <a:pt x="61" y="4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198" name="그룹 197">
              <a:extLst>
                <a:ext uri="{FF2B5EF4-FFF2-40B4-BE49-F238E27FC236}">
                  <a16:creationId xmlns:a16="http://schemas.microsoft.com/office/drawing/2014/main" id="{38F88DFE-141A-4D58-9ED8-B4629BEE51B0}"/>
                </a:ext>
              </a:extLst>
            </p:cNvPr>
            <p:cNvGrpSpPr/>
            <p:nvPr/>
          </p:nvGrpSpPr>
          <p:grpSpPr>
            <a:xfrm>
              <a:off x="11273139" y="6013278"/>
              <a:ext cx="389228" cy="698329"/>
              <a:chOff x="5102901" y="181128"/>
              <a:chExt cx="1880019" cy="3373017"/>
            </a:xfrm>
          </p:grpSpPr>
          <p:sp>
            <p:nvSpPr>
              <p:cNvPr id="199" name="Rectangle 19">
                <a:extLst>
                  <a:ext uri="{FF2B5EF4-FFF2-40B4-BE49-F238E27FC236}">
                    <a16:creationId xmlns:a16="http://schemas.microsoft.com/office/drawing/2014/main" id="{BEBE56AD-C2B4-43FA-928D-6FACDACE2C2A}"/>
                  </a:ext>
                </a:extLst>
              </p:cNvPr>
              <p:cNvSpPr>
                <a:spLocks noChangeArrowheads="1"/>
              </p:cNvSpPr>
              <p:nvPr/>
            </p:nvSpPr>
            <p:spPr bwMode="auto">
              <a:xfrm>
                <a:off x="5868034" y="2409005"/>
                <a:ext cx="349752" cy="1145140"/>
              </a:xfrm>
              <a:prstGeom prst="roundRect">
                <a:avLst>
                  <a:gd name="adj" fmla="val 50000"/>
                </a:avLst>
              </a:prstGeom>
              <a:solidFill>
                <a:srgbClr val="C39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00" name="Freeform 69">
                <a:extLst>
                  <a:ext uri="{FF2B5EF4-FFF2-40B4-BE49-F238E27FC236}">
                    <a16:creationId xmlns:a16="http://schemas.microsoft.com/office/drawing/2014/main" id="{CDCF0A21-63BA-468A-ABA4-B9E72AA860C3}"/>
                  </a:ext>
                </a:extLst>
              </p:cNvPr>
              <p:cNvSpPr>
                <a:spLocks/>
              </p:cNvSpPr>
              <p:nvPr/>
            </p:nvSpPr>
            <p:spPr bwMode="auto">
              <a:xfrm>
                <a:off x="5102901" y="181128"/>
                <a:ext cx="1880019" cy="2725397"/>
              </a:xfrm>
              <a:custGeom>
                <a:avLst/>
                <a:gdLst>
                  <a:gd name="T0" fmla="*/ 39 w 623"/>
                  <a:gd name="T1" fmla="*/ 674 h 903"/>
                  <a:gd name="T2" fmla="*/ 251 w 623"/>
                  <a:gd name="T3" fmla="*/ 58 h 903"/>
                  <a:gd name="T4" fmla="*/ 373 w 623"/>
                  <a:gd name="T5" fmla="*/ 58 h 903"/>
                  <a:gd name="T6" fmla="*/ 584 w 623"/>
                  <a:gd name="T7" fmla="*/ 674 h 903"/>
                  <a:gd name="T8" fmla="*/ 421 w 623"/>
                  <a:gd name="T9" fmla="*/ 903 h 903"/>
                  <a:gd name="T10" fmla="*/ 202 w 623"/>
                  <a:gd name="T11" fmla="*/ 903 h 903"/>
                  <a:gd name="T12" fmla="*/ 39 w 623"/>
                  <a:gd name="T13" fmla="*/ 674 h 903"/>
                </a:gdLst>
                <a:ahLst/>
                <a:cxnLst>
                  <a:cxn ang="0">
                    <a:pos x="T0" y="T1"/>
                  </a:cxn>
                  <a:cxn ang="0">
                    <a:pos x="T2" y="T3"/>
                  </a:cxn>
                  <a:cxn ang="0">
                    <a:pos x="T4" y="T5"/>
                  </a:cxn>
                  <a:cxn ang="0">
                    <a:pos x="T6" y="T7"/>
                  </a:cxn>
                  <a:cxn ang="0">
                    <a:pos x="T8" y="T9"/>
                  </a:cxn>
                  <a:cxn ang="0">
                    <a:pos x="T10" y="T11"/>
                  </a:cxn>
                  <a:cxn ang="0">
                    <a:pos x="T12" y="T13"/>
                  </a:cxn>
                </a:cxnLst>
                <a:rect l="0" t="0" r="r" b="b"/>
                <a:pathLst>
                  <a:path w="623" h="903">
                    <a:moveTo>
                      <a:pt x="39" y="674"/>
                    </a:moveTo>
                    <a:lnTo>
                      <a:pt x="251" y="58"/>
                    </a:lnTo>
                    <a:cubicBezTo>
                      <a:pt x="271" y="0"/>
                      <a:pt x="353" y="0"/>
                      <a:pt x="373" y="58"/>
                    </a:cubicBezTo>
                    <a:lnTo>
                      <a:pt x="584" y="674"/>
                    </a:lnTo>
                    <a:cubicBezTo>
                      <a:pt x="623" y="786"/>
                      <a:pt x="540" y="903"/>
                      <a:pt x="421" y="903"/>
                    </a:cubicBezTo>
                    <a:lnTo>
                      <a:pt x="202" y="903"/>
                    </a:lnTo>
                    <a:cubicBezTo>
                      <a:pt x="84" y="903"/>
                      <a:pt x="0" y="786"/>
                      <a:pt x="39" y="6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01" name="Freeform 72">
                <a:extLst>
                  <a:ext uri="{FF2B5EF4-FFF2-40B4-BE49-F238E27FC236}">
                    <a16:creationId xmlns:a16="http://schemas.microsoft.com/office/drawing/2014/main" id="{6D6AFE7F-77A3-4EF0-8C8A-F5FEFCBE31E5}"/>
                  </a:ext>
                </a:extLst>
              </p:cNvPr>
              <p:cNvSpPr>
                <a:spLocks/>
              </p:cNvSpPr>
              <p:nvPr/>
            </p:nvSpPr>
            <p:spPr bwMode="auto">
              <a:xfrm>
                <a:off x="6042909" y="225292"/>
                <a:ext cx="940011" cy="2681237"/>
              </a:xfrm>
              <a:custGeom>
                <a:avLst/>
                <a:gdLst>
                  <a:gd name="T0" fmla="*/ 61 w 311"/>
                  <a:gd name="T1" fmla="*/ 44 h 889"/>
                  <a:gd name="T2" fmla="*/ 0 w 311"/>
                  <a:gd name="T3" fmla="*/ 0 h 889"/>
                  <a:gd name="T4" fmla="*/ 0 w 311"/>
                  <a:gd name="T5" fmla="*/ 889 h 889"/>
                  <a:gd name="T6" fmla="*/ 109 w 311"/>
                  <a:gd name="T7" fmla="*/ 889 h 889"/>
                  <a:gd name="T8" fmla="*/ 272 w 311"/>
                  <a:gd name="T9" fmla="*/ 660 h 889"/>
                  <a:gd name="T10" fmla="*/ 61 w 311"/>
                  <a:gd name="T11" fmla="*/ 44 h 889"/>
                </a:gdLst>
                <a:ahLst/>
                <a:cxnLst>
                  <a:cxn ang="0">
                    <a:pos x="T0" y="T1"/>
                  </a:cxn>
                  <a:cxn ang="0">
                    <a:pos x="T2" y="T3"/>
                  </a:cxn>
                  <a:cxn ang="0">
                    <a:pos x="T4" y="T5"/>
                  </a:cxn>
                  <a:cxn ang="0">
                    <a:pos x="T6" y="T7"/>
                  </a:cxn>
                  <a:cxn ang="0">
                    <a:pos x="T8" y="T9"/>
                  </a:cxn>
                  <a:cxn ang="0">
                    <a:pos x="T10" y="T11"/>
                  </a:cxn>
                </a:cxnLst>
                <a:rect l="0" t="0" r="r" b="b"/>
                <a:pathLst>
                  <a:path w="311" h="889">
                    <a:moveTo>
                      <a:pt x="61" y="44"/>
                    </a:moveTo>
                    <a:cubicBezTo>
                      <a:pt x="51" y="15"/>
                      <a:pt x="25" y="0"/>
                      <a:pt x="0" y="0"/>
                    </a:cubicBezTo>
                    <a:lnTo>
                      <a:pt x="0" y="889"/>
                    </a:lnTo>
                    <a:lnTo>
                      <a:pt x="109" y="889"/>
                    </a:lnTo>
                    <a:cubicBezTo>
                      <a:pt x="228" y="889"/>
                      <a:pt x="311" y="772"/>
                      <a:pt x="272" y="660"/>
                    </a:cubicBezTo>
                    <a:lnTo>
                      <a:pt x="61" y="4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202" name="그룹 201">
              <a:extLst>
                <a:ext uri="{FF2B5EF4-FFF2-40B4-BE49-F238E27FC236}">
                  <a16:creationId xmlns:a16="http://schemas.microsoft.com/office/drawing/2014/main" id="{F3CC8A3E-7694-43D7-A31B-2FB572D8A007}"/>
                </a:ext>
              </a:extLst>
            </p:cNvPr>
            <p:cNvGrpSpPr/>
            <p:nvPr/>
          </p:nvGrpSpPr>
          <p:grpSpPr>
            <a:xfrm>
              <a:off x="10965392" y="5662159"/>
              <a:ext cx="389228" cy="1049448"/>
              <a:chOff x="7942104" y="5639995"/>
              <a:chExt cx="389228" cy="1049448"/>
            </a:xfrm>
          </p:grpSpPr>
          <p:sp>
            <p:nvSpPr>
              <p:cNvPr id="203" name="Rectangle 19">
                <a:extLst>
                  <a:ext uri="{FF2B5EF4-FFF2-40B4-BE49-F238E27FC236}">
                    <a16:creationId xmlns:a16="http://schemas.microsoft.com/office/drawing/2014/main" id="{388A5965-B526-4818-82BC-ACC0FA6586E9}"/>
                  </a:ext>
                </a:extLst>
              </p:cNvPr>
              <p:cNvSpPr>
                <a:spLocks noChangeArrowheads="1"/>
              </p:cNvSpPr>
              <p:nvPr/>
            </p:nvSpPr>
            <p:spPr bwMode="auto">
              <a:xfrm>
                <a:off x="8100513" y="6452360"/>
                <a:ext cx="72411" cy="237083"/>
              </a:xfrm>
              <a:prstGeom prst="roundRect">
                <a:avLst>
                  <a:gd name="adj" fmla="val 50000"/>
                </a:avLst>
              </a:prstGeom>
              <a:solidFill>
                <a:srgbClr val="C39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nvGrpSpPr>
              <p:cNvPr id="204" name="그룹 203">
                <a:extLst>
                  <a:ext uri="{FF2B5EF4-FFF2-40B4-BE49-F238E27FC236}">
                    <a16:creationId xmlns:a16="http://schemas.microsoft.com/office/drawing/2014/main" id="{615F1F8D-B398-4A2A-928D-04FB2091FF9D}"/>
                  </a:ext>
                </a:extLst>
              </p:cNvPr>
              <p:cNvGrpSpPr/>
              <p:nvPr/>
            </p:nvGrpSpPr>
            <p:grpSpPr>
              <a:xfrm>
                <a:off x="7942104" y="5639995"/>
                <a:ext cx="389228" cy="915369"/>
                <a:chOff x="7942104" y="5991114"/>
                <a:chExt cx="389228" cy="564250"/>
              </a:xfrm>
            </p:grpSpPr>
            <p:sp>
              <p:nvSpPr>
                <p:cNvPr id="205" name="Freeform 69">
                  <a:extLst>
                    <a:ext uri="{FF2B5EF4-FFF2-40B4-BE49-F238E27FC236}">
                      <a16:creationId xmlns:a16="http://schemas.microsoft.com/office/drawing/2014/main" id="{90A5A036-318C-405F-96E0-A18317530EA9}"/>
                    </a:ext>
                  </a:extLst>
                </p:cNvPr>
                <p:cNvSpPr>
                  <a:spLocks/>
                </p:cNvSpPr>
                <p:nvPr/>
              </p:nvSpPr>
              <p:spPr bwMode="auto">
                <a:xfrm>
                  <a:off x="7942104" y="5991114"/>
                  <a:ext cx="389228" cy="564250"/>
                </a:xfrm>
                <a:custGeom>
                  <a:avLst/>
                  <a:gdLst>
                    <a:gd name="T0" fmla="*/ 39 w 623"/>
                    <a:gd name="T1" fmla="*/ 674 h 903"/>
                    <a:gd name="T2" fmla="*/ 251 w 623"/>
                    <a:gd name="T3" fmla="*/ 58 h 903"/>
                    <a:gd name="T4" fmla="*/ 373 w 623"/>
                    <a:gd name="T5" fmla="*/ 58 h 903"/>
                    <a:gd name="T6" fmla="*/ 584 w 623"/>
                    <a:gd name="T7" fmla="*/ 674 h 903"/>
                    <a:gd name="T8" fmla="*/ 421 w 623"/>
                    <a:gd name="T9" fmla="*/ 903 h 903"/>
                    <a:gd name="T10" fmla="*/ 202 w 623"/>
                    <a:gd name="T11" fmla="*/ 903 h 903"/>
                    <a:gd name="T12" fmla="*/ 39 w 623"/>
                    <a:gd name="T13" fmla="*/ 674 h 903"/>
                  </a:gdLst>
                  <a:ahLst/>
                  <a:cxnLst>
                    <a:cxn ang="0">
                      <a:pos x="T0" y="T1"/>
                    </a:cxn>
                    <a:cxn ang="0">
                      <a:pos x="T2" y="T3"/>
                    </a:cxn>
                    <a:cxn ang="0">
                      <a:pos x="T4" y="T5"/>
                    </a:cxn>
                    <a:cxn ang="0">
                      <a:pos x="T6" y="T7"/>
                    </a:cxn>
                    <a:cxn ang="0">
                      <a:pos x="T8" y="T9"/>
                    </a:cxn>
                    <a:cxn ang="0">
                      <a:pos x="T10" y="T11"/>
                    </a:cxn>
                    <a:cxn ang="0">
                      <a:pos x="T12" y="T13"/>
                    </a:cxn>
                  </a:cxnLst>
                  <a:rect l="0" t="0" r="r" b="b"/>
                  <a:pathLst>
                    <a:path w="623" h="903">
                      <a:moveTo>
                        <a:pt x="39" y="674"/>
                      </a:moveTo>
                      <a:lnTo>
                        <a:pt x="251" y="58"/>
                      </a:lnTo>
                      <a:cubicBezTo>
                        <a:pt x="271" y="0"/>
                        <a:pt x="353" y="0"/>
                        <a:pt x="373" y="58"/>
                      </a:cubicBezTo>
                      <a:lnTo>
                        <a:pt x="584" y="674"/>
                      </a:lnTo>
                      <a:cubicBezTo>
                        <a:pt x="623" y="786"/>
                        <a:pt x="540" y="903"/>
                        <a:pt x="421" y="903"/>
                      </a:cubicBezTo>
                      <a:lnTo>
                        <a:pt x="202" y="903"/>
                      </a:lnTo>
                      <a:cubicBezTo>
                        <a:pt x="84" y="903"/>
                        <a:pt x="0" y="786"/>
                        <a:pt x="39" y="6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06" name="Freeform 72">
                  <a:extLst>
                    <a:ext uri="{FF2B5EF4-FFF2-40B4-BE49-F238E27FC236}">
                      <a16:creationId xmlns:a16="http://schemas.microsoft.com/office/drawing/2014/main" id="{4B6C727F-3A4E-434F-B538-16E2E0BFD895}"/>
                    </a:ext>
                  </a:extLst>
                </p:cNvPr>
                <p:cNvSpPr>
                  <a:spLocks/>
                </p:cNvSpPr>
                <p:nvPr/>
              </p:nvSpPr>
              <p:spPr bwMode="auto">
                <a:xfrm>
                  <a:off x="8136718" y="6000257"/>
                  <a:ext cx="194614" cy="555107"/>
                </a:xfrm>
                <a:custGeom>
                  <a:avLst/>
                  <a:gdLst>
                    <a:gd name="T0" fmla="*/ 61 w 311"/>
                    <a:gd name="T1" fmla="*/ 44 h 889"/>
                    <a:gd name="T2" fmla="*/ 0 w 311"/>
                    <a:gd name="T3" fmla="*/ 0 h 889"/>
                    <a:gd name="T4" fmla="*/ 0 w 311"/>
                    <a:gd name="T5" fmla="*/ 889 h 889"/>
                    <a:gd name="T6" fmla="*/ 109 w 311"/>
                    <a:gd name="T7" fmla="*/ 889 h 889"/>
                    <a:gd name="T8" fmla="*/ 272 w 311"/>
                    <a:gd name="T9" fmla="*/ 660 h 889"/>
                    <a:gd name="T10" fmla="*/ 61 w 311"/>
                    <a:gd name="T11" fmla="*/ 44 h 889"/>
                  </a:gdLst>
                  <a:ahLst/>
                  <a:cxnLst>
                    <a:cxn ang="0">
                      <a:pos x="T0" y="T1"/>
                    </a:cxn>
                    <a:cxn ang="0">
                      <a:pos x="T2" y="T3"/>
                    </a:cxn>
                    <a:cxn ang="0">
                      <a:pos x="T4" y="T5"/>
                    </a:cxn>
                    <a:cxn ang="0">
                      <a:pos x="T6" y="T7"/>
                    </a:cxn>
                    <a:cxn ang="0">
                      <a:pos x="T8" y="T9"/>
                    </a:cxn>
                    <a:cxn ang="0">
                      <a:pos x="T10" y="T11"/>
                    </a:cxn>
                  </a:cxnLst>
                  <a:rect l="0" t="0" r="r" b="b"/>
                  <a:pathLst>
                    <a:path w="311" h="889">
                      <a:moveTo>
                        <a:pt x="61" y="44"/>
                      </a:moveTo>
                      <a:cubicBezTo>
                        <a:pt x="51" y="15"/>
                        <a:pt x="25" y="0"/>
                        <a:pt x="0" y="0"/>
                      </a:cubicBezTo>
                      <a:lnTo>
                        <a:pt x="0" y="889"/>
                      </a:lnTo>
                      <a:lnTo>
                        <a:pt x="109" y="889"/>
                      </a:lnTo>
                      <a:cubicBezTo>
                        <a:pt x="228" y="889"/>
                        <a:pt x="311" y="772"/>
                        <a:pt x="272" y="660"/>
                      </a:cubicBezTo>
                      <a:lnTo>
                        <a:pt x="61" y="4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grpSp>
      <p:sp>
        <p:nvSpPr>
          <p:cNvPr id="227" name="TextBox 226">
            <a:extLst>
              <a:ext uri="{FF2B5EF4-FFF2-40B4-BE49-F238E27FC236}">
                <a16:creationId xmlns:a16="http://schemas.microsoft.com/office/drawing/2014/main" id="{8C06EAE5-7021-4F5D-AC0D-2899D0D852D3}"/>
              </a:ext>
            </a:extLst>
          </p:cNvPr>
          <p:cNvSpPr txBox="1"/>
          <p:nvPr/>
        </p:nvSpPr>
        <p:spPr>
          <a:xfrm>
            <a:off x="5746561" y="2194067"/>
            <a:ext cx="5215605" cy="58477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mn-cs"/>
              </a:rPr>
              <a:t>To build a recommendation system for Disney+ shows and movies that is accurate, efficient and scalable.</a:t>
            </a:r>
            <a:endParaRPr kumimoji="0" lang="ko-KR" altLang="en-US" sz="16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230" name="TextBox 229">
            <a:extLst>
              <a:ext uri="{FF2B5EF4-FFF2-40B4-BE49-F238E27FC236}">
                <a16:creationId xmlns:a16="http://schemas.microsoft.com/office/drawing/2014/main" id="{161D4455-B2C9-49DE-AAF5-6B8F958D84B6}"/>
              </a:ext>
            </a:extLst>
          </p:cNvPr>
          <p:cNvSpPr txBox="1"/>
          <p:nvPr/>
        </p:nvSpPr>
        <p:spPr>
          <a:xfrm>
            <a:off x="5743752" y="5299463"/>
            <a:ext cx="52123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mn-cs"/>
              </a:rPr>
              <a:t>To deploy the recommendation system to production.</a:t>
            </a:r>
            <a:endParaRPr kumimoji="0" lang="ko-KR" altLang="en-US" sz="16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233" name="TextBox 232">
            <a:extLst>
              <a:ext uri="{FF2B5EF4-FFF2-40B4-BE49-F238E27FC236}">
                <a16:creationId xmlns:a16="http://schemas.microsoft.com/office/drawing/2014/main" id="{844D1AF5-71EB-4CFB-8909-17B7520D9602}"/>
              </a:ext>
            </a:extLst>
          </p:cNvPr>
          <p:cNvSpPr txBox="1"/>
          <p:nvPr/>
        </p:nvSpPr>
        <p:spPr>
          <a:xfrm>
            <a:off x="5749774" y="3682698"/>
            <a:ext cx="5212392" cy="58477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mn-cs"/>
              </a:rPr>
              <a:t>To evaluate the performance of the recommendation system using a variety of metrics.</a:t>
            </a:r>
            <a:endParaRPr kumimoji="0" lang="ko-KR" altLang="en-US" sz="16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cxnSp>
        <p:nvCxnSpPr>
          <p:cNvPr id="5" name="Straight Connector 4">
            <a:extLst>
              <a:ext uri="{FF2B5EF4-FFF2-40B4-BE49-F238E27FC236}">
                <a16:creationId xmlns:a16="http://schemas.microsoft.com/office/drawing/2014/main" id="{1B26FB2F-433B-6B7F-7C5C-C7EA65F4877B}"/>
              </a:ext>
            </a:extLst>
          </p:cNvPr>
          <p:cNvCxnSpPr>
            <a:cxnSpLocks/>
          </p:cNvCxnSpPr>
          <p:nvPr/>
        </p:nvCxnSpPr>
        <p:spPr>
          <a:xfrm>
            <a:off x="0" y="204774"/>
            <a:ext cx="12192000" cy="0"/>
          </a:xfrm>
          <a:prstGeom prst="line">
            <a:avLst/>
          </a:prstGeom>
          <a:ln w="3175">
            <a:solidFill>
              <a:schemeClr val="accent6"/>
            </a:solidFill>
          </a:ln>
        </p:spPr>
        <p:style>
          <a:lnRef idx="1">
            <a:schemeClr val="accent2"/>
          </a:lnRef>
          <a:fillRef idx="0">
            <a:schemeClr val="accent2"/>
          </a:fillRef>
          <a:effectRef idx="0">
            <a:schemeClr val="accent2"/>
          </a:effectRef>
          <a:fontRef idx="minor">
            <a:schemeClr val="tx1"/>
          </a:fontRef>
        </p:style>
      </p:cxnSp>
      <p:sp>
        <p:nvSpPr>
          <p:cNvPr id="6" name="Oval 5">
            <a:extLst>
              <a:ext uri="{FF2B5EF4-FFF2-40B4-BE49-F238E27FC236}">
                <a16:creationId xmlns:a16="http://schemas.microsoft.com/office/drawing/2014/main" id="{10F4747F-B279-2F1A-CFDC-6BA94EE163A7}"/>
              </a:ext>
            </a:extLst>
          </p:cNvPr>
          <p:cNvSpPr/>
          <p:nvPr/>
        </p:nvSpPr>
        <p:spPr>
          <a:xfrm>
            <a:off x="1577697" y="149331"/>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651979B8-EDF9-1007-7531-9571D6DBE1D4}"/>
              </a:ext>
            </a:extLst>
          </p:cNvPr>
          <p:cNvSpPr txBox="1"/>
          <p:nvPr/>
        </p:nvSpPr>
        <p:spPr>
          <a:xfrm>
            <a:off x="1025319" y="222247"/>
            <a:ext cx="123912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Introduction &amp; Motivation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8" name="Oval 7">
            <a:extLst>
              <a:ext uri="{FF2B5EF4-FFF2-40B4-BE49-F238E27FC236}">
                <a16:creationId xmlns:a16="http://schemas.microsoft.com/office/drawing/2014/main" id="{83EFFE6D-37F1-8B59-F333-6C7CE51FCD76}"/>
              </a:ext>
            </a:extLst>
          </p:cNvPr>
          <p:cNvSpPr/>
          <p:nvPr/>
        </p:nvSpPr>
        <p:spPr>
          <a:xfrm>
            <a:off x="2673373" y="13794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Oval 8">
            <a:extLst>
              <a:ext uri="{FF2B5EF4-FFF2-40B4-BE49-F238E27FC236}">
                <a16:creationId xmlns:a16="http://schemas.microsoft.com/office/drawing/2014/main" id="{AF4C9C73-59C6-85C5-8E01-9111C88295CB}"/>
              </a:ext>
            </a:extLst>
          </p:cNvPr>
          <p:cNvSpPr/>
          <p:nvPr/>
        </p:nvSpPr>
        <p:spPr>
          <a:xfrm>
            <a:off x="3769049" y="126145"/>
            <a:ext cx="144000" cy="144000"/>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Oval 9">
            <a:extLst>
              <a:ext uri="{FF2B5EF4-FFF2-40B4-BE49-F238E27FC236}">
                <a16:creationId xmlns:a16="http://schemas.microsoft.com/office/drawing/2014/main" id="{D6DACFF5-AC7D-BBDA-5B03-2D9B8562EE3C}"/>
              </a:ext>
            </a:extLst>
          </p:cNvPr>
          <p:cNvSpPr/>
          <p:nvPr/>
        </p:nvSpPr>
        <p:spPr>
          <a:xfrm>
            <a:off x="4864725" y="12983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Oval 10">
            <a:extLst>
              <a:ext uri="{FF2B5EF4-FFF2-40B4-BE49-F238E27FC236}">
                <a16:creationId xmlns:a16="http://schemas.microsoft.com/office/drawing/2014/main" id="{19D32EA5-F8E5-C54D-44B9-2AC84B90EED3}"/>
              </a:ext>
            </a:extLst>
          </p:cNvPr>
          <p:cNvSpPr/>
          <p:nvPr/>
        </p:nvSpPr>
        <p:spPr>
          <a:xfrm>
            <a:off x="5960401" y="128654"/>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Oval 11">
            <a:extLst>
              <a:ext uri="{FF2B5EF4-FFF2-40B4-BE49-F238E27FC236}">
                <a16:creationId xmlns:a16="http://schemas.microsoft.com/office/drawing/2014/main" id="{C96BB8FB-AAB5-D196-E14B-2A2A8545474D}"/>
              </a:ext>
            </a:extLst>
          </p:cNvPr>
          <p:cNvSpPr/>
          <p:nvPr/>
        </p:nvSpPr>
        <p:spPr>
          <a:xfrm>
            <a:off x="7056077" y="125208"/>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Oval 12">
            <a:extLst>
              <a:ext uri="{FF2B5EF4-FFF2-40B4-BE49-F238E27FC236}">
                <a16:creationId xmlns:a16="http://schemas.microsoft.com/office/drawing/2014/main" id="{6A6C0B3A-8207-32FE-1A8F-54D875F140EF}"/>
              </a:ext>
            </a:extLst>
          </p:cNvPr>
          <p:cNvSpPr/>
          <p:nvPr/>
        </p:nvSpPr>
        <p:spPr>
          <a:xfrm>
            <a:off x="8151753" y="12658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Oval 13">
            <a:extLst>
              <a:ext uri="{FF2B5EF4-FFF2-40B4-BE49-F238E27FC236}">
                <a16:creationId xmlns:a16="http://schemas.microsoft.com/office/drawing/2014/main" id="{9353A497-BB36-C70D-6050-C1169BFE33BE}"/>
              </a:ext>
            </a:extLst>
          </p:cNvPr>
          <p:cNvSpPr/>
          <p:nvPr/>
        </p:nvSpPr>
        <p:spPr>
          <a:xfrm>
            <a:off x="9247429" y="121135"/>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Oval 14">
            <a:extLst>
              <a:ext uri="{FF2B5EF4-FFF2-40B4-BE49-F238E27FC236}">
                <a16:creationId xmlns:a16="http://schemas.microsoft.com/office/drawing/2014/main" id="{300F81D0-F055-D28C-B31E-14E5937C29E9}"/>
              </a:ext>
            </a:extLst>
          </p:cNvPr>
          <p:cNvSpPr/>
          <p:nvPr/>
        </p:nvSpPr>
        <p:spPr>
          <a:xfrm>
            <a:off x="10343105" y="11408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a:extLst>
              <a:ext uri="{FF2B5EF4-FFF2-40B4-BE49-F238E27FC236}">
                <a16:creationId xmlns:a16="http://schemas.microsoft.com/office/drawing/2014/main" id="{9ED4FC5D-F390-961F-2306-782A924262F7}"/>
              </a:ext>
            </a:extLst>
          </p:cNvPr>
          <p:cNvSpPr txBox="1"/>
          <p:nvPr/>
        </p:nvSpPr>
        <p:spPr>
          <a:xfrm>
            <a:off x="2136002" y="219078"/>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Problem Statement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E99047A1-FE60-5423-1F79-26634D784477}"/>
              </a:ext>
            </a:extLst>
          </p:cNvPr>
          <p:cNvSpPr txBox="1"/>
          <p:nvPr/>
        </p:nvSpPr>
        <p:spPr>
          <a:xfrm>
            <a:off x="3280800" y="227960"/>
            <a:ext cx="111568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5"/>
                </a:solidFill>
                <a:effectLst/>
                <a:uLnTx/>
                <a:uFillTx/>
                <a:latin typeface="Arial"/>
                <a:cs typeface="Arial" pitchFamily="34" charset="0"/>
              </a:rPr>
              <a:t>Project Objective</a:t>
            </a:r>
            <a:endParaRPr kumimoji="0" lang="ko-KR" altLang="en-US" sz="1050" i="0" u="none" strike="noStrike" kern="1200" cap="none" spc="0" normalizeH="0" baseline="0" noProof="0" dirty="0">
              <a:ln>
                <a:noFill/>
              </a:ln>
              <a:solidFill>
                <a:schemeClr val="accent5"/>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54744901-85C4-5CFD-EE45-5B643037BFE5}"/>
              </a:ext>
            </a:extLst>
          </p:cNvPr>
          <p:cNvSpPr txBox="1"/>
          <p:nvPr/>
        </p:nvSpPr>
        <p:spPr>
          <a:xfrm>
            <a:off x="4510099" y="227568"/>
            <a:ext cx="87609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Scope &amp; Domain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20" name="TextBox 19">
            <a:extLst>
              <a:ext uri="{FF2B5EF4-FFF2-40B4-BE49-F238E27FC236}">
                <a16:creationId xmlns:a16="http://schemas.microsoft.com/office/drawing/2014/main" id="{94D0445E-E3EB-09DD-7824-210FB46EEFC8}"/>
              </a:ext>
            </a:extLst>
          </p:cNvPr>
          <p:cNvSpPr txBox="1"/>
          <p:nvPr/>
        </p:nvSpPr>
        <p:spPr>
          <a:xfrm>
            <a:off x="6516841" y="225773"/>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Dataset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21" name="TextBox 20">
            <a:extLst>
              <a:ext uri="{FF2B5EF4-FFF2-40B4-BE49-F238E27FC236}">
                <a16:creationId xmlns:a16="http://schemas.microsoft.com/office/drawing/2014/main" id="{0B49A1C0-20AB-812D-B384-CF4C52D3108D}"/>
              </a:ext>
            </a:extLst>
          </p:cNvPr>
          <p:cNvSpPr txBox="1"/>
          <p:nvPr/>
        </p:nvSpPr>
        <p:spPr>
          <a:xfrm>
            <a:off x="7607683" y="224881"/>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Collaborator / End User</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22" name="TextBox 21">
            <a:extLst>
              <a:ext uri="{FF2B5EF4-FFF2-40B4-BE49-F238E27FC236}">
                <a16:creationId xmlns:a16="http://schemas.microsoft.com/office/drawing/2014/main" id="{C20B57CF-9037-C54F-EDE2-D9F6DAC26B58}"/>
              </a:ext>
            </a:extLst>
          </p:cNvPr>
          <p:cNvSpPr txBox="1"/>
          <p:nvPr/>
        </p:nvSpPr>
        <p:spPr>
          <a:xfrm>
            <a:off x="8707643" y="222908"/>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EDA</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23" name="TextBox 22">
            <a:extLst>
              <a:ext uri="{FF2B5EF4-FFF2-40B4-BE49-F238E27FC236}">
                <a16:creationId xmlns:a16="http://schemas.microsoft.com/office/drawing/2014/main" id="{FCB76138-C019-42C7-0055-DAAC6B4E1610}"/>
              </a:ext>
            </a:extLst>
          </p:cNvPr>
          <p:cNvSpPr txBox="1"/>
          <p:nvPr/>
        </p:nvSpPr>
        <p:spPr>
          <a:xfrm>
            <a:off x="9804969" y="216346"/>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Conclusion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24" name="Text Placeholder 1">
            <a:extLst>
              <a:ext uri="{FF2B5EF4-FFF2-40B4-BE49-F238E27FC236}">
                <a16:creationId xmlns:a16="http://schemas.microsoft.com/office/drawing/2014/main" id="{E3A83AE5-35DB-0114-2DF3-77933DBA64A4}"/>
              </a:ext>
            </a:extLst>
          </p:cNvPr>
          <p:cNvSpPr>
            <a:spLocks noGrp="1"/>
          </p:cNvSpPr>
          <p:nvPr>
            <p:ph type="body" sz="quarter" idx="10"/>
          </p:nvPr>
        </p:nvSpPr>
        <p:spPr>
          <a:xfrm>
            <a:off x="309401" y="885741"/>
            <a:ext cx="11573197" cy="724247"/>
          </a:xfrm>
        </p:spPr>
        <p:txBody>
          <a:bodyPr>
            <a:normAutofit/>
          </a:bodyPr>
          <a:lstStyle/>
          <a:p>
            <a:r>
              <a:rPr lang="en-US" sz="3200" b="1" dirty="0"/>
              <a:t>Project Objective</a:t>
            </a:r>
          </a:p>
        </p:txBody>
      </p:sp>
      <p:sp>
        <p:nvSpPr>
          <p:cNvPr id="25" name="Rounded Rectangle 51">
            <a:extLst>
              <a:ext uri="{FF2B5EF4-FFF2-40B4-BE49-F238E27FC236}">
                <a16:creationId xmlns:a16="http://schemas.microsoft.com/office/drawing/2014/main" id="{B6B65249-B4BB-5A31-E7E0-98C09290297A}"/>
              </a:ext>
            </a:extLst>
          </p:cNvPr>
          <p:cNvSpPr/>
          <p:nvPr/>
        </p:nvSpPr>
        <p:spPr>
          <a:xfrm rot="16200000" flipH="1">
            <a:off x="5191730" y="2222953"/>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7" name="Freeform 55">
            <a:extLst>
              <a:ext uri="{FF2B5EF4-FFF2-40B4-BE49-F238E27FC236}">
                <a16:creationId xmlns:a16="http://schemas.microsoft.com/office/drawing/2014/main" id="{7AF3FA18-B8E6-16EC-91C5-3746CA4404F0}"/>
              </a:ext>
            </a:extLst>
          </p:cNvPr>
          <p:cNvSpPr/>
          <p:nvPr/>
        </p:nvSpPr>
        <p:spPr>
          <a:xfrm>
            <a:off x="5345121" y="5204706"/>
            <a:ext cx="325082" cy="578232"/>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8" name="Rectangle 7">
            <a:extLst>
              <a:ext uri="{FF2B5EF4-FFF2-40B4-BE49-F238E27FC236}">
                <a16:creationId xmlns:a16="http://schemas.microsoft.com/office/drawing/2014/main" id="{C3E78F37-7073-B753-AE90-92ECE9C63F4C}"/>
              </a:ext>
            </a:extLst>
          </p:cNvPr>
          <p:cNvSpPr/>
          <p:nvPr/>
        </p:nvSpPr>
        <p:spPr>
          <a:xfrm>
            <a:off x="5231801" y="3704828"/>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32" name="TextBox 31">
            <a:extLst>
              <a:ext uri="{FF2B5EF4-FFF2-40B4-BE49-F238E27FC236}">
                <a16:creationId xmlns:a16="http://schemas.microsoft.com/office/drawing/2014/main" id="{071AEDEA-1162-29F9-D2EE-878FEC757123}"/>
              </a:ext>
            </a:extLst>
          </p:cNvPr>
          <p:cNvSpPr txBox="1"/>
          <p:nvPr/>
        </p:nvSpPr>
        <p:spPr>
          <a:xfrm>
            <a:off x="4441092" y="1994589"/>
            <a:ext cx="1233396" cy="1015663"/>
          </a:xfrm>
          <a:prstGeom prst="rect">
            <a:avLst/>
          </a:prstGeom>
          <a:noFill/>
        </p:spPr>
        <p:txBody>
          <a:bodyPr wrap="square" rtlCol="0">
            <a:spAutoFit/>
          </a:bodyPr>
          <a:lstStyle/>
          <a:p>
            <a:r>
              <a:rPr lang="en-MY" sz="6000" dirty="0">
                <a:solidFill>
                  <a:schemeClr val="bg1">
                    <a:lumMod val="95000"/>
                  </a:schemeClr>
                </a:solidFill>
              </a:rPr>
              <a:t>1</a:t>
            </a:r>
          </a:p>
        </p:txBody>
      </p:sp>
      <p:sp>
        <p:nvSpPr>
          <p:cNvPr id="33" name="TextBox 32">
            <a:extLst>
              <a:ext uri="{FF2B5EF4-FFF2-40B4-BE49-F238E27FC236}">
                <a16:creationId xmlns:a16="http://schemas.microsoft.com/office/drawing/2014/main" id="{87B90083-8651-D99D-52BA-09476FE86817}"/>
              </a:ext>
            </a:extLst>
          </p:cNvPr>
          <p:cNvSpPr txBox="1"/>
          <p:nvPr/>
        </p:nvSpPr>
        <p:spPr>
          <a:xfrm>
            <a:off x="4449428" y="4971896"/>
            <a:ext cx="1233396" cy="1015663"/>
          </a:xfrm>
          <a:prstGeom prst="rect">
            <a:avLst/>
          </a:prstGeom>
          <a:noFill/>
        </p:spPr>
        <p:txBody>
          <a:bodyPr wrap="square" rtlCol="0">
            <a:spAutoFit/>
          </a:bodyPr>
          <a:lstStyle/>
          <a:p>
            <a:r>
              <a:rPr lang="en-MY" sz="6000" dirty="0">
                <a:solidFill>
                  <a:schemeClr val="bg1">
                    <a:lumMod val="95000"/>
                  </a:schemeClr>
                </a:solidFill>
              </a:rPr>
              <a:t>3</a:t>
            </a:r>
          </a:p>
        </p:txBody>
      </p:sp>
      <p:sp>
        <p:nvSpPr>
          <p:cNvPr id="34" name="TextBox 33">
            <a:extLst>
              <a:ext uri="{FF2B5EF4-FFF2-40B4-BE49-F238E27FC236}">
                <a16:creationId xmlns:a16="http://schemas.microsoft.com/office/drawing/2014/main" id="{316E4FB7-D40D-6FC2-5BB3-6EAFB35F2A65}"/>
              </a:ext>
            </a:extLst>
          </p:cNvPr>
          <p:cNvSpPr txBox="1"/>
          <p:nvPr/>
        </p:nvSpPr>
        <p:spPr>
          <a:xfrm>
            <a:off x="4466312" y="3483194"/>
            <a:ext cx="1233396" cy="1015663"/>
          </a:xfrm>
          <a:prstGeom prst="rect">
            <a:avLst/>
          </a:prstGeom>
          <a:noFill/>
        </p:spPr>
        <p:txBody>
          <a:bodyPr wrap="square" rtlCol="0">
            <a:spAutoFit/>
          </a:bodyPr>
          <a:lstStyle/>
          <a:p>
            <a:r>
              <a:rPr lang="en-MY" sz="6000" dirty="0">
                <a:solidFill>
                  <a:schemeClr val="bg1">
                    <a:lumMod val="95000"/>
                  </a:schemeClr>
                </a:solidFill>
              </a:rPr>
              <a:t>2</a:t>
            </a:r>
          </a:p>
        </p:txBody>
      </p:sp>
      <p:sp>
        <p:nvSpPr>
          <p:cNvPr id="2" name="TextBox 1">
            <a:extLst>
              <a:ext uri="{FF2B5EF4-FFF2-40B4-BE49-F238E27FC236}">
                <a16:creationId xmlns:a16="http://schemas.microsoft.com/office/drawing/2014/main" id="{AA0C9445-A907-0C24-0DE8-6761402F9AFB}"/>
              </a:ext>
            </a:extLst>
          </p:cNvPr>
          <p:cNvSpPr txBox="1"/>
          <p:nvPr/>
        </p:nvSpPr>
        <p:spPr>
          <a:xfrm>
            <a:off x="5564876" y="228203"/>
            <a:ext cx="96907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DS Pathway</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Tree>
    <p:extLst>
      <p:ext uri="{BB962C8B-B14F-4D97-AF65-F5344CB8AC3E}">
        <p14:creationId xmlns:p14="http://schemas.microsoft.com/office/powerpoint/2010/main" val="29787605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a:t>Infographic Style</a:t>
            </a:r>
          </a:p>
        </p:txBody>
      </p:sp>
      <p:grpSp>
        <p:nvGrpSpPr>
          <p:cNvPr id="3" name="Group 5">
            <a:extLst>
              <a:ext uri="{FF2B5EF4-FFF2-40B4-BE49-F238E27FC236}">
                <a16:creationId xmlns:a16="http://schemas.microsoft.com/office/drawing/2014/main" id="{30990B47-779B-4E61-B01D-D14EA70E5752}"/>
              </a:ext>
            </a:extLst>
          </p:cNvPr>
          <p:cNvGrpSpPr/>
          <p:nvPr/>
        </p:nvGrpSpPr>
        <p:grpSpPr>
          <a:xfrm>
            <a:off x="2387286" y="1856552"/>
            <a:ext cx="7434240" cy="2060550"/>
            <a:chOff x="854494" y="1751044"/>
            <a:chExt cx="7434240" cy="2060550"/>
          </a:xfrm>
        </p:grpSpPr>
        <p:sp>
          <p:nvSpPr>
            <p:cNvPr id="4" name="Oval 36">
              <a:extLst>
                <a:ext uri="{FF2B5EF4-FFF2-40B4-BE49-F238E27FC236}">
                  <a16:creationId xmlns:a16="http://schemas.microsoft.com/office/drawing/2014/main" id="{AC821D7B-7E69-4823-8B72-F8C8A5847982}"/>
                </a:ext>
              </a:extLst>
            </p:cNvPr>
            <p:cNvSpPr/>
            <p:nvPr/>
          </p:nvSpPr>
          <p:spPr>
            <a:xfrm>
              <a:off x="854494" y="1751044"/>
              <a:ext cx="2060550" cy="2060550"/>
            </a:xfrm>
            <a:prstGeom prst="ellipse">
              <a:avLst/>
            </a:prstGeom>
            <a:solidFill>
              <a:schemeClr val="accent2">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5" name="Oval 52">
              <a:extLst>
                <a:ext uri="{FF2B5EF4-FFF2-40B4-BE49-F238E27FC236}">
                  <a16:creationId xmlns:a16="http://schemas.microsoft.com/office/drawing/2014/main" id="{2AB78FF0-AB2C-4A4D-874F-C90B8C5FA1E9}"/>
                </a:ext>
              </a:extLst>
            </p:cNvPr>
            <p:cNvSpPr/>
            <p:nvPr/>
          </p:nvSpPr>
          <p:spPr>
            <a:xfrm>
              <a:off x="2645724" y="1751044"/>
              <a:ext cx="2060550" cy="2060550"/>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 name="Oval 60">
              <a:extLst>
                <a:ext uri="{FF2B5EF4-FFF2-40B4-BE49-F238E27FC236}">
                  <a16:creationId xmlns:a16="http://schemas.microsoft.com/office/drawing/2014/main" id="{BA92CD32-5A7D-4EC4-B4EC-F8FA9723FDF5}"/>
                </a:ext>
              </a:extLst>
            </p:cNvPr>
            <p:cNvSpPr/>
            <p:nvPr/>
          </p:nvSpPr>
          <p:spPr>
            <a:xfrm>
              <a:off x="4436954" y="1751044"/>
              <a:ext cx="2060550" cy="2060550"/>
            </a:xfrm>
            <a:prstGeom prst="ellipse">
              <a:avLst/>
            </a:prstGeom>
            <a:solidFill>
              <a:schemeClr val="accent4">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 name="Oval 61">
              <a:extLst>
                <a:ext uri="{FF2B5EF4-FFF2-40B4-BE49-F238E27FC236}">
                  <a16:creationId xmlns:a16="http://schemas.microsoft.com/office/drawing/2014/main" id="{43875B59-827D-4499-90CC-B9231EB88E4E}"/>
                </a:ext>
              </a:extLst>
            </p:cNvPr>
            <p:cNvSpPr/>
            <p:nvPr/>
          </p:nvSpPr>
          <p:spPr>
            <a:xfrm>
              <a:off x="6228184" y="1751044"/>
              <a:ext cx="2060550" cy="2060550"/>
            </a:xfrm>
            <a:prstGeom prst="ellipse">
              <a:avLst/>
            </a:prstGeom>
            <a:solidFill>
              <a:schemeClr val="accent5">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pSp>
        <p:nvGrpSpPr>
          <p:cNvPr id="8" name="그룹 7">
            <a:extLst>
              <a:ext uri="{FF2B5EF4-FFF2-40B4-BE49-F238E27FC236}">
                <a16:creationId xmlns:a16="http://schemas.microsoft.com/office/drawing/2014/main" id="{5FC5D042-395A-4D30-9A9A-1642D1804EBC}"/>
              </a:ext>
            </a:extLst>
          </p:cNvPr>
          <p:cNvGrpSpPr/>
          <p:nvPr/>
        </p:nvGrpSpPr>
        <p:grpSpPr>
          <a:xfrm>
            <a:off x="2006557" y="4133426"/>
            <a:ext cx="4071056" cy="901282"/>
            <a:chOff x="3189316" y="4309327"/>
            <a:chExt cx="2736304" cy="901282"/>
          </a:xfrm>
        </p:grpSpPr>
        <p:sp>
          <p:nvSpPr>
            <p:cNvPr id="9" name="TextBox 8">
              <a:extLst>
                <a:ext uri="{FF2B5EF4-FFF2-40B4-BE49-F238E27FC236}">
                  <a16:creationId xmlns:a16="http://schemas.microsoft.com/office/drawing/2014/main" id="{68D270D1-C8D5-4121-AC21-4EC9828A483D}"/>
                </a:ext>
              </a:extLst>
            </p:cNvPr>
            <p:cNvSpPr txBox="1"/>
            <p:nvPr/>
          </p:nvSpPr>
          <p:spPr>
            <a:xfrm>
              <a:off x="3189316" y="4309327"/>
              <a:ext cx="2736304" cy="276999"/>
            </a:xfrm>
            <a:prstGeom prst="rect">
              <a:avLst/>
            </a:prstGeom>
            <a:noFill/>
          </p:spPr>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Content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10" name="TextBox 9">
              <a:extLst>
                <a:ext uri="{FF2B5EF4-FFF2-40B4-BE49-F238E27FC236}">
                  <a16:creationId xmlns:a16="http://schemas.microsoft.com/office/drawing/2014/main" id="{88EC451A-10C1-4092-9B5D-C29904A57D5A}"/>
                </a:ext>
              </a:extLst>
            </p:cNvPr>
            <p:cNvSpPr txBox="1"/>
            <p:nvPr/>
          </p:nvSpPr>
          <p:spPr>
            <a:xfrm>
              <a:off x="3189316" y="4564278"/>
              <a:ext cx="2736304" cy="64633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Easy to change colors, photos and Text.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sp>
        <p:nvSpPr>
          <p:cNvPr id="11" name="TextBox 10">
            <a:extLst>
              <a:ext uri="{FF2B5EF4-FFF2-40B4-BE49-F238E27FC236}">
                <a16:creationId xmlns:a16="http://schemas.microsoft.com/office/drawing/2014/main" id="{57999D53-B14A-4D72-97D5-087DBC7853D1}"/>
              </a:ext>
            </a:extLst>
          </p:cNvPr>
          <p:cNvSpPr txBox="1"/>
          <p:nvPr/>
        </p:nvSpPr>
        <p:spPr>
          <a:xfrm>
            <a:off x="966464" y="4133427"/>
            <a:ext cx="864096" cy="830997"/>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5400" b="1" i="0" u="none" strike="noStrike" kern="1200" cap="none" spc="0" normalizeH="0" baseline="0" noProof="0">
                <a:ln>
                  <a:noFill/>
                </a:ln>
                <a:solidFill>
                  <a:srgbClr val="FF5030"/>
                </a:solidFill>
                <a:effectLst/>
                <a:uLnTx/>
                <a:uFillTx/>
                <a:latin typeface="Arial"/>
                <a:cs typeface="Arial" pitchFamily="34" charset="0"/>
              </a:rPr>
              <a:t>01</a:t>
            </a:r>
            <a:endParaRPr kumimoji="0" lang="ko-KR" altLang="en-US" sz="5400" b="1" i="0" u="none" strike="noStrike" kern="1200" cap="none" spc="0" normalizeH="0" baseline="0" noProof="0">
              <a:ln>
                <a:noFill/>
              </a:ln>
              <a:solidFill>
                <a:srgbClr val="FF5030"/>
              </a:solidFill>
              <a:effectLst/>
              <a:uLnTx/>
              <a:uFillTx/>
              <a:latin typeface="Arial"/>
              <a:cs typeface="Arial" pitchFamily="34" charset="0"/>
            </a:endParaRPr>
          </a:p>
        </p:txBody>
      </p:sp>
      <p:grpSp>
        <p:nvGrpSpPr>
          <p:cNvPr id="12" name="그룹 11">
            <a:extLst>
              <a:ext uri="{FF2B5EF4-FFF2-40B4-BE49-F238E27FC236}">
                <a16:creationId xmlns:a16="http://schemas.microsoft.com/office/drawing/2014/main" id="{F1C8FA91-4034-4959-93BC-B467E969E2C3}"/>
              </a:ext>
            </a:extLst>
          </p:cNvPr>
          <p:cNvGrpSpPr/>
          <p:nvPr/>
        </p:nvGrpSpPr>
        <p:grpSpPr>
          <a:xfrm>
            <a:off x="2006557" y="5146607"/>
            <a:ext cx="4071056" cy="901282"/>
            <a:chOff x="3189316" y="5173423"/>
            <a:chExt cx="2736304" cy="901282"/>
          </a:xfrm>
        </p:grpSpPr>
        <p:sp>
          <p:nvSpPr>
            <p:cNvPr id="13" name="TextBox 12">
              <a:extLst>
                <a:ext uri="{FF2B5EF4-FFF2-40B4-BE49-F238E27FC236}">
                  <a16:creationId xmlns:a16="http://schemas.microsoft.com/office/drawing/2014/main" id="{CDCEC8A4-4C96-4B61-8223-06398711BAD0}"/>
                </a:ext>
              </a:extLst>
            </p:cNvPr>
            <p:cNvSpPr txBox="1"/>
            <p:nvPr/>
          </p:nvSpPr>
          <p:spPr>
            <a:xfrm>
              <a:off x="3189316" y="5173423"/>
              <a:ext cx="2736304" cy="276999"/>
            </a:xfrm>
            <a:prstGeom prst="rect">
              <a:avLst/>
            </a:prstGeom>
            <a:noFill/>
          </p:spPr>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Content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14" name="TextBox 13">
              <a:extLst>
                <a:ext uri="{FF2B5EF4-FFF2-40B4-BE49-F238E27FC236}">
                  <a16:creationId xmlns:a16="http://schemas.microsoft.com/office/drawing/2014/main" id="{071B2D04-37CD-45D2-A477-8FCE207FCEA7}"/>
                </a:ext>
              </a:extLst>
            </p:cNvPr>
            <p:cNvSpPr txBox="1"/>
            <p:nvPr/>
          </p:nvSpPr>
          <p:spPr>
            <a:xfrm>
              <a:off x="3189316" y="5428374"/>
              <a:ext cx="2736304" cy="64633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Easy to change colors, photos and Text.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sp>
        <p:nvSpPr>
          <p:cNvPr id="15" name="TextBox 14">
            <a:extLst>
              <a:ext uri="{FF2B5EF4-FFF2-40B4-BE49-F238E27FC236}">
                <a16:creationId xmlns:a16="http://schemas.microsoft.com/office/drawing/2014/main" id="{478A32AD-2F40-444F-ADFA-47C463EB7EAE}"/>
              </a:ext>
            </a:extLst>
          </p:cNvPr>
          <p:cNvSpPr txBox="1"/>
          <p:nvPr/>
        </p:nvSpPr>
        <p:spPr>
          <a:xfrm>
            <a:off x="966464" y="5146609"/>
            <a:ext cx="864096" cy="830997"/>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5400" b="1" i="0" u="none" strike="noStrike" kern="1200" cap="none" spc="0" normalizeH="0" baseline="0" noProof="0">
                <a:ln>
                  <a:noFill/>
                </a:ln>
                <a:solidFill>
                  <a:srgbClr val="7344AE"/>
                </a:solidFill>
                <a:effectLst/>
                <a:uLnTx/>
                <a:uFillTx/>
                <a:latin typeface="Arial"/>
                <a:cs typeface="Arial" pitchFamily="34" charset="0"/>
              </a:rPr>
              <a:t>03</a:t>
            </a:r>
            <a:endParaRPr kumimoji="0" lang="ko-KR" altLang="en-US" sz="5400" b="1" i="0" u="none" strike="noStrike" kern="1200" cap="none" spc="0" normalizeH="0" baseline="0" noProof="0">
              <a:ln>
                <a:noFill/>
              </a:ln>
              <a:solidFill>
                <a:srgbClr val="7344AE"/>
              </a:solidFill>
              <a:effectLst/>
              <a:uLnTx/>
              <a:uFillTx/>
              <a:latin typeface="Arial"/>
              <a:cs typeface="Arial" pitchFamily="34" charset="0"/>
            </a:endParaRPr>
          </a:p>
        </p:txBody>
      </p:sp>
      <p:grpSp>
        <p:nvGrpSpPr>
          <p:cNvPr id="16" name="그룹 15">
            <a:extLst>
              <a:ext uri="{FF2B5EF4-FFF2-40B4-BE49-F238E27FC236}">
                <a16:creationId xmlns:a16="http://schemas.microsoft.com/office/drawing/2014/main" id="{B687459A-267D-42BA-A6FD-9BFF166A8563}"/>
              </a:ext>
            </a:extLst>
          </p:cNvPr>
          <p:cNvGrpSpPr/>
          <p:nvPr/>
        </p:nvGrpSpPr>
        <p:grpSpPr>
          <a:xfrm>
            <a:off x="7219796" y="4133426"/>
            <a:ext cx="4071056" cy="901282"/>
            <a:chOff x="7040896" y="4309327"/>
            <a:chExt cx="2736304" cy="901282"/>
          </a:xfrm>
        </p:grpSpPr>
        <p:sp>
          <p:nvSpPr>
            <p:cNvPr id="17" name="TextBox 16">
              <a:extLst>
                <a:ext uri="{FF2B5EF4-FFF2-40B4-BE49-F238E27FC236}">
                  <a16:creationId xmlns:a16="http://schemas.microsoft.com/office/drawing/2014/main" id="{B1D20658-8611-48BC-A237-97DD64FF06C8}"/>
                </a:ext>
              </a:extLst>
            </p:cNvPr>
            <p:cNvSpPr txBox="1"/>
            <p:nvPr/>
          </p:nvSpPr>
          <p:spPr>
            <a:xfrm>
              <a:off x="7040896" y="4309327"/>
              <a:ext cx="2736304" cy="276999"/>
            </a:xfrm>
            <a:prstGeom prst="rect">
              <a:avLst/>
            </a:prstGeom>
            <a:noFill/>
          </p:spPr>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Content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789A13BD-1A8D-48BA-9406-A6359A427616}"/>
                </a:ext>
              </a:extLst>
            </p:cNvPr>
            <p:cNvSpPr txBox="1"/>
            <p:nvPr/>
          </p:nvSpPr>
          <p:spPr>
            <a:xfrm>
              <a:off x="7040896" y="4564278"/>
              <a:ext cx="2736304" cy="64633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Easy to change colors, photos and Text.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sp>
        <p:nvSpPr>
          <p:cNvPr id="19" name="TextBox 18">
            <a:extLst>
              <a:ext uri="{FF2B5EF4-FFF2-40B4-BE49-F238E27FC236}">
                <a16:creationId xmlns:a16="http://schemas.microsoft.com/office/drawing/2014/main" id="{8A5B3B91-3B13-4953-9C22-0F9BC1A67BA4}"/>
              </a:ext>
            </a:extLst>
          </p:cNvPr>
          <p:cNvSpPr txBox="1"/>
          <p:nvPr/>
        </p:nvSpPr>
        <p:spPr>
          <a:xfrm>
            <a:off x="6179703" y="4133427"/>
            <a:ext cx="864096" cy="830997"/>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5400" b="1" i="0" u="none" strike="noStrike" kern="1200" cap="none" spc="0" normalizeH="0" baseline="0" noProof="0">
                <a:ln>
                  <a:noFill/>
                </a:ln>
                <a:solidFill>
                  <a:srgbClr val="7344AE"/>
                </a:solidFill>
                <a:effectLst/>
                <a:uLnTx/>
                <a:uFillTx/>
                <a:latin typeface="Arial"/>
                <a:cs typeface="Arial" pitchFamily="34" charset="0"/>
              </a:rPr>
              <a:t>02</a:t>
            </a:r>
            <a:endParaRPr kumimoji="0" lang="ko-KR" altLang="en-US" sz="5400" b="1" i="0" u="none" strike="noStrike" kern="1200" cap="none" spc="0" normalizeH="0" baseline="0" noProof="0">
              <a:ln>
                <a:noFill/>
              </a:ln>
              <a:solidFill>
                <a:srgbClr val="7344AE"/>
              </a:solidFill>
              <a:effectLst/>
              <a:uLnTx/>
              <a:uFillTx/>
              <a:latin typeface="Arial"/>
              <a:cs typeface="Arial" pitchFamily="34" charset="0"/>
            </a:endParaRPr>
          </a:p>
        </p:txBody>
      </p:sp>
      <p:grpSp>
        <p:nvGrpSpPr>
          <p:cNvPr id="20" name="그룹 19">
            <a:extLst>
              <a:ext uri="{FF2B5EF4-FFF2-40B4-BE49-F238E27FC236}">
                <a16:creationId xmlns:a16="http://schemas.microsoft.com/office/drawing/2014/main" id="{2A919FF8-F90E-4B0F-ADD5-2B138D84D5F7}"/>
              </a:ext>
            </a:extLst>
          </p:cNvPr>
          <p:cNvGrpSpPr/>
          <p:nvPr/>
        </p:nvGrpSpPr>
        <p:grpSpPr>
          <a:xfrm>
            <a:off x="7219796" y="5146607"/>
            <a:ext cx="4071056" cy="901282"/>
            <a:chOff x="7040896" y="5173423"/>
            <a:chExt cx="2736304" cy="901282"/>
          </a:xfrm>
        </p:grpSpPr>
        <p:sp>
          <p:nvSpPr>
            <p:cNvPr id="21" name="TextBox 20">
              <a:extLst>
                <a:ext uri="{FF2B5EF4-FFF2-40B4-BE49-F238E27FC236}">
                  <a16:creationId xmlns:a16="http://schemas.microsoft.com/office/drawing/2014/main" id="{CD201021-7A15-4E59-8E09-CF0723476BC9}"/>
                </a:ext>
              </a:extLst>
            </p:cNvPr>
            <p:cNvSpPr txBox="1"/>
            <p:nvPr/>
          </p:nvSpPr>
          <p:spPr>
            <a:xfrm>
              <a:off x="7040896" y="5173423"/>
              <a:ext cx="2736304" cy="276999"/>
            </a:xfrm>
            <a:prstGeom prst="rect">
              <a:avLst/>
            </a:prstGeom>
            <a:noFill/>
          </p:spPr>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a:ln>
                    <a:noFill/>
                  </a:ln>
                  <a:solidFill>
                    <a:prstClr val="black">
                      <a:lumMod val="75000"/>
                      <a:lumOff val="25000"/>
                    </a:prstClr>
                  </a:solidFill>
                  <a:effectLst/>
                  <a:uLnTx/>
                  <a:uFillTx/>
                  <a:latin typeface="Arial"/>
                  <a:cs typeface="Arial" pitchFamily="34" charset="0"/>
                </a:rPr>
                <a:t>Content  Here</a:t>
              </a:r>
              <a:endParaRPr kumimoji="0" lang="ko-KR" altLang="en-US" sz="1200" b="1"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sp>
          <p:nvSpPr>
            <p:cNvPr id="22" name="TextBox 21">
              <a:extLst>
                <a:ext uri="{FF2B5EF4-FFF2-40B4-BE49-F238E27FC236}">
                  <a16:creationId xmlns:a16="http://schemas.microsoft.com/office/drawing/2014/main" id="{C4A8CA5F-CF77-40AD-81D8-EA00036F5167}"/>
                </a:ext>
              </a:extLst>
            </p:cNvPr>
            <p:cNvSpPr txBox="1"/>
            <p:nvPr/>
          </p:nvSpPr>
          <p:spPr>
            <a:xfrm>
              <a:off x="7040896" y="5428374"/>
              <a:ext cx="2736304" cy="64633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black">
                      <a:lumMod val="75000"/>
                      <a:lumOff val="25000"/>
                    </a:prstClr>
                  </a:solidFill>
                  <a:effectLst/>
                  <a:uLnTx/>
                  <a:uFillTx/>
                  <a:latin typeface="Arial"/>
                  <a:cs typeface="Arial" pitchFamily="34" charset="0"/>
                </a:rPr>
                <a:t>You can simply impress your audience and add a unique zing and appeal to your Presentations. Easy to change colors, photos and Text. </a:t>
              </a: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Arial" pitchFamily="34" charset="0"/>
              </a:endParaRPr>
            </a:p>
          </p:txBody>
        </p:sp>
      </p:grpSp>
      <p:sp>
        <p:nvSpPr>
          <p:cNvPr id="23" name="TextBox 22">
            <a:extLst>
              <a:ext uri="{FF2B5EF4-FFF2-40B4-BE49-F238E27FC236}">
                <a16:creationId xmlns:a16="http://schemas.microsoft.com/office/drawing/2014/main" id="{D1F13B19-C955-42D3-A62D-460421871705}"/>
              </a:ext>
            </a:extLst>
          </p:cNvPr>
          <p:cNvSpPr txBox="1"/>
          <p:nvPr/>
        </p:nvSpPr>
        <p:spPr>
          <a:xfrm>
            <a:off x="6179703" y="5146609"/>
            <a:ext cx="864096" cy="830997"/>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5400" b="1" i="0" u="none" strike="noStrike" kern="1200" cap="none" spc="0" normalizeH="0" baseline="0" noProof="0">
                <a:ln>
                  <a:noFill/>
                </a:ln>
                <a:solidFill>
                  <a:srgbClr val="FF5030"/>
                </a:solidFill>
                <a:effectLst/>
                <a:uLnTx/>
                <a:uFillTx/>
                <a:latin typeface="Arial"/>
                <a:cs typeface="Arial" pitchFamily="34" charset="0"/>
              </a:rPr>
              <a:t>04</a:t>
            </a:r>
            <a:endParaRPr kumimoji="0" lang="ko-KR" altLang="en-US" sz="5400" b="1" i="0" u="none" strike="noStrike" kern="1200" cap="none" spc="0" normalizeH="0" baseline="0" noProof="0">
              <a:ln>
                <a:noFill/>
              </a:ln>
              <a:solidFill>
                <a:srgbClr val="FF5030"/>
              </a:solidFill>
              <a:effectLst/>
              <a:uLnTx/>
              <a:uFillTx/>
              <a:latin typeface="Arial"/>
              <a:cs typeface="Arial" pitchFamily="34" charset="0"/>
            </a:endParaRPr>
          </a:p>
        </p:txBody>
      </p:sp>
      <p:sp>
        <p:nvSpPr>
          <p:cNvPr id="24" name="TextBox 23">
            <a:extLst>
              <a:ext uri="{FF2B5EF4-FFF2-40B4-BE49-F238E27FC236}">
                <a16:creationId xmlns:a16="http://schemas.microsoft.com/office/drawing/2014/main" id="{07AE6BB8-72D0-47CB-8362-7B43ECE010DE}"/>
              </a:ext>
            </a:extLst>
          </p:cNvPr>
          <p:cNvSpPr txBox="1"/>
          <p:nvPr/>
        </p:nvSpPr>
        <p:spPr>
          <a:xfrm>
            <a:off x="2584559" y="3001989"/>
            <a:ext cx="1580744"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Content  Here</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sp>
        <p:nvSpPr>
          <p:cNvPr id="25" name="TextBox 24">
            <a:extLst>
              <a:ext uri="{FF2B5EF4-FFF2-40B4-BE49-F238E27FC236}">
                <a16:creationId xmlns:a16="http://schemas.microsoft.com/office/drawing/2014/main" id="{24F4B7AE-1910-4CB2-A6CF-8BB5D0D42A9D}"/>
              </a:ext>
            </a:extLst>
          </p:cNvPr>
          <p:cNvSpPr txBox="1"/>
          <p:nvPr/>
        </p:nvSpPr>
        <p:spPr>
          <a:xfrm>
            <a:off x="4419382" y="3010708"/>
            <a:ext cx="1580744"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Content  Here</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sp>
        <p:nvSpPr>
          <p:cNvPr id="26" name="TextBox 25">
            <a:extLst>
              <a:ext uri="{FF2B5EF4-FFF2-40B4-BE49-F238E27FC236}">
                <a16:creationId xmlns:a16="http://schemas.microsoft.com/office/drawing/2014/main" id="{1012BB4A-F46E-48C6-9732-BF363480FF9C}"/>
              </a:ext>
            </a:extLst>
          </p:cNvPr>
          <p:cNvSpPr txBox="1"/>
          <p:nvPr/>
        </p:nvSpPr>
        <p:spPr>
          <a:xfrm>
            <a:off x="6210661" y="3019427"/>
            <a:ext cx="1580744"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Content  Here</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sp>
        <p:nvSpPr>
          <p:cNvPr id="27" name="TextBox 26">
            <a:extLst>
              <a:ext uri="{FF2B5EF4-FFF2-40B4-BE49-F238E27FC236}">
                <a16:creationId xmlns:a16="http://schemas.microsoft.com/office/drawing/2014/main" id="{747823A3-CE6E-41EF-A56D-92267D972C85}"/>
              </a:ext>
            </a:extLst>
          </p:cNvPr>
          <p:cNvSpPr txBox="1"/>
          <p:nvPr/>
        </p:nvSpPr>
        <p:spPr>
          <a:xfrm>
            <a:off x="8001940" y="3028146"/>
            <a:ext cx="1580744"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Content  Here</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sp>
        <p:nvSpPr>
          <p:cNvPr id="28" name="Rounded Rectangle 25">
            <a:extLst>
              <a:ext uri="{FF2B5EF4-FFF2-40B4-BE49-F238E27FC236}">
                <a16:creationId xmlns:a16="http://schemas.microsoft.com/office/drawing/2014/main" id="{520FE1B2-BAE4-440C-AB12-7E08310447D3}"/>
              </a:ext>
            </a:extLst>
          </p:cNvPr>
          <p:cNvSpPr/>
          <p:nvPr/>
        </p:nvSpPr>
        <p:spPr>
          <a:xfrm>
            <a:off x="6823470" y="2479441"/>
            <a:ext cx="479274" cy="35123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9" name="Freeform 55">
            <a:extLst>
              <a:ext uri="{FF2B5EF4-FFF2-40B4-BE49-F238E27FC236}">
                <a16:creationId xmlns:a16="http://schemas.microsoft.com/office/drawing/2014/main" id="{92A04D55-4A1D-4B18-B849-1561C2020C9E}"/>
              </a:ext>
            </a:extLst>
          </p:cNvPr>
          <p:cNvSpPr/>
          <p:nvPr/>
        </p:nvSpPr>
        <p:spPr>
          <a:xfrm rot="2700000">
            <a:off x="8679673" y="2370802"/>
            <a:ext cx="258149" cy="632552"/>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0" name="Trapezoid 22">
            <a:extLst>
              <a:ext uri="{FF2B5EF4-FFF2-40B4-BE49-F238E27FC236}">
                <a16:creationId xmlns:a16="http://schemas.microsoft.com/office/drawing/2014/main" id="{4257EF73-C4E1-4F0C-A505-131E8D559227}"/>
              </a:ext>
            </a:extLst>
          </p:cNvPr>
          <p:cNvSpPr>
            <a:spLocks noChangeAspect="1"/>
          </p:cNvSpPr>
          <p:nvPr/>
        </p:nvSpPr>
        <p:spPr>
          <a:xfrm>
            <a:off x="4924235" y="2525701"/>
            <a:ext cx="581971" cy="296060"/>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1" name="Freeform 53">
            <a:extLst>
              <a:ext uri="{FF2B5EF4-FFF2-40B4-BE49-F238E27FC236}">
                <a16:creationId xmlns:a16="http://schemas.microsoft.com/office/drawing/2014/main" id="{59964A1C-F369-4DA2-A097-182CDAFED48F}"/>
              </a:ext>
            </a:extLst>
          </p:cNvPr>
          <p:cNvSpPr/>
          <p:nvPr/>
        </p:nvSpPr>
        <p:spPr>
          <a:xfrm>
            <a:off x="3218656" y="2437476"/>
            <a:ext cx="445106" cy="456350"/>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31836517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DFE08-D1A3-4890-B395-3D514078D9E9}"/>
              </a:ext>
            </a:extLst>
          </p:cNvPr>
          <p:cNvSpPr txBox="1"/>
          <p:nvPr/>
        </p:nvSpPr>
        <p:spPr>
          <a:xfrm>
            <a:off x="0" y="155259"/>
            <a:ext cx="12192000" cy="92333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5400" b="0" i="0" u="none" strike="noStrike" kern="1200" cap="none" spc="0" normalizeH="0" baseline="0" noProof="0">
                <a:ln>
                  <a:noFill/>
                </a:ln>
                <a:solidFill>
                  <a:prstClr val="white"/>
                </a:solidFill>
                <a:effectLst/>
                <a:uLnTx/>
                <a:uFillTx/>
                <a:latin typeface="Arial"/>
                <a:cs typeface="Arial" pitchFamily="34" charset="0"/>
              </a:rPr>
              <a:t>Columns  Style</a:t>
            </a:r>
            <a:endParaRPr kumimoji="0" lang="ko-KR" altLang="en-US" sz="5400" b="0" i="0" u="none" strike="noStrike" kern="1200" cap="none" spc="0" normalizeH="0" baseline="0" noProof="0">
              <a:ln>
                <a:noFill/>
              </a:ln>
              <a:solidFill>
                <a:prstClr val="white"/>
              </a:solidFill>
              <a:effectLst/>
              <a:uLnTx/>
              <a:uFillTx/>
              <a:latin typeface="Arial"/>
              <a:cs typeface="Arial" pitchFamily="34" charset="0"/>
            </a:endParaRPr>
          </a:p>
        </p:txBody>
      </p:sp>
      <p:grpSp>
        <p:nvGrpSpPr>
          <p:cNvPr id="5" name="Group 24">
            <a:extLst>
              <a:ext uri="{FF2B5EF4-FFF2-40B4-BE49-F238E27FC236}">
                <a16:creationId xmlns:a16="http://schemas.microsoft.com/office/drawing/2014/main" id="{71E22FA9-2B9C-4E1C-87FE-E04FA61767DE}"/>
              </a:ext>
            </a:extLst>
          </p:cNvPr>
          <p:cNvGrpSpPr/>
          <p:nvPr/>
        </p:nvGrpSpPr>
        <p:grpSpPr>
          <a:xfrm>
            <a:off x="1220671" y="1602745"/>
            <a:ext cx="4309273" cy="3198673"/>
            <a:chOff x="656084" y="3396711"/>
            <a:chExt cx="3746765" cy="3198673"/>
          </a:xfrm>
        </p:grpSpPr>
        <p:sp>
          <p:nvSpPr>
            <p:cNvPr id="7" name="TextBox 6">
              <a:extLst>
                <a:ext uri="{FF2B5EF4-FFF2-40B4-BE49-F238E27FC236}">
                  <a16:creationId xmlns:a16="http://schemas.microsoft.com/office/drawing/2014/main" id="{1C4B033B-84F9-4168-8C46-AE0393149F5B}"/>
                </a:ext>
              </a:extLst>
            </p:cNvPr>
            <p:cNvSpPr txBox="1"/>
            <p:nvPr/>
          </p:nvSpPr>
          <p:spPr>
            <a:xfrm>
              <a:off x="656084" y="3396711"/>
              <a:ext cx="374676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Contents A </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sp>
          <p:nvSpPr>
            <p:cNvPr id="8" name="TextBox 7">
              <a:extLst>
                <a:ext uri="{FF2B5EF4-FFF2-40B4-BE49-F238E27FC236}">
                  <a16:creationId xmlns:a16="http://schemas.microsoft.com/office/drawing/2014/main" id="{0E9A04C2-87A5-407B-918A-D47E0ED17E58}"/>
                </a:ext>
              </a:extLst>
            </p:cNvPr>
            <p:cNvSpPr txBox="1"/>
            <p:nvPr/>
          </p:nvSpPr>
          <p:spPr>
            <a:xfrm>
              <a:off x="656084" y="3733062"/>
              <a:ext cx="3746765"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Example Text : Get a modern PowerPoint  Presentation that is beautifully designed. I hope and I believe that this Template will your Time, Money and Reputation. Easy to change colors, photos and Text. </a:t>
              </a:r>
              <a:r>
                <a:rPr kumimoji="0" lang="en-US" altLang="ko-KR" sz="1200" b="0" i="0" u="none" strike="noStrike" kern="1200" cap="none" spc="0" normalizeH="0" baseline="0" noProof="0">
                  <a:ln>
                    <a:noFill/>
                  </a:ln>
                  <a:solidFill>
                    <a:prstClr val="white"/>
                  </a:solidFill>
                  <a:effectLst/>
                  <a:uLnTx/>
                  <a:uFillTx/>
                  <a:latin typeface="Arial"/>
                  <a:cs typeface="+mn-cs"/>
                </a:rPr>
                <a:t>You can simply impress your audience and add a unique zing and appeal to your Reports and Presentations with our Templates.</a:t>
              </a: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 Get a modern PowerPoint  Presentation that is beautifully designed. </a:t>
              </a:r>
              <a:r>
                <a:rPr kumimoji="0" lang="en-US" altLang="ko-KR" sz="1200" b="0" i="0" u="none" strike="noStrike" kern="1200" cap="none" spc="0" normalizeH="0" baseline="0" noProof="0">
                  <a:ln>
                    <a:noFill/>
                  </a:ln>
                  <a:solidFill>
                    <a:prstClr val="white"/>
                  </a:solidFill>
                  <a:effectLst/>
                  <a:uLnTx/>
                  <a:uFillTx/>
                  <a:latin typeface="Arial"/>
                  <a:cs typeface="+mn-cs"/>
                </a:rPr>
                <a:t>You can simply impress your audience and add a unique zing and appeal to your Reports and Presentations with our Templates.</a:t>
              </a: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200" b="0" i="0" u="none" strike="noStrike" kern="1200" cap="none" spc="0" normalizeH="0" baseline="0" noProof="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mn-cs"/>
                </a:rPr>
                <a:t>You can simply impress your audience and add a unique zing and appeal to your Reports and Presentations with our Templates.</a:t>
              </a: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200" b="0" i="0" u="none" strike="noStrike" kern="1200" cap="none" spc="0" normalizeH="0" baseline="0" noProof="0">
                <a:ln>
                  <a:noFill/>
                </a:ln>
                <a:solidFill>
                  <a:prstClr val="white"/>
                </a:solidFill>
                <a:effectLst/>
                <a:uLnTx/>
                <a:uFillTx/>
                <a:latin typeface="Arial"/>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mn-cs"/>
                </a:rPr>
                <a:t>This text can be replaced with your own text. </a:t>
              </a:r>
              <a:endParaRPr kumimoji="0" lang="en-US" altLang="ko-KR" sz="1200" b="0" i="0" u="none" strike="noStrike" kern="1200" cap="none" spc="0" normalizeH="0" baseline="0" noProof="0">
                <a:ln>
                  <a:noFill/>
                </a:ln>
                <a:solidFill>
                  <a:prstClr val="white"/>
                </a:solidFill>
                <a:effectLst/>
                <a:uLnTx/>
                <a:uFillTx/>
                <a:latin typeface="Arial"/>
                <a:cs typeface="Arial" pitchFamily="34" charset="0"/>
              </a:endParaRPr>
            </a:p>
          </p:txBody>
        </p:sp>
      </p:grpSp>
      <p:grpSp>
        <p:nvGrpSpPr>
          <p:cNvPr id="9" name="Group 25">
            <a:extLst>
              <a:ext uri="{FF2B5EF4-FFF2-40B4-BE49-F238E27FC236}">
                <a16:creationId xmlns:a16="http://schemas.microsoft.com/office/drawing/2014/main" id="{1AFD7DDE-EBC1-46FD-B027-C82AA528976E}"/>
              </a:ext>
            </a:extLst>
          </p:cNvPr>
          <p:cNvGrpSpPr/>
          <p:nvPr/>
        </p:nvGrpSpPr>
        <p:grpSpPr>
          <a:xfrm>
            <a:off x="6662057" y="1602745"/>
            <a:ext cx="4309273" cy="3198673"/>
            <a:chOff x="5537176" y="3396711"/>
            <a:chExt cx="3746765" cy="3198673"/>
          </a:xfrm>
        </p:grpSpPr>
        <p:sp>
          <p:nvSpPr>
            <p:cNvPr id="10" name="TextBox 9">
              <a:extLst>
                <a:ext uri="{FF2B5EF4-FFF2-40B4-BE49-F238E27FC236}">
                  <a16:creationId xmlns:a16="http://schemas.microsoft.com/office/drawing/2014/main" id="{C687FB3A-1B34-467B-B134-81965268A80D}"/>
                </a:ext>
              </a:extLst>
            </p:cNvPr>
            <p:cNvSpPr txBox="1"/>
            <p:nvPr/>
          </p:nvSpPr>
          <p:spPr>
            <a:xfrm>
              <a:off x="5537176" y="3396711"/>
              <a:ext cx="374676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white"/>
                  </a:solidFill>
                  <a:effectLst/>
                  <a:uLnTx/>
                  <a:uFillTx/>
                  <a:latin typeface="Arial"/>
                  <a:cs typeface="Arial" pitchFamily="34" charset="0"/>
                </a:rPr>
                <a:t>Contents B </a:t>
              </a: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sp>
          <p:nvSpPr>
            <p:cNvPr id="11" name="TextBox 10">
              <a:extLst>
                <a:ext uri="{FF2B5EF4-FFF2-40B4-BE49-F238E27FC236}">
                  <a16:creationId xmlns:a16="http://schemas.microsoft.com/office/drawing/2014/main" id="{FC0DA5E0-F802-493E-8A77-0F78076B9A5B}"/>
                </a:ext>
              </a:extLst>
            </p:cNvPr>
            <p:cNvSpPr txBox="1"/>
            <p:nvPr/>
          </p:nvSpPr>
          <p:spPr>
            <a:xfrm>
              <a:off x="5537176" y="3733062"/>
              <a:ext cx="3746765"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Example Text : Get a modern PowerPoint  Presentation that is beautifully designed. I hope and I believe that this Template will your Time, Money and Reputation. Easy to change colors, photos and Text. </a:t>
              </a:r>
              <a:r>
                <a:rPr kumimoji="0" lang="en-US" altLang="ko-KR" sz="1200" b="0" i="0" u="none" strike="noStrike" kern="1200" cap="none" spc="0" normalizeH="0" baseline="0" noProof="0">
                  <a:ln>
                    <a:noFill/>
                  </a:ln>
                  <a:solidFill>
                    <a:prstClr val="white"/>
                  </a:solidFill>
                  <a:effectLst/>
                  <a:uLnTx/>
                  <a:uFillTx/>
                  <a:latin typeface="Arial"/>
                  <a:cs typeface="+mn-cs"/>
                </a:rPr>
                <a:t>You can simply impress your audience and add a unique zing and appeal to your Reports and Presentations with our Templates.</a:t>
              </a: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 Get a modern PowerPoint  Presentation that is beautifully designed. </a:t>
              </a:r>
              <a:r>
                <a:rPr kumimoji="0" lang="en-US" altLang="ko-KR" sz="1200" b="0" i="0" u="none" strike="noStrike" kern="1200" cap="none" spc="0" normalizeH="0" baseline="0" noProof="0">
                  <a:ln>
                    <a:noFill/>
                  </a:ln>
                  <a:solidFill>
                    <a:prstClr val="white"/>
                  </a:solidFill>
                  <a:effectLst/>
                  <a:uLnTx/>
                  <a:uFillTx/>
                  <a:latin typeface="Arial"/>
                  <a:cs typeface="+mn-cs"/>
                </a:rPr>
                <a:t>You can simply impress your audience and add a unique zing and appeal to your Reports and Presentations with our Templates.</a:t>
              </a: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200" b="0" i="0" u="none" strike="noStrike" kern="1200" cap="none" spc="0" normalizeH="0" baseline="0" noProof="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mn-cs"/>
                </a:rPr>
                <a:t>You can simply impress your audience and add a unique zing and appeal to your Reports and Presentations with our Templates.</a:t>
              </a: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 </a:t>
              </a:r>
              <a:endParaRPr kumimoji="0" lang="en-US" altLang="ko-KR" sz="1200" b="0" i="0" u="none" strike="noStrike" kern="1200" cap="none" spc="0" normalizeH="0" baseline="0" noProof="0">
                <a:ln>
                  <a:noFill/>
                </a:ln>
                <a:solidFill>
                  <a:prstClr val="white"/>
                </a:solidFill>
                <a:effectLst/>
                <a:uLnTx/>
                <a:uFillTx/>
                <a:latin typeface="Arial"/>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200" b="0" i="0" u="none" strike="noStrike" kern="1200" cap="none" spc="0" normalizeH="0" baseline="0" noProof="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mn-cs"/>
                </a:rPr>
                <a:t>This text can be replaced with your own text. </a:t>
              </a:r>
              <a:endParaRPr kumimoji="0" lang="en-US" altLang="ko-KR" sz="1200" b="0" i="0" u="none" strike="noStrike" kern="1200" cap="none" spc="0" normalizeH="0" baseline="0" noProof="0">
                <a:ln>
                  <a:noFill/>
                </a:ln>
                <a:solidFill>
                  <a:prstClr val="white"/>
                </a:solidFill>
                <a:effectLst/>
                <a:uLnTx/>
                <a:uFillTx/>
                <a:latin typeface="Arial"/>
                <a:cs typeface="Arial" pitchFamily="34" charset="0"/>
              </a:endParaRPr>
            </a:p>
          </p:txBody>
        </p:sp>
      </p:grpSp>
    </p:spTree>
    <p:extLst>
      <p:ext uri="{BB962C8B-B14F-4D97-AF65-F5344CB8AC3E}">
        <p14:creationId xmlns:p14="http://schemas.microsoft.com/office/powerpoint/2010/main" val="689816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8B56C8-2ECC-40CE-8512-1AB853C9BE30}"/>
              </a:ext>
            </a:extLst>
          </p:cNvPr>
          <p:cNvSpPr txBox="1"/>
          <p:nvPr/>
        </p:nvSpPr>
        <p:spPr>
          <a:xfrm>
            <a:off x="365129" y="436447"/>
            <a:ext cx="2865753" cy="175432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5400" b="0" i="0" u="none" strike="noStrike" kern="1200" cap="none" spc="0" normalizeH="0" baseline="0" noProof="0">
                <a:ln>
                  <a:noFill/>
                </a:ln>
                <a:solidFill>
                  <a:prstClr val="white"/>
                </a:solidFill>
                <a:effectLst/>
                <a:uLnTx/>
                <a:uFillTx/>
                <a:latin typeface="Arial"/>
                <a:cs typeface="Arial" pitchFamily="34" charset="0"/>
              </a:rPr>
              <a:t>Column  Style</a:t>
            </a:r>
            <a:endParaRPr kumimoji="0" lang="ko-KR" altLang="en-US" sz="5400" b="0" i="0" u="none" strike="noStrike" kern="1200" cap="none" spc="0" normalizeH="0" baseline="0" noProof="0">
              <a:ln>
                <a:noFill/>
              </a:ln>
              <a:solidFill>
                <a:prstClr val="white"/>
              </a:solidFill>
              <a:effectLst/>
              <a:uLnTx/>
              <a:uFillTx/>
              <a:latin typeface="Arial"/>
              <a:cs typeface="Arial" pitchFamily="34" charset="0"/>
            </a:endParaRPr>
          </a:p>
        </p:txBody>
      </p:sp>
      <p:sp>
        <p:nvSpPr>
          <p:cNvPr id="13" name="TextBox 12">
            <a:extLst>
              <a:ext uri="{FF2B5EF4-FFF2-40B4-BE49-F238E27FC236}">
                <a16:creationId xmlns:a16="http://schemas.microsoft.com/office/drawing/2014/main" id="{A0033A9A-1335-4C1E-A112-9AF94C0E11A2}"/>
              </a:ext>
            </a:extLst>
          </p:cNvPr>
          <p:cNvSpPr txBox="1"/>
          <p:nvPr/>
        </p:nvSpPr>
        <p:spPr>
          <a:xfrm>
            <a:off x="3961921" y="939724"/>
            <a:ext cx="2313560" cy="5078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You can simply impress your audience and add a unique zing and appeal to your Presentations. Easy to change colors, photos and Text. I hope and I believe that this Template will your Time, Money and Reputation. Get a modern PowerPoint  Presentation that is beautifully designed. Get a modern PowerPoint  Presentation that is beautifully designed.</a:t>
            </a:r>
            <a:r>
              <a:rPr kumimoji="0" lang="ko-KR" altLang="en-US" sz="1200" b="0" i="0" u="none" strike="noStrike" kern="1200" cap="none" spc="0" normalizeH="0" baseline="0" noProof="0">
                <a:ln>
                  <a:noFill/>
                </a:ln>
                <a:solidFill>
                  <a:prstClr val="white"/>
                </a:solidFill>
                <a:effectLst/>
                <a:uLnTx/>
                <a:uFillTx/>
                <a:latin typeface="Arial"/>
                <a:cs typeface="Arial" pitchFamily="34" charset="0"/>
              </a:rPr>
              <a:t> </a:t>
            </a: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You can simply impress your audience and add a unique zing and appeal to your Presentations. You can simply impress your audience and add a unique zing. Get a modern PowerPoint  Presentation that is beautifully designed.</a:t>
            </a:r>
            <a:r>
              <a:rPr kumimoji="0" lang="ko-KR" altLang="en-US" sz="1200" b="0" i="0" u="none" strike="noStrike" kern="1200" cap="none" spc="0" normalizeH="0" baseline="0" noProof="0">
                <a:ln>
                  <a:noFill/>
                </a:ln>
                <a:solidFill>
                  <a:prstClr val="white"/>
                </a:solidFill>
                <a:effectLst/>
                <a:uLnTx/>
                <a:uFillTx/>
                <a:latin typeface="Arial"/>
                <a:cs typeface="Arial" pitchFamily="34" charset="0"/>
              </a:rPr>
              <a:t> </a:t>
            </a: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You can simply impress your audience and add a unique zing and appeal to your Presentations.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200" b="0" i="0" u="none" strike="noStrike" kern="1200" cap="none" spc="0" normalizeH="0" baseline="0" noProof="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Easy to change colors, photos and Text.</a:t>
            </a:r>
          </a:p>
        </p:txBody>
      </p:sp>
      <p:sp>
        <p:nvSpPr>
          <p:cNvPr id="14" name="TextBox 13">
            <a:extLst>
              <a:ext uri="{FF2B5EF4-FFF2-40B4-BE49-F238E27FC236}">
                <a16:creationId xmlns:a16="http://schemas.microsoft.com/office/drawing/2014/main" id="{D2441A11-7F8E-47CE-BEA2-A5AC39891E13}"/>
              </a:ext>
            </a:extLst>
          </p:cNvPr>
          <p:cNvSpPr txBox="1"/>
          <p:nvPr/>
        </p:nvSpPr>
        <p:spPr>
          <a:xfrm>
            <a:off x="6554725" y="939724"/>
            <a:ext cx="2313560" cy="5078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Get a modern PowerPoint  Presentation that is beautifully designed.</a:t>
            </a:r>
            <a:r>
              <a:rPr kumimoji="0" lang="ko-KR" altLang="en-US" sz="1200" b="0" i="0" u="none" strike="noStrike" kern="1200" cap="none" spc="0" normalizeH="0" baseline="0" noProof="0">
                <a:ln>
                  <a:noFill/>
                </a:ln>
                <a:solidFill>
                  <a:prstClr val="white"/>
                </a:solidFill>
                <a:effectLst/>
                <a:uLnTx/>
                <a:uFillTx/>
                <a:latin typeface="Arial"/>
                <a:cs typeface="Arial" pitchFamily="34" charset="0"/>
              </a:rPr>
              <a:t> </a:t>
            </a: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a:t>
            </a:r>
            <a:r>
              <a:rPr kumimoji="0" lang="ko-KR" altLang="en-US" sz="1200" b="0" i="0" u="none" strike="noStrike" kern="1200" cap="none" spc="0" normalizeH="0" baseline="0" noProof="0">
                <a:ln>
                  <a:noFill/>
                </a:ln>
                <a:solidFill>
                  <a:prstClr val="white"/>
                </a:solidFill>
                <a:effectLst/>
                <a:uLnTx/>
                <a:uFillTx/>
                <a:latin typeface="Arial"/>
                <a:cs typeface="Arial" pitchFamily="34" charset="0"/>
              </a:rPr>
              <a:t> </a:t>
            </a: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a:t>
            </a:r>
            <a:r>
              <a:rPr kumimoji="0" lang="ko-KR" altLang="en-US" sz="1200" b="0" i="0" u="none" strike="noStrike" kern="1200" cap="none" spc="0" normalizeH="0" baseline="0" noProof="0">
                <a:ln>
                  <a:noFill/>
                </a:ln>
                <a:solidFill>
                  <a:prstClr val="white"/>
                </a:solidFill>
                <a:effectLst/>
                <a:uLnTx/>
                <a:uFillTx/>
                <a:latin typeface="Arial"/>
                <a:cs typeface="Arial" pitchFamily="34" charset="0"/>
              </a:rPr>
              <a:t> </a:t>
            </a: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You can simply impress your audience and add a unique zing and appeal to your Presentations.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200" b="0" i="0" u="none" strike="noStrike" kern="1200" cap="none" spc="0" normalizeH="0" baseline="0" noProof="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Easy to change colors, photos and Text.</a:t>
            </a:r>
          </a:p>
        </p:txBody>
      </p:sp>
      <p:sp>
        <p:nvSpPr>
          <p:cNvPr id="15" name="TextBox 14">
            <a:extLst>
              <a:ext uri="{FF2B5EF4-FFF2-40B4-BE49-F238E27FC236}">
                <a16:creationId xmlns:a16="http://schemas.microsoft.com/office/drawing/2014/main" id="{EBAE2462-C4FF-4703-8FE8-F4058FA30DCB}"/>
              </a:ext>
            </a:extLst>
          </p:cNvPr>
          <p:cNvSpPr txBox="1"/>
          <p:nvPr/>
        </p:nvSpPr>
        <p:spPr>
          <a:xfrm>
            <a:off x="9147529" y="939724"/>
            <a:ext cx="2313432" cy="229986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You can simply impress your audience and add a unique zing and appeal to your Presentations. Easy to change colors, photos and Text. I hope and I believe that this Template will your Time, Money and Reputation. Easy to change colors, photos and Text. Get a modern PowerPoint  Presentation that is beautifully designed.</a:t>
            </a:r>
            <a:r>
              <a:rPr kumimoji="0" lang="ko-KR" altLang="en-US" sz="1200" b="0" i="0" u="none" strike="noStrike" kern="1200" cap="none" spc="0" normalizeH="0" baseline="0" noProof="0">
                <a:ln>
                  <a:noFill/>
                </a:ln>
                <a:solidFill>
                  <a:prstClr val="white"/>
                </a:solidFill>
                <a:effectLst/>
                <a:uLnTx/>
                <a:uFillTx/>
                <a:latin typeface="Arial"/>
                <a:cs typeface="Arial" pitchFamily="34" charset="0"/>
              </a:rPr>
              <a:t> </a:t>
            </a:r>
            <a:endParaRPr kumimoji="0" lang="en-US" altLang="ko-KR" sz="1200" b="0" i="0" u="none" strike="noStrike" kern="1200" cap="none" spc="0" normalizeH="0" baseline="0" noProof="0">
              <a:ln>
                <a:noFill/>
              </a:ln>
              <a:solidFill>
                <a:prstClr val="white"/>
              </a:solidFill>
              <a:effectLst/>
              <a:uLnTx/>
              <a:uFillTx/>
              <a:latin typeface="Arial"/>
              <a:cs typeface="Arial" pitchFamily="34" charset="0"/>
            </a:endParaRPr>
          </a:p>
        </p:txBody>
      </p:sp>
      <p:sp>
        <p:nvSpPr>
          <p:cNvPr id="16" name="TextBox 15">
            <a:extLst>
              <a:ext uri="{FF2B5EF4-FFF2-40B4-BE49-F238E27FC236}">
                <a16:creationId xmlns:a16="http://schemas.microsoft.com/office/drawing/2014/main" id="{2100BDDD-03AE-4388-84DD-71FCBC34C511}"/>
              </a:ext>
            </a:extLst>
          </p:cNvPr>
          <p:cNvSpPr txBox="1"/>
          <p:nvPr/>
        </p:nvSpPr>
        <p:spPr>
          <a:xfrm>
            <a:off x="9147529" y="3472762"/>
            <a:ext cx="2313432" cy="254527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Get a modern PowerPoint  Presentation that is beautifully designed.</a:t>
            </a:r>
            <a:r>
              <a:rPr kumimoji="0" lang="ko-KR" altLang="en-US" sz="1200" b="0" i="0" u="none" strike="noStrike" kern="1200" cap="none" spc="0" normalizeH="0" baseline="0" noProof="0">
                <a:ln>
                  <a:noFill/>
                </a:ln>
                <a:solidFill>
                  <a:prstClr val="white"/>
                </a:solidFill>
                <a:effectLst/>
                <a:uLnTx/>
                <a:uFillTx/>
                <a:latin typeface="Arial"/>
                <a:cs typeface="Arial" pitchFamily="34" charset="0"/>
              </a:rPr>
              <a:t> </a:t>
            </a:r>
            <a:r>
              <a:rPr kumimoji="0" lang="en-US" altLang="ko-KR" sz="1200" b="0" i="0" u="none" strike="noStrike" kern="1200" cap="none" spc="0" normalizeH="0" baseline="0" noProof="0">
                <a:ln>
                  <a:noFill/>
                </a:ln>
                <a:solidFill>
                  <a:prstClr val="white"/>
                </a:solidFill>
                <a:effectLst/>
                <a:uLnTx/>
                <a:uFillTx/>
                <a:latin typeface="Arial"/>
                <a:cs typeface="Arial" pitchFamily="34" charset="0"/>
              </a:rPr>
              <a:t>You can simply impress your audience and add a unique zing and appeal to your Presentations. You can simply impress your audience and add a unique zing and appeal to your Presentations. You can simply impress your audience and add a unique zing and appeal to your Presentations.   </a:t>
            </a:r>
          </a:p>
        </p:txBody>
      </p:sp>
    </p:spTree>
    <p:extLst>
      <p:ext uri="{BB962C8B-B14F-4D97-AF65-F5344CB8AC3E}">
        <p14:creationId xmlns:p14="http://schemas.microsoft.com/office/powerpoint/2010/main" val="4179153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7AD0779B-3B91-4615-A566-E8E40EC0E675}"/>
              </a:ext>
            </a:extLst>
          </p:cNvPr>
          <p:cNvGrpSpPr/>
          <p:nvPr/>
        </p:nvGrpSpPr>
        <p:grpSpPr>
          <a:xfrm>
            <a:off x="5860868" y="2944996"/>
            <a:ext cx="6331131" cy="1318987"/>
            <a:chOff x="1" y="4959383"/>
            <a:chExt cx="12191999" cy="1318987"/>
          </a:xfrm>
        </p:grpSpPr>
        <p:sp>
          <p:nvSpPr>
            <p:cNvPr id="4" name="TextBox 3">
              <a:extLst>
                <a:ext uri="{FF2B5EF4-FFF2-40B4-BE49-F238E27FC236}">
                  <a16:creationId xmlns:a16="http://schemas.microsoft.com/office/drawing/2014/main" id="{1DF8EF26-7AD5-4E7F-95B3-9A57CF80C483}"/>
                </a:ext>
              </a:extLst>
            </p:cNvPr>
            <p:cNvSpPr txBox="1"/>
            <p:nvPr/>
          </p:nvSpPr>
          <p:spPr>
            <a:xfrm>
              <a:off x="1" y="4959383"/>
              <a:ext cx="12191999" cy="10156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0" b="0" i="0" u="none" strike="noStrike" kern="1200" cap="none" spc="0" normalizeH="0" baseline="0" noProof="0">
                  <a:ln>
                    <a:noFill/>
                  </a:ln>
                  <a:solidFill>
                    <a:prstClr val="white"/>
                  </a:solidFill>
                  <a:effectLst/>
                  <a:uLnTx/>
                  <a:uFillTx/>
                  <a:latin typeface="Arial"/>
                  <a:ea typeface="맑은 고딕"/>
                  <a:cs typeface="Arial" pitchFamily="34" charset="0"/>
                </a:rPr>
                <a:t>THANK YOU</a:t>
              </a:r>
              <a:endParaRPr kumimoji="0" lang="ko-KR" altLang="en-US" sz="6000" b="0" i="0" u="none" strike="noStrike" kern="1200" cap="none" spc="0" normalizeH="0" baseline="0" noProof="0">
                <a:ln>
                  <a:noFill/>
                </a:ln>
                <a:solidFill>
                  <a:prstClr val="white"/>
                </a:solidFill>
                <a:effectLst/>
                <a:uLnTx/>
                <a:uFillTx/>
                <a:latin typeface="Arial"/>
                <a:ea typeface="맑은 고딕"/>
                <a:cs typeface="Arial" pitchFamily="34" charset="0"/>
              </a:endParaRPr>
            </a:p>
          </p:txBody>
        </p:sp>
        <p:sp>
          <p:nvSpPr>
            <p:cNvPr id="5" name="TextBox 4">
              <a:extLst>
                <a:ext uri="{FF2B5EF4-FFF2-40B4-BE49-F238E27FC236}">
                  <a16:creationId xmlns:a16="http://schemas.microsoft.com/office/drawing/2014/main" id="{BADEB2CA-D11F-4CA5-BC5A-6C38FF4BF392}"/>
                </a:ext>
              </a:extLst>
            </p:cNvPr>
            <p:cNvSpPr txBox="1"/>
            <p:nvPr/>
          </p:nvSpPr>
          <p:spPr>
            <a:xfrm>
              <a:off x="148" y="5898714"/>
              <a:ext cx="12191852" cy="37965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67" b="0" i="0" u="none" strike="noStrike" kern="1200" cap="none" spc="0" normalizeH="0" baseline="0" noProof="0">
                  <a:ln>
                    <a:noFill/>
                  </a:ln>
                  <a:solidFill>
                    <a:prstClr val="white"/>
                  </a:solidFill>
                  <a:effectLst/>
                  <a:uLnTx/>
                  <a:uFillTx/>
                  <a:latin typeface="Arial"/>
                  <a:ea typeface="맑은 고딕"/>
                  <a:cs typeface="Arial" pitchFamily="34" charset="0"/>
                </a:rPr>
                <a:t>Insert the Subtitle of Your Presentation</a:t>
              </a:r>
              <a:endParaRPr kumimoji="0" lang="ko-KR" altLang="en-US" sz="1867" b="0" i="0" u="none" strike="noStrike" kern="1200" cap="none" spc="0" normalizeH="0" baseline="0" noProof="0">
                <a:ln>
                  <a:noFill/>
                </a:ln>
                <a:solidFill>
                  <a:prstClr val="white"/>
                </a:solidFill>
                <a:effectLst/>
                <a:uLnTx/>
                <a:uFillTx/>
                <a:latin typeface="Arial"/>
                <a:ea typeface="맑은 고딕"/>
                <a:cs typeface="Arial" pitchFamily="34" charset="0"/>
              </a:endParaRPr>
            </a:p>
          </p:txBody>
        </p:sp>
      </p:grpSp>
    </p:spTree>
    <p:extLst>
      <p:ext uri="{BB962C8B-B14F-4D97-AF65-F5344CB8AC3E}">
        <p14:creationId xmlns:p14="http://schemas.microsoft.com/office/powerpoint/2010/main" val="8216565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009C79-8591-4A58-A9F5-FA2E249DFF61}"/>
              </a:ext>
            </a:extLst>
          </p:cNvPr>
          <p:cNvSpPr>
            <a:spLocks noGrp="1"/>
          </p:cNvSpPr>
          <p:nvPr>
            <p:ph type="body" sz="quarter" idx="10"/>
          </p:nvPr>
        </p:nvSpPr>
        <p:spPr/>
        <p:txBody>
          <a:bodyPr>
            <a:normAutofit fontScale="92500" lnSpcReduction="10000"/>
          </a:bodyPr>
          <a:lstStyle/>
          <a:p>
            <a:r>
              <a:rPr lang="en-US"/>
              <a:t>Fully Editable Shapes</a:t>
            </a:r>
          </a:p>
        </p:txBody>
      </p:sp>
      <p:grpSp>
        <p:nvGrpSpPr>
          <p:cNvPr id="194" name="그룹 193">
            <a:extLst>
              <a:ext uri="{FF2B5EF4-FFF2-40B4-BE49-F238E27FC236}">
                <a16:creationId xmlns:a16="http://schemas.microsoft.com/office/drawing/2014/main" id="{3EA60FA8-9CF0-4235-8CAA-A0A96DF44192}"/>
              </a:ext>
            </a:extLst>
          </p:cNvPr>
          <p:cNvGrpSpPr/>
          <p:nvPr/>
        </p:nvGrpSpPr>
        <p:grpSpPr>
          <a:xfrm>
            <a:off x="7612960" y="3217513"/>
            <a:ext cx="4396360" cy="3308005"/>
            <a:chOff x="7149176" y="2720309"/>
            <a:chExt cx="5044060" cy="3795361"/>
          </a:xfrm>
        </p:grpSpPr>
        <p:sp>
          <p:nvSpPr>
            <p:cNvPr id="3" name="자유형: 도형 2">
              <a:extLst>
                <a:ext uri="{FF2B5EF4-FFF2-40B4-BE49-F238E27FC236}">
                  <a16:creationId xmlns:a16="http://schemas.microsoft.com/office/drawing/2014/main" id="{8BC80E1C-F8AD-44C8-9B21-404AD0F56776}"/>
                </a:ext>
              </a:extLst>
            </p:cNvPr>
            <p:cNvSpPr/>
            <p:nvPr/>
          </p:nvSpPr>
          <p:spPr>
            <a:xfrm>
              <a:off x="7149176" y="2720309"/>
              <a:ext cx="5044060" cy="3786914"/>
            </a:xfrm>
            <a:custGeom>
              <a:avLst/>
              <a:gdLst>
                <a:gd name="connsiteX0" fmla="*/ 3893790 w 6887449"/>
                <a:gd name="connsiteY0" fmla="*/ 5083039 h 5170869"/>
                <a:gd name="connsiteX1" fmla="*/ 3816007 w 6887449"/>
                <a:gd name="connsiteY1" fmla="*/ 5004028 h 5170869"/>
                <a:gd name="connsiteX2" fmla="*/ 3815938 w 6887449"/>
                <a:gd name="connsiteY2" fmla="*/ 4280462 h 5170869"/>
                <a:gd name="connsiteX3" fmla="*/ 3714364 w 6887449"/>
                <a:gd name="connsiteY3" fmla="*/ 4176501 h 5170869"/>
                <a:gd name="connsiteX4" fmla="*/ 3448633 w 6887449"/>
                <a:gd name="connsiteY4" fmla="*/ 4176160 h 5170869"/>
                <a:gd name="connsiteX5" fmla="*/ 3388575 w 6887449"/>
                <a:gd name="connsiteY5" fmla="*/ 4115965 h 5170869"/>
                <a:gd name="connsiteX6" fmla="*/ 3387416 w 6887449"/>
                <a:gd name="connsiteY6" fmla="*/ 3621453 h 5170869"/>
                <a:gd name="connsiteX7" fmla="*/ 3439498 w 6887449"/>
                <a:gd name="connsiteY7" fmla="*/ 3571006 h 5170869"/>
                <a:gd name="connsiteX8" fmla="*/ 3710410 w 6887449"/>
                <a:gd name="connsiteY8" fmla="*/ 3571484 h 5170869"/>
                <a:gd name="connsiteX9" fmla="*/ 3816552 w 6887449"/>
                <a:gd name="connsiteY9" fmla="*/ 3465955 h 5170869"/>
                <a:gd name="connsiteX10" fmla="*/ 3986366 w 6887449"/>
                <a:gd name="connsiteY10" fmla="*/ 3014459 h 5170869"/>
                <a:gd name="connsiteX11" fmla="*/ 4410185 w 6887449"/>
                <a:gd name="connsiteY11" fmla="*/ 2719756 h 5170869"/>
                <a:gd name="connsiteX12" fmla="*/ 5295249 w 6887449"/>
                <a:gd name="connsiteY12" fmla="*/ 1494246 h 5170869"/>
                <a:gd name="connsiteX13" fmla="*/ 5049288 w 6887449"/>
                <a:gd name="connsiteY13" fmla="*/ 667059 h 5170869"/>
                <a:gd name="connsiteX14" fmla="*/ 4939669 w 6887449"/>
                <a:gd name="connsiteY14" fmla="*/ 531535 h 5170869"/>
                <a:gd name="connsiteX15" fmla="*/ 4461518 w 6887449"/>
                <a:gd name="connsiteY15" fmla="*/ 189999 h 5170869"/>
                <a:gd name="connsiteX16" fmla="*/ 3059786 w 6887449"/>
                <a:gd name="connsiteY16" fmla="*/ 44794 h 5170869"/>
                <a:gd name="connsiteX17" fmla="*/ 2465676 w 6887449"/>
                <a:gd name="connsiteY17" fmla="*/ 221084 h 5170869"/>
                <a:gd name="connsiteX18" fmla="*/ 2092099 w 6887449"/>
                <a:gd name="connsiteY18" fmla="*/ 457502 h 5170869"/>
                <a:gd name="connsiteX19" fmla="*/ 1794874 w 6887449"/>
                <a:gd name="connsiteY19" fmla="*/ 849075 h 5170869"/>
                <a:gd name="connsiteX20" fmla="*/ 1696844 w 6887449"/>
                <a:gd name="connsiteY20" fmla="*/ 1299890 h 5170869"/>
                <a:gd name="connsiteX21" fmla="*/ 1734951 w 6887449"/>
                <a:gd name="connsiteY21" fmla="*/ 1346656 h 5170869"/>
                <a:gd name="connsiteX22" fmla="*/ 2481423 w 6887449"/>
                <a:gd name="connsiteY22" fmla="*/ 1505426 h 5170869"/>
                <a:gd name="connsiteX23" fmla="*/ 2887041 w 6887449"/>
                <a:gd name="connsiteY23" fmla="*/ 1593094 h 5170869"/>
                <a:gd name="connsiteX24" fmla="*/ 2925694 w 6887449"/>
                <a:gd name="connsiteY24" fmla="*/ 1574619 h 5170869"/>
                <a:gd name="connsiteX25" fmla="*/ 2988411 w 6887449"/>
                <a:gd name="connsiteY25" fmla="*/ 1394239 h 5170869"/>
                <a:gd name="connsiteX26" fmla="*/ 3230963 w 6887449"/>
                <a:gd name="connsiteY26" fmla="*/ 1201520 h 5170869"/>
                <a:gd name="connsiteX27" fmla="*/ 3774150 w 6887449"/>
                <a:gd name="connsiteY27" fmla="*/ 1230288 h 5170869"/>
                <a:gd name="connsiteX28" fmla="*/ 3964415 w 6887449"/>
                <a:gd name="connsiteY28" fmla="*/ 1423961 h 5170869"/>
                <a:gd name="connsiteX29" fmla="*/ 3873066 w 6887449"/>
                <a:gd name="connsiteY29" fmla="*/ 1797675 h 5170869"/>
                <a:gd name="connsiteX30" fmla="*/ 3428659 w 6887449"/>
                <a:gd name="connsiteY30" fmla="*/ 2110375 h 5170869"/>
                <a:gd name="connsiteX31" fmla="*/ 3044856 w 6887449"/>
                <a:gd name="connsiteY31" fmla="*/ 2392398 h 5170869"/>
                <a:gd name="connsiteX32" fmla="*/ 2768560 w 6887449"/>
                <a:gd name="connsiteY32" fmla="*/ 2887797 h 5170869"/>
                <a:gd name="connsiteX33" fmla="*/ 2715250 w 6887449"/>
                <a:gd name="connsiteY33" fmla="*/ 3507948 h 5170869"/>
                <a:gd name="connsiteX34" fmla="*/ 2765151 w 6887449"/>
                <a:gd name="connsiteY34" fmla="*/ 3555191 h 5170869"/>
                <a:gd name="connsiteX35" fmla="*/ 3177108 w 6887449"/>
                <a:gd name="connsiteY35" fmla="*/ 3553555 h 5170869"/>
                <a:gd name="connsiteX36" fmla="*/ 3217534 w 6887449"/>
                <a:gd name="connsiteY36" fmla="*/ 3593162 h 5170869"/>
                <a:gd name="connsiteX37" fmla="*/ 3217670 w 6887449"/>
                <a:gd name="connsiteY37" fmla="*/ 4150664 h 5170869"/>
                <a:gd name="connsiteX38" fmla="*/ 3172882 w 6887449"/>
                <a:gd name="connsiteY38" fmla="*/ 4191431 h 5170869"/>
                <a:gd name="connsiteX39" fmla="*/ 2771355 w 6887449"/>
                <a:gd name="connsiteY39" fmla="*/ 4189726 h 5170869"/>
                <a:gd name="connsiteX40" fmla="*/ 2723839 w 6887449"/>
                <a:gd name="connsiteY40" fmla="*/ 4238400 h 5170869"/>
                <a:gd name="connsiteX41" fmla="*/ 2725544 w 6887449"/>
                <a:gd name="connsiteY41" fmla="*/ 5051203 h 5170869"/>
                <a:gd name="connsiteX42" fmla="*/ 2679460 w 6887449"/>
                <a:gd name="connsiteY42" fmla="*/ 5101240 h 5170869"/>
                <a:gd name="connsiteX43" fmla="*/ 431863 w 6887449"/>
                <a:gd name="connsiteY43" fmla="*/ 5118351 h 5170869"/>
                <a:gd name="connsiteX44" fmla="*/ 0 w 6887449"/>
                <a:gd name="connsiteY44" fmla="*/ 5139348 h 5170869"/>
                <a:gd name="connsiteX45" fmla="*/ 6887450 w 6887449"/>
                <a:gd name="connsiteY45" fmla="*/ 5139348 h 5170869"/>
                <a:gd name="connsiteX46" fmla="*/ 3893790 w 6887449"/>
                <a:gd name="connsiteY46" fmla="*/ 5083039 h 517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87449" h="5170869">
                  <a:moveTo>
                    <a:pt x="3893790" y="5083039"/>
                  </a:moveTo>
                  <a:cubicBezTo>
                    <a:pt x="3816961" y="5082970"/>
                    <a:pt x="3816075" y="5082016"/>
                    <a:pt x="3816007" y="5004028"/>
                  </a:cubicBezTo>
                  <a:cubicBezTo>
                    <a:pt x="3815870" y="4762839"/>
                    <a:pt x="3816075" y="4521651"/>
                    <a:pt x="3815938" y="4280462"/>
                  </a:cubicBezTo>
                  <a:cubicBezTo>
                    <a:pt x="3815870" y="4181273"/>
                    <a:pt x="3811371" y="4176774"/>
                    <a:pt x="3714364" y="4176501"/>
                  </a:cubicBezTo>
                  <a:cubicBezTo>
                    <a:pt x="3625809" y="4176296"/>
                    <a:pt x="3537187" y="4177114"/>
                    <a:pt x="3448633" y="4176160"/>
                  </a:cubicBezTo>
                  <a:cubicBezTo>
                    <a:pt x="3394574" y="4175547"/>
                    <a:pt x="3388847" y="4169957"/>
                    <a:pt x="3388575" y="4115965"/>
                  </a:cubicBezTo>
                  <a:cubicBezTo>
                    <a:pt x="3387825" y="3951128"/>
                    <a:pt x="3389597" y="3786290"/>
                    <a:pt x="3387416" y="3621453"/>
                  </a:cubicBezTo>
                  <a:cubicBezTo>
                    <a:pt x="3386870" y="3581436"/>
                    <a:pt x="3402413" y="3570393"/>
                    <a:pt x="3439498" y="3571006"/>
                  </a:cubicBezTo>
                  <a:cubicBezTo>
                    <a:pt x="3529757" y="3572574"/>
                    <a:pt x="3620151" y="3571620"/>
                    <a:pt x="3710410" y="3571484"/>
                  </a:cubicBezTo>
                  <a:cubicBezTo>
                    <a:pt x="3811712" y="3571279"/>
                    <a:pt x="3814098" y="3568757"/>
                    <a:pt x="3816552" y="3465955"/>
                  </a:cubicBezTo>
                  <a:cubicBezTo>
                    <a:pt x="3822756" y="3205337"/>
                    <a:pt x="3919490" y="3079902"/>
                    <a:pt x="3986366" y="3014459"/>
                  </a:cubicBezTo>
                  <a:cubicBezTo>
                    <a:pt x="4098166" y="2905044"/>
                    <a:pt x="4274457" y="2797470"/>
                    <a:pt x="4410185" y="2719756"/>
                  </a:cubicBezTo>
                  <a:cubicBezTo>
                    <a:pt x="5145272" y="2298663"/>
                    <a:pt x="5295249" y="1944174"/>
                    <a:pt x="5295249" y="1494246"/>
                  </a:cubicBezTo>
                  <a:cubicBezTo>
                    <a:pt x="5295249" y="1185090"/>
                    <a:pt x="5206626" y="846621"/>
                    <a:pt x="5049288" y="667059"/>
                  </a:cubicBezTo>
                  <a:cubicBezTo>
                    <a:pt x="5010976" y="623361"/>
                    <a:pt x="4980367" y="572642"/>
                    <a:pt x="4939669" y="531535"/>
                  </a:cubicBezTo>
                  <a:cubicBezTo>
                    <a:pt x="4800123" y="390489"/>
                    <a:pt x="4641489" y="276099"/>
                    <a:pt x="4461518" y="189999"/>
                  </a:cubicBezTo>
                  <a:cubicBezTo>
                    <a:pt x="4034154" y="-14446"/>
                    <a:pt x="3521031" y="-38306"/>
                    <a:pt x="3059786" y="44794"/>
                  </a:cubicBezTo>
                  <a:cubicBezTo>
                    <a:pt x="2855409" y="81607"/>
                    <a:pt x="2655055" y="132939"/>
                    <a:pt x="2465676" y="221084"/>
                  </a:cubicBezTo>
                  <a:cubicBezTo>
                    <a:pt x="2330834" y="283802"/>
                    <a:pt x="2205740" y="359403"/>
                    <a:pt x="2092099" y="457502"/>
                  </a:cubicBezTo>
                  <a:cubicBezTo>
                    <a:pt x="1964142" y="568007"/>
                    <a:pt x="1861681" y="697463"/>
                    <a:pt x="1794874" y="849075"/>
                  </a:cubicBezTo>
                  <a:cubicBezTo>
                    <a:pt x="1732633" y="990394"/>
                    <a:pt x="1697116" y="1142347"/>
                    <a:pt x="1696844" y="1299890"/>
                  </a:cubicBezTo>
                  <a:cubicBezTo>
                    <a:pt x="1696775" y="1329681"/>
                    <a:pt x="1703524" y="1340179"/>
                    <a:pt x="1734951" y="1346656"/>
                  </a:cubicBezTo>
                  <a:cubicBezTo>
                    <a:pt x="1984116" y="1397920"/>
                    <a:pt x="2232668" y="1451980"/>
                    <a:pt x="2481423" y="1505426"/>
                  </a:cubicBezTo>
                  <a:cubicBezTo>
                    <a:pt x="2616675" y="1534535"/>
                    <a:pt x="2751721" y="1564462"/>
                    <a:pt x="2887041" y="1593094"/>
                  </a:cubicBezTo>
                  <a:cubicBezTo>
                    <a:pt x="2902106" y="1596298"/>
                    <a:pt x="2925217" y="1611704"/>
                    <a:pt x="2925694" y="1574619"/>
                  </a:cubicBezTo>
                  <a:cubicBezTo>
                    <a:pt x="2926648" y="1508084"/>
                    <a:pt x="2952144" y="1450344"/>
                    <a:pt x="2988411" y="1394239"/>
                  </a:cubicBezTo>
                  <a:cubicBezTo>
                    <a:pt x="3048197" y="1301731"/>
                    <a:pt x="3131093" y="1238741"/>
                    <a:pt x="3230963" y="1201520"/>
                  </a:cubicBezTo>
                  <a:cubicBezTo>
                    <a:pt x="3414752" y="1133008"/>
                    <a:pt x="3597996" y="1141938"/>
                    <a:pt x="3774150" y="1230288"/>
                  </a:cubicBezTo>
                  <a:cubicBezTo>
                    <a:pt x="3858614" y="1272690"/>
                    <a:pt x="3929307" y="1335475"/>
                    <a:pt x="3964415" y="1423961"/>
                  </a:cubicBezTo>
                  <a:cubicBezTo>
                    <a:pt x="4021201" y="1567052"/>
                    <a:pt x="3972732" y="1692555"/>
                    <a:pt x="3873066" y="1797675"/>
                  </a:cubicBezTo>
                  <a:cubicBezTo>
                    <a:pt x="3746540" y="1931085"/>
                    <a:pt x="3587975" y="2023116"/>
                    <a:pt x="3428659" y="2110375"/>
                  </a:cubicBezTo>
                  <a:cubicBezTo>
                    <a:pt x="3287477" y="2187749"/>
                    <a:pt x="3156043" y="2277394"/>
                    <a:pt x="3044856" y="2392398"/>
                  </a:cubicBezTo>
                  <a:cubicBezTo>
                    <a:pt x="2909742" y="2532081"/>
                    <a:pt x="2821188" y="2701827"/>
                    <a:pt x="2768560" y="2887797"/>
                  </a:cubicBezTo>
                  <a:cubicBezTo>
                    <a:pt x="2711228" y="3090401"/>
                    <a:pt x="2715659" y="3299550"/>
                    <a:pt x="2715250" y="3507948"/>
                  </a:cubicBezTo>
                  <a:cubicBezTo>
                    <a:pt x="2715182" y="3549260"/>
                    <a:pt x="2728270" y="3555736"/>
                    <a:pt x="2765151" y="3555191"/>
                  </a:cubicBezTo>
                  <a:cubicBezTo>
                    <a:pt x="2902447" y="3553077"/>
                    <a:pt x="3039812" y="3555395"/>
                    <a:pt x="3177108" y="3553555"/>
                  </a:cubicBezTo>
                  <a:cubicBezTo>
                    <a:pt x="3208740" y="3553146"/>
                    <a:pt x="3217806" y="3560372"/>
                    <a:pt x="3217534" y="3593162"/>
                  </a:cubicBezTo>
                  <a:cubicBezTo>
                    <a:pt x="3215761" y="3778996"/>
                    <a:pt x="3215488" y="3964830"/>
                    <a:pt x="3217670" y="4150664"/>
                  </a:cubicBezTo>
                  <a:cubicBezTo>
                    <a:pt x="3218079" y="4187954"/>
                    <a:pt x="3203899" y="4191771"/>
                    <a:pt x="3172882" y="4191431"/>
                  </a:cubicBezTo>
                  <a:cubicBezTo>
                    <a:pt x="3039062" y="4189999"/>
                    <a:pt x="2905106" y="4192658"/>
                    <a:pt x="2771355" y="4189726"/>
                  </a:cubicBezTo>
                  <a:cubicBezTo>
                    <a:pt x="2731134" y="4188840"/>
                    <a:pt x="2723567" y="4200497"/>
                    <a:pt x="2723839" y="4238400"/>
                  </a:cubicBezTo>
                  <a:cubicBezTo>
                    <a:pt x="2725612" y="4509312"/>
                    <a:pt x="2724180" y="4780292"/>
                    <a:pt x="2725544" y="5051203"/>
                  </a:cubicBezTo>
                  <a:cubicBezTo>
                    <a:pt x="2725748" y="5086720"/>
                    <a:pt x="2721862" y="5101172"/>
                    <a:pt x="2679460" y="5101240"/>
                  </a:cubicBezTo>
                  <a:cubicBezTo>
                    <a:pt x="1930261" y="5103422"/>
                    <a:pt x="1181062" y="5106558"/>
                    <a:pt x="431863" y="5118351"/>
                  </a:cubicBezTo>
                  <a:cubicBezTo>
                    <a:pt x="287750" y="5120601"/>
                    <a:pt x="143773" y="5123805"/>
                    <a:pt x="0" y="5139348"/>
                  </a:cubicBezTo>
                  <a:cubicBezTo>
                    <a:pt x="2295862" y="5180864"/>
                    <a:pt x="4591656" y="5181887"/>
                    <a:pt x="6887450" y="5139348"/>
                  </a:cubicBezTo>
                  <a:cubicBezTo>
                    <a:pt x="6714091" y="5120533"/>
                    <a:pt x="4055287" y="5083243"/>
                    <a:pt x="3893790" y="5083039"/>
                  </a:cubicBezTo>
                  <a:close/>
                </a:path>
              </a:pathLst>
            </a:custGeom>
            <a:solidFill>
              <a:schemeClr val="accent2"/>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nvGrpSpPr>
            <p:cNvPr id="20" name="그룹 19">
              <a:extLst>
                <a:ext uri="{FF2B5EF4-FFF2-40B4-BE49-F238E27FC236}">
                  <a16:creationId xmlns:a16="http://schemas.microsoft.com/office/drawing/2014/main" id="{AF16C241-BFB4-4824-BBA3-7AF400E2C801}"/>
                </a:ext>
              </a:extLst>
            </p:cNvPr>
            <p:cNvGrpSpPr/>
            <p:nvPr/>
          </p:nvGrpSpPr>
          <p:grpSpPr>
            <a:xfrm>
              <a:off x="10263556" y="2778615"/>
              <a:ext cx="1027340" cy="3737055"/>
              <a:chOff x="7205550" y="2089286"/>
              <a:chExt cx="1302133" cy="4736641"/>
            </a:xfrm>
          </p:grpSpPr>
          <p:sp>
            <p:nvSpPr>
              <p:cNvPr id="21" name="자유형: 도형 20">
                <a:extLst>
                  <a:ext uri="{FF2B5EF4-FFF2-40B4-BE49-F238E27FC236}">
                    <a16:creationId xmlns:a16="http://schemas.microsoft.com/office/drawing/2014/main" id="{70EAD047-F6C5-4A0A-9656-EB15E70A3D46}"/>
                  </a:ext>
                </a:extLst>
              </p:cNvPr>
              <p:cNvSpPr/>
              <p:nvPr/>
            </p:nvSpPr>
            <p:spPr>
              <a:xfrm>
                <a:off x="7205550" y="2578567"/>
                <a:ext cx="745722" cy="54536"/>
              </a:xfrm>
              <a:custGeom>
                <a:avLst/>
                <a:gdLst>
                  <a:gd name="connsiteX0" fmla="*/ 0 w 745722"/>
                  <a:gd name="connsiteY0" fmla="*/ 0 h 54536"/>
                  <a:gd name="connsiteX1" fmla="*/ 745722 w 745722"/>
                  <a:gd name="connsiteY1" fmla="*/ 0 h 54536"/>
                  <a:gd name="connsiteX2" fmla="*/ 745722 w 745722"/>
                  <a:gd name="connsiteY2" fmla="*/ 54537 h 54536"/>
                  <a:gd name="connsiteX3" fmla="*/ 0 w 745722"/>
                  <a:gd name="connsiteY3" fmla="*/ 54537 h 54536"/>
                </a:gdLst>
                <a:ahLst/>
                <a:cxnLst>
                  <a:cxn ang="0">
                    <a:pos x="connsiteX0" y="connsiteY0"/>
                  </a:cxn>
                  <a:cxn ang="0">
                    <a:pos x="connsiteX1" y="connsiteY1"/>
                  </a:cxn>
                  <a:cxn ang="0">
                    <a:pos x="connsiteX2" y="connsiteY2"/>
                  </a:cxn>
                  <a:cxn ang="0">
                    <a:pos x="connsiteX3" y="connsiteY3"/>
                  </a:cxn>
                </a:cxnLst>
                <a:rect l="l" t="t" r="r" b="b"/>
                <a:pathLst>
                  <a:path w="745722" h="54536">
                    <a:moveTo>
                      <a:pt x="0" y="0"/>
                    </a:moveTo>
                    <a:lnTo>
                      <a:pt x="745722" y="0"/>
                    </a:lnTo>
                    <a:lnTo>
                      <a:pt x="745722"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2" name="자유형: 도형 21">
                <a:extLst>
                  <a:ext uri="{FF2B5EF4-FFF2-40B4-BE49-F238E27FC236}">
                    <a16:creationId xmlns:a16="http://schemas.microsoft.com/office/drawing/2014/main" id="{87F3501C-A5D2-43CA-87E5-C61344FE6D4E}"/>
                  </a:ext>
                </a:extLst>
              </p:cNvPr>
              <p:cNvSpPr/>
              <p:nvPr/>
            </p:nvSpPr>
            <p:spPr>
              <a:xfrm>
                <a:off x="7282788" y="3065171"/>
                <a:ext cx="745722" cy="54536"/>
              </a:xfrm>
              <a:custGeom>
                <a:avLst/>
                <a:gdLst>
                  <a:gd name="connsiteX0" fmla="*/ 0 w 745722"/>
                  <a:gd name="connsiteY0" fmla="*/ 0 h 54536"/>
                  <a:gd name="connsiteX1" fmla="*/ 745723 w 745722"/>
                  <a:gd name="connsiteY1" fmla="*/ 0 h 54536"/>
                  <a:gd name="connsiteX2" fmla="*/ 745723 w 745722"/>
                  <a:gd name="connsiteY2" fmla="*/ 54537 h 54536"/>
                  <a:gd name="connsiteX3" fmla="*/ 0 w 745722"/>
                  <a:gd name="connsiteY3" fmla="*/ 54537 h 54536"/>
                </a:gdLst>
                <a:ahLst/>
                <a:cxnLst>
                  <a:cxn ang="0">
                    <a:pos x="connsiteX0" y="connsiteY0"/>
                  </a:cxn>
                  <a:cxn ang="0">
                    <a:pos x="connsiteX1" y="connsiteY1"/>
                  </a:cxn>
                  <a:cxn ang="0">
                    <a:pos x="connsiteX2" y="connsiteY2"/>
                  </a:cxn>
                  <a:cxn ang="0">
                    <a:pos x="connsiteX3" y="connsiteY3"/>
                  </a:cxn>
                </a:cxnLst>
                <a:rect l="l" t="t" r="r" b="b"/>
                <a:pathLst>
                  <a:path w="745722" h="54536">
                    <a:moveTo>
                      <a:pt x="0" y="0"/>
                    </a:moveTo>
                    <a:lnTo>
                      <a:pt x="745723" y="0"/>
                    </a:lnTo>
                    <a:lnTo>
                      <a:pt x="745723"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3" name="자유형: 도형 22">
                <a:extLst>
                  <a:ext uri="{FF2B5EF4-FFF2-40B4-BE49-F238E27FC236}">
                    <a16:creationId xmlns:a16="http://schemas.microsoft.com/office/drawing/2014/main" id="{FD1B8374-48CA-4039-B83B-5E09B5D9EB8C}"/>
                  </a:ext>
                </a:extLst>
              </p:cNvPr>
              <p:cNvSpPr/>
              <p:nvPr/>
            </p:nvSpPr>
            <p:spPr>
              <a:xfrm>
                <a:off x="7280538" y="3551707"/>
                <a:ext cx="817710" cy="54536"/>
              </a:xfrm>
              <a:custGeom>
                <a:avLst/>
                <a:gdLst>
                  <a:gd name="connsiteX0" fmla="*/ 0 w 817710"/>
                  <a:gd name="connsiteY0" fmla="*/ 0 h 54536"/>
                  <a:gd name="connsiteX1" fmla="*/ 817711 w 817710"/>
                  <a:gd name="connsiteY1" fmla="*/ 0 h 54536"/>
                  <a:gd name="connsiteX2" fmla="*/ 817711 w 817710"/>
                  <a:gd name="connsiteY2" fmla="*/ 54537 h 54536"/>
                  <a:gd name="connsiteX3" fmla="*/ 0 w 817710"/>
                  <a:gd name="connsiteY3" fmla="*/ 54537 h 54536"/>
                </a:gdLst>
                <a:ahLst/>
                <a:cxnLst>
                  <a:cxn ang="0">
                    <a:pos x="connsiteX0" y="connsiteY0"/>
                  </a:cxn>
                  <a:cxn ang="0">
                    <a:pos x="connsiteX1" y="connsiteY1"/>
                  </a:cxn>
                  <a:cxn ang="0">
                    <a:pos x="connsiteX2" y="connsiteY2"/>
                  </a:cxn>
                  <a:cxn ang="0">
                    <a:pos x="connsiteX3" y="connsiteY3"/>
                  </a:cxn>
                </a:cxnLst>
                <a:rect l="l" t="t" r="r" b="b"/>
                <a:pathLst>
                  <a:path w="817710" h="54536">
                    <a:moveTo>
                      <a:pt x="0" y="0"/>
                    </a:moveTo>
                    <a:lnTo>
                      <a:pt x="817711" y="0"/>
                    </a:lnTo>
                    <a:lnTo>
                      <a:pt x="817711"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4" name="자유형: 도형 23">
                <a:extLst>
                  <a:ext uri="{FF2B5EF4-FFF2-40B4-BE49-F238E27FC236}">
                    <a16:creationId xmlns:a16="http://schemas.microsoft.com/office/drawing/2014/main" id="{1F4B2370-4568-4661-96A6-DF8B9D77A69F}"/>
                  </a:ext>
                </a:extLst>
              </p:cNvPr>
              <p:cNvSpPr/>
              <p:nvPr/>
            </p:nvSpPr>
            <p:spPr>
              <a:xfrm>
                <a:off x="7365207" y="4038312"/>
                <a:ext cx="817710" cy="54536"/>
              </a:xfrm>
              <a:custGeom>
                <a:avLst/>
                <a:gdLst>
                  <a:gd name="connsiteX0" fmla="*/ 0 w 817710"/>
                  <a:gd name="connsiteY0" fmla="*/ 0 h 54536"/>
                  <a:gd name="connsiteX1" fmla="*/ 817711 w 817710"/>
                  <a:gd name="connsiteY1" fmla="*/ 0 h 54536"/>
                  <a:gd name="connsiteX2" fmla="*/ 817711 w 817710"/>
                  <a:gd name="connsiteY2" fmla="*/ 54537 h 54536"/>
                  <a:gd name="connsiteX3" fmla="*/ 0 w 817710"/>
                  <a:gd name="connsiteY3" fmla="*/ 54537 h 54536"/>
                </a:gdLst>
                <a:ahLst/>
                <a:cxnLst>
                  <a:cxn ang="0">
                    <a:pos x="connsiteX0" y="connsiteY0"/>
                  </a:cxn>
                  <a:cxn ang="0">
                    <a:pos x="connsiteX1" y="connsiteY1"/>
                  </a:cxn>
                  <a:cxn ang="0">
                    <a:pos x="connsiteX2" y="connsiteY2"/>
                  </a:cxn>
                  <a:cxn ang="0">
                    <a:pos x="connsiteX3" y="connsiteY3"/>
                  </a:cxn>
                </a:cxnLst>
                <a:rect l="l" t="t" r="r" b="b"/>
                <a:pathLst>
                  <a:path w="817710" h="54536">
                    <a:moveTo>
                      <a:pt x="0" y="0"/>
                    </a:moveTo>
                    <a:lnTo>
                      <a:pt x="817711" y="0"/>
                    </a:lnTo>
                    <a:lnTo>
                      <a:pt x="817711"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5" name="자유형: 도형 24">
                <a:extLst>
                  <a:ext uri="{FF2B5EF4-FFF2-40B4-BE49-F238E27FC236}">
                    <a16:creationId xmlns:a16="http://schemas.microsoft.com/office/drawing/2014/main" id="{B0EAFD83-B6BD-4C22-B412-086D4A17C0BB}"/>
                  </a:ext>
                </a:extLst>
              </p:cNvPr>
              <p:cNvSpPr/>
              <p:nvPr/>
            </p:nvSpPr>
            <p:spPr>
              <a:xfrm>
                <a:off x="7362343" y="4524848"/>
                <a:ext cx="858681" cy="54536"/>
              </a:xfrm>
              <a:custGeom>
                <a:avLst/>
                <a:gdLst>
                  <a:gd name="connsiteX0" fmla="*/ 0 w 858681"/>
                  <a:gd name="connsiteY0" fmla="*/ 0 h 54536"/>
                  <a:gd name="connsiteX1" fmla="*/ 858682 w 858681"/>
                  <a:gd name="connsiteY1" fmla="*/ 0 h 54536"/>
                  <a:gd name="connsiteX2" fmla="*/ 858682 w 858681"/>
                  <a:gd name="connsiteY2" fmla="*/ 54537 h 54536"/>
                  <a:gd name="connsiteX3" fmla="*/ 0 w 858681"/>
                  <a:gd name="connsiteY3" fmla="*/ 54537 h 54536"/>
                </a:gdLst>
                <a:ahLst/>
                <a:cxnLst>
                  <a:cxn ang="0">
                    <a:pos x="connsiteX0" y="connsiteY0"/>
                  </a:cxn>
                  <a:cxn ang="0">
                    <a:pos x="connsiteX1" y="connsiteY1"/>
                  </a:cxn>
                  <a:cxn ang="0">
                    <a:pos x="connsiteX2" y="connsiteY2"/>
                  </a:cxn>
                  <a:cxn ang="0">
                    <a:pos x="connsiteX3" y="connsiteY3"/>
                  </a:cxn>
                </a:cxnLst>
                <a:rect l="l" t="t" r="r" b="b"/>
                <a:pathLst>
                  <a:path w="858681" h="54536">
                    <a:moveTo>
                      <a:pt x="0" y="0"/>
                    </a:moveTo>
                    <a:lnTo>
                      <a:pt x="858682" y="0"/>
                    </a:lnTo>
                    <a:lnTo>
                      <a:pt x="858682"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6" name="자유형: 도형 25">
                <a:extLst>
                  <a:ext uri="{FF2B5EF4-FFF2-40B4-BE49-F238E27FC236}">
                    <a16:creationId xmlns:a16="http://schemas.microsoft.com/office/drawing/2014/main" id="{AE640C2A-9D47-472B-ABFF-10D653BA5CB8}"/>
                  </a:ext>
                </a:extLst>
              </p:cNvPr>
              <p:cNvSpPr/>
              <p:nvPr/>
            </p:nvSpPr>
            <p:spPr>
              <a:xfrm>
                <a:off x="7451307" y="5011452"/>
                <a:ext cx="858681" cy="54536"/>
              </a:xfrm>
              <a:custGeom>
                <a:avLst/>
                <a:gdLst>
                  <a:gd name="connsiteX0" fmla="*/ 0 w 858681"/>
                  <a:gd name="connsiteY0" fmla="*/ 0 h 54536"/>
                  <a:gd name="connsiteX1" fmla="*/ 858682 w 858681"/>
                  <a:gd name="connsiteY1" fmla="*/ 0 h 54536"/>
                  <a:gd name="connsiteX2" fmla="*/ 858682 w 858681"/>
                  <a:gd name="connsiteY2" fmla="*/ 54537 h 54536"/>
                  <a:gd name="connsiteX3" fmla="*/ 0 w 858681"/>
                  <a:gd name="connsiteY3" fmla="*/ 54537 h 54536"/>
                </a:gdLst>
                <a:ahLst/>
                <a:cxnLst>
                  <a:cxn ang="0">
                    <a:pos x="connsiteX0" y="connsiteY0"/>
                  </a:cxn>
                  <a:cxn ang="0">
                    <a:pos x="connsiteX1" y="connsiteY1"/>
                  </a:cxn>
                  <a:cxn ang="0">
                    <a:pos x="connsiteX2" y="connsiteY2"/>
                  </a:cxn>
                  <a:cxn ang="0">
                    <a:pos x="connsiteX3" y="connsiteY3"/>
                  </a:cxn>
                </a:cxnLst>
                <a:rect l="l" t="t" r="r" b="b"/>
                <a:pathLst>
                  <a:path w="858681" h="54536">
                    <a:moveTo>
                      <a:pt x="0" y="0"/>
                    </a:moveTo>
                    <a:lnTo>
                      <a:pt x="858682" y="0"/>
                    </a:lnTo>
                    <a:lnTo>
                      <a:pt x="858682"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7" name="자유형: 도형 26">
                <a:extLst>
                  <a:ext uri="{FF2B5EF4-FFF2-40B4-BE49-F238E27FC236}">
                    <a16:creationId xmlns:a16="http://schemas.microsoft.com/office/drawing/2014/main" id="{90169DDB-94EA-417B-B51F-C6CF699900BA}"/>
                  </a:ext>
                </a:extLst>
              </p:cNvPr>
              <p:cNvSpPr/>
              <p:nvPr/>
            </p:nvSpPr>
            <p:spPr>
              <a:xfrm>
                <a:off x="7485051" y="5497989"/>
                <a:ext cx="894471" cy="54536"/>
              </a:xfrm>
              <a:custGeom>
                <a:avLst/>
                <a:gdLst>
                  <a:gd name="connsiteX0" fmla="*/ 0 w 894471"/>
                  <a:gd name="connsiteY0" fmla="*/ 0 h 54536"/>
                  <a:gd name="connsiteX1" fmla="*/ 894472 w 894471"/>
                  <a:gd name="connsiteY1" fmla="*/ 0 h 54536"/>
                  <a:gd name="connsiteX2" fmla="*/ 894472 w 894471"/>
                  <a:gd name="connsiteY2" fmla="*/ 54537 h 54536"/>
                  <a:gd name="connsiteX3" fmla="*/ 0 w 894471"/>
                  <a:gd name="connsiteY3" fmla="*/ 54537 h 54536"/>
                </a:gdLst>
                <a:ahLst/>
                <a:cxnLst>
                  <a:cxn ang="0">
                    <a:pos x="connsiteX0" y="connsiteY0"/>
                  </a:cxn>
                  <a:cxn ang="0">
                    <a:pos x="connsiteX1" y="connsiteY1"/>
                  </a:cxn>
                  <a:cxn ang="0">
                    <a:pos x="connsiteX2" y="connsiteY2"/>
                  </a:cxn>
                  <a:cxn ang="0">
                    <a:pos x="connsiteX3" y="connsiteY3"/>
                  </a:cxn>
                </a:cxnLst>
                <a:rect l="l" t="t" r="r" b="b"/>
                <a:pathLst>
                  <a:path w="894471" h="54536">
                    <a:moveTo>
                      <a:pt x="0" y="0"/>
                    </a:moveTo>
                    <a:lnTo>
                      <a:pt x="894472" y="0"/>
                    </a:lnTo>
                    <a:lnTo>
                      <a:pt x="894472"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8" name="자유형: 도형 27">
                <a:extLst>
                  <a:ext uri="{FF2B5EF4-FFF2-40B4-BE49-F238E27FC236}">
                    <a16:creationId xmlns:a16="http://schemas.microsoft.com/office/drawing/2014/main" id="{4EB360B6-EEA0-47FB-B526-195D6871AE8A}"/>
                  </a:ext>
                </a:extLst>
              </p:cNvPr>
              <p:cNvSpPr/>
              <p:nvPr/>
            </p:nvSpPr>
            <p:spPr>
              <a:xfrm>
                <a:off x="7498004" y="5984593"/>
                <a:ext cx="914922" cy="54536"/>
              </a:xfrm>
              <a:custGeom>
                <a:avLst/>
                <a:gdLst>
                  <a:gd name="connsiteX0" fmla="*/ 0 w 914922"/>
                  <a:gd name="connsiteY0" fmla="*/ 0 h 54536"/>
                  <a:gd name="connsiteX1" fmla="*/ 914923 w 914922"/>
                  <a:gd name="connsiteY1" fmla="*/ 0 h 54536"/>
                  <a:gd name="connsiteX2" fmla="*/ 914923 w 914922"/>
                  <a:gd name="connsiteY2" fmla="*/ 54537 h 54536"/>
                  <a:gd name="connsiteX3" fmla="*/ 0 w 914922"/>
                  <a:gd name="connsiteY3" fmla="*/ 54537 h 54536"/>
                </a:gdLst>
                <a:ahLst/>
                <a:cxnLst>
                  <a:cxn ang="0">
                    <a:pos x="connsiteX0" y="connsiteY0"/>
                  </a:cxn>
                  <a:cxn ang="0">
                    <a:pos x="connsiteX1" y="connsiteY1"/>
                  </a:cxn>
                  <a:cxn ang="0">
                    <a:pos x="connsiteX2" y="connsiteY2"/>
                  </a:cxn>
                  <a:cxn ang="0">
                    <a:pos x="connsiteX3" y="connsiteY3"/>
                  </a:cxn>
                </a:cxnLst>
                <a:rect l="l" t="t" r="r" b="b"/>
                <a:pathLst>
                  <a:path w="914922" h="54536">
                    <a:moveTo>
                      <a:pt x="0" y="0"/>
                    </a:moveTo>
                    <a:lnTo>
                      <a:pt x="914923" y="0"/>
                    </a:lnTo>
                    <a:lnTo>
                      <a:pt x="914923"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9" name="자유형: 도형 28">
                <a:extLst>
                  <a:ext uri="{FF2B5EF4-FFF2-40B4-BE49-F238E27FC236}">
                    <a16:creationId xmlns:a16="http://schemas.microsoft.com/office/drawing/2014/main" id="{8D12C733-9989-4C75-9DEB-EB32397F129E}"/>
                  </a:ext>
                </a:extLst>
              </p:cNvPr>
              <p:cNvSpPr/>
              <p:nvPr/>
            </p:nvSpPr>
            <p:spPr>
              <a:xfrm>
                <a:off x="7592761" y="6471129"/>
                <a:ext cx="914922" cy="54536"/>
              </a:xfrm>
              <a:custGeom>
                <a:avLst/>
                <a:gdLst>
                  <a:gd name="connsiteX0" fmla="*/ 0 w 914922"/>
                  <a:gd name="connsiteY0" fmla="*/ 0 h 54536"/>
                  <a:gd name="connsiteX1" fmla="*/ 914923 w 914922"/>
                  <a:gd name="connsiteY1" fmla="*/ 0 h 54536"/>
                  <a:gd name="connsiteX2" fmla="*/ 914923 w 914922"/>
                  <a:gd name="connsiteY2" fmla="*/ 54537 h 54536"/>
                  <a:gd name="connsiteX3" fmla="*/ 0 w 914922"/>
                  <a:gd name="connsiteY3" fmla="*/ 54537 h 54536"/>
                </a:gdLst>
                <a:ahLst/>
                <a:cxnLst>
                  <a:cxn ang="0">
                    <a:pos x="connsiteX0" y="connsiteY0"/>
                  </a:cxn>
                  <a:cxn ang="0">
                    <a:pos x="connsiteX1" y="connsiteY1"/>
                  </a:cxn>
                  <a:cxn ang="0">
                    <a:pos x="connsiteX2" y="connsiteY2"/>
                  </a:cxn>
                  <a:cxn ang="0">
                    <a:pos x="connsiteX3" y="connsiteY3"/>
                  </a:cxn>
                </a:cxnLst>
                <a:rect l="l" t="t" r="r" b="b"/>
                <a:pathLst>
                  <a:path w="914922" h="54536">
                    <a:moveTo>
                      <a:pt x="0" y="0"/>
                    </a:moveTo>
                    <a:lnTo>
                      <a:pt x="914923" y="0"/>
                    </a:lnTo>
                    <a:lnTo>
                      <a:pt x="914923" y="54537"/>
                    </a:lnTo>
                    <a:lnTo>
                      <a:pt x="0" y="54537"/>
                    </a:lnTo>
                    <a:close/>
                  </a:path>
                </a:pathLst>
              </a:custGeom>
              <a:solidFill>
                <a:srgbClr val="73635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0" name="자유형: 도형 29">
                <a:extLst>
                  <a:ext uri="{FF2B5EF4-FFF2-40B4-BE49-F238E27FC236}">
                    <a16:creationId xmlns:a16="http://schemas.microsoft.com/office/drawing/2014/main" id="{239F3853-D7C2-42AA-8E6D-D38A46BC395D}"/>
                  </a:ext>
                </a:extLst>
              </p:cNvPr>
              <p:cNvSpPr/>
              <p:nvPr/>
            </p:nvSpPr>
            <p:spPr>
              <a:xfrm rot="21322604">
                <a:off x="7335029" y="2089286"/>
                <a:ext cx="99934" cy="4717212"/>
              </a:xfrm>
              <a:custGeom>
                <a:avLst/>
                <a:gdLst>
                  <a:gd name="connsiteX0" fmla="*/ 0 w 99934"/>
                  <a:gd name="connsiteY0" fmla="*/ 0 h 4717212"/>
                  <a:gd name="connsiteX1" fmla="*/ 99934 w 99934"/>
                  <a:gd name="connsiteY1" fmla="*/ 0 h 4717212"/>
                  <a:gd name="connsiteX2" fmla="*/ 99934 w 99934"/>
                  <a:gd name="connsiteY2" fmla="*/ 4717213 h 4717212"/>
                  <a:gd name="connsiteX3" fmla="*/ 0 w 99934"/>
                  <a:gd name="connsiteY3" fmla="*/ 4717213 h 4717212"/>
                </a:gdLst>
                <a:ahLst/>
                <a:cxnLst>
                  <a:cxn ang="0">
                    <a:pos x="connsiteX0" y="connsiteY0"/>
                  </a:cxn>
                  <a:cxn ang="0">
                    <a:pos x="connsiteX1" y="connsiteY1"/>
                  </a:cxn>
                  <a:cxn ang="0">
                    <a:pos x="connsiteX2" y="connsiteY2"/>
                  </a:cxn>
                  <a:cxn ang="0">
                    <a:pos x="connsiteX3" y="connsiteY3"/>
                  </a:cxn>
                </a:cxnLst>
                <a:rect l="l" t="t" r="r" b="b"/>
                <a:pathLst>
                  <a:path w="99934" h="4717212">
                    <a:moveTo>
                      <a:pt x="0" y="0"/>
                    </a:moveTo>
                    <a:lnTo>
                      <a:pt x="99934" y="0"/>
                    </a:lnTo>
                    <a:lnTo>
                      <a:pt x="99934" y="4717213"/>
                    </a:lnTo>
                    <a:lnTo>
                      <a:pt x="0" y="4717213"/>
                    </a:lnTo>
                    <a:close/>
                  </a:path>
                </a:pathLst>
              </a:custGeom>
              <a:solidFill>
                <a:srgbClr val="AC9D7E"/>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1" name="자유형: 도형 30">
                <a:extLst>
                  <a:ext uri="{FF2B5EF4-FFF2-40B4-BE49-F238E27FC236}">
                    <a16:creationId xmlns:a16="http://schemas.microsoft.com/office/drawing/2014/main" id="{B8E89EEB-504D-4D51-AFBD-EC69702B8325}"/>
                  </a:ext>
                </a:extLst>
              </p:cNvPr>
              <p:cNvSpPr/>
              <p:nvPr/>
            </p:nvSpPr>
            <p:spPr>
              <a:xfrm rot="21097657">
                <a:off x="8169317" y="2108699"/>
                <a:ext cx="99934" cy="4717228"/>
              </a:xfrm>
              <a:custGeom>
                <a:avLst/>
                <a:gdLst>
                  <a:gd name="connsiteX0" fmla="*/ 0 w 99934"/>
                  <a:gd name="connsiteY0" fmla="*/ 0 h 4717228"/>
                  <a:gd name="connsiteX1" fmla="*/ 99934 w 99934"/>
                  <a:gd name="connsiteY1" fmla="*/ 0 h 4717228"/>
                  <a:gd name="connsiteX2" fmla="*/ 99934 w 99934"/>
                  <a:gd name="connsiteY2" fmla="*/ 4717228 h 4717228"/>
                  <a:gd name="connsiteX3" fmla="*/ 0 w 99934"/>
                  <a:gd name="connsiteY3" fmla="*/ 4717228 h 4717228"/>
                </a:gdLst>
                <a:ahLst/>
                <a:cxnLst>
                  <a:cxn ang="0">
                    <a:pos x="connsiteX0" y="connsiteY0"/>
                  </a:cxn>
                  <a:cxn ang="0">
                    <a:pos x="connsiteX1" y="connsiteY1"/>
                  </a:cxn>
                  <a:cxn ang="0">
                    <a:pos x="connsiteX2" y="connsiteY2"/>
                  </a:cxn>
                  <a:cxn ang="0">
                    <a:pos x="connsiteX3" y="connsiteY3"/>
                  </a:cxn>
                </a:cxnLst>
                <a:rect l="l" t="t" r="r" b="b"/>
                <a:pathLst>
                  <a:path w="99934" h="4717228">
                    <a:moveTo>
                      <a:pt x="0" y="0"/>
                    </a:moveTo>
                    <a:lnTo>
                      <a:pt x="99934" y="0"/>
                    </a:lnTo>
                    <a:lnTo>
                      <a:pt x="99934" y="4717228"/>
                    </a:lnTo>
                    <a:lnTo>
                      <a:pt x="0" y="4717228"/>
                    </a:lnTo>
                    <a:close/>
                  </a:path>
                </a:pathLst>
              </a:custGeom>
              <a:solidFill>
                <a:srgbClr val="AC9D7E"/>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83" name="그룹 82">
            <a:extLst>
              <a:ext uri="{FF2B5EF4-FFF2-40B4-BE49-F238E27FC236}">
                <a16:creationId xmlns:a16="http://schemas.microsoft.com/office/drawing/2014/main" id="{BB734B5F-4455-4400-B805-4DF48F377173}"/>
              </a:ext>
            </a:extLst>
          </p:cNvPr>
          <p:cNvGrpSpPr/>
          <p:nvPr/>
        </p:nvGrpSpPr>
        <p:grpSpPr>
          <a:xfrm>
            <a:off x="443156" y="3635346"/>
            <a:ext cx="4117149" cy="3049693"/>
            <a:chOff x="7299271" y="3228287"/>
            <a:chExt cx="4702554" cy="3483320"/>
          </a:xfrm>
        </p:grpSpPr>
        <p:sp>
          <p:nvSpPr>
            <p:cNvPr id="84" name="자유형: 도형 83">
              <a:extLst>
                <a:ext uri="{FF2B5EF4-FFF2-40B4-BE49-F238E27FC236}">
                  <a16:creationId xmlns:a16="http://schemas.microsoft.com/office/drawing/2014/main" id="{EA537696-AB57-45DA-BF70-9850F4E80246}"/>
                </a:ext>
              </a:extLst>
            </p:cNvPr>
            <p:cNvSpPr/>
            <p:nvPr/>
          </p:nvSpPr>
          <p:spPr>
            <a:xfrm>
              <a:off x="7299271" y="3228287"/>
              <a:ext cx="2763768" cy="3414412"/>
            </a:xfrm>
            <a:custGeom>
              <a:avLst/>
              <a:gdLst>
                <a:gd name="connsiteX0" fmla="*/ 2763765 w 2763768"/>
                <a:gd name="connsiteY0" fmla="*/ 1818164 h 3414412"/>
                <a:gd name="connsiteX1" fmla="*/ 2058047 w 2763768"/>
                <a:gd name="connsiteY1" fmla="*/ 1116502 h 3414412"/>
                <a:gd name="connsiteX2" fmla="*/ 2046826 w 2763768"/>
                <a:gd name="connsiteY2" fmla="*/ 1071672 h 3414412"/>
                <a:gd name="connsiteX3" fmla="*/ 2152484 w 2763768"/>
                <a:gd name="connsiteY3" fmla="*/ 675039 h 3414412"/>
                <a:gd name="connsiteX4" fmla="*/ 2323636 w 2763768"/>
                <a:gd name="connsiteY4" fmla="*/ 40426 h 3414412"/>
                <a:gd name="connsiteX5" fmla="*/ 2326858 w 2763768"/>
                <a:gd name="connsiteY5" fmla="*/ 2763 h 3414412"/>
                <a:gd name="connsiteX6" fmla="*/ 2299582 w 2763768"/>
                <a:gd name="connsiteY6" fmla="*/ 7207 h 3414412"/>
                <a:gd name="connsiteX7" fmla="*/ 2116875 w 2763768"/>
                <a:gd name="connsiteY7" fmla="*/ 113587 h 3414412"/>
                <a:gd name="connsiteX8" fmla="*/ 2001552 w 2763768"/>
                <a:gd name="connsiteY8" fmla="*/ 180803 h 3414412"/>
                <a:gd name="connsiteX9" fmla="*/ 1927280 w 2763768"/>
                <a:gd name="connsiteY9" fmla="*/ 225133 h 3414412"/>
                <a:gd name="connsiteX10" fmla="*/ 1781793 w 2763768"/>
                <a:gd name="connsiteY10" fmla="*/ 308737 h 3414412"/>
                <a:gd name="connsiteX11" fmla="*/ 1604697 w 2763768"/>
                <a:gd name="connsiteY11" fmla="*/ 412228 h 3414412"/>
                <a:gd name="connsiteX12" fmla="*/ 1535980 w 2763768"/>
                <a:gd name="connsiteY12" fmla="*/ 540551 h 3414412"/>
                <a:gd name="connsiteX13" fmla="*/ 823819 w 2763768"/>
                <a:gd name="connsiteY13" fmla="*/ 1529744 h 3414412"/>
                <a:gd name="connsiteX14" fmla="*/ 824374 w 2763768"/>
                <a:gd name="connsiteY14" fmla="*/ 1568074 h 3414412"/>
                <a:gd name="connsiteX15" fmla="*/ 825263 w 2763768"/>
                <a:gd name="connsiteY15" fmla="*/ 1578629 h 3414412"/>
                <a:gd name="connsiteX16" fmla="*/ 830318 w 2763768"/>
                <a:gd name="connsiteY16" fmla="*/ 1623570 h 3414412"/>
                <a:gd name="connsiteX17" fmla="*/ 830763 w 2763768"/>
                <a:gd name="connsiteY17" fmla="*/ 1628791 h 3414412"/>
                <a:gd name="connsiteX18" fmla="*/ 819486 w 2763768"/>
                <a:gd name="connsiteY18" fmla="*/ 1672621 h 3414412"/>
                <a:gd name="connsiteX19" fmla="*/ 740159 w 2763768"/>
                <a:gd name="connsiteY19" fmla="*/ 1701341 h 3414412"/>
                <a:gd name="connsiteX20" fmla="*/ 725827 w 2763768"/>
                <a:gd name="connsiteY20" fmla="*/ 1715506 h 3414412"/>
                <a:gd name="connsiteX21" fmla="*/ 369469 w 2763768"/>
                <a:gd name="connsiteY21" fmla="*/ 2690312 h 3414412"/>
                <a:gd name="connsiteX22" fmla="*/ 369080 w 2763768"/>
                <a:gd name="connsiteY22" fmla="*/ 2691590 h 3414412"/>
                <a:gd name="connsiteX23" fmla="*/ 369302 w 2763768"/>
                <a:gd name="connsiteY23" fmla="*/ 2689479 h 3414412"/>
                <a:gd name="connsiteX24" fmla="*/ 348470 w 2763768"/>
                <a:gd name="connsiteY24" fmla="*/ 2705478 h 3414412"/>
                <a:gd name="connsiteX25" fmla="*/ 307752 w 2763768"/>
                <a:gd name="connsiteY25" fmla="*/ 2812357 h 3414412"/>
                <a:gd name="connsiteX26" fmla="*/ 157820 w 2763768"/>
                <a:gd name="connsiteY26" fmla="*/ 3181881 h 3414412"/>
                <a:gd name="connsiteX27" fmla="*/ 0 w 2763768"/>
                <a:gd name="connsiteY27" fmla="*/ 3414362 h 3414412"/>
                <a:gd name="connsiteX28" fmla="*/ 2008218 w 2763768"/>
                <a:gd name="connsiteY28" fmla="*/ 3406862 h 3414412"/>
                <a:gd name="connsiteX29" fmla="*/ 2184203 w 2763768"/>
                <a:gd name="connsiteY29" fmla="*/ 2565323 h 3414412"/>
                <a:gd name="connsiteX30" fmla="*/ 2207423 w 2763768"/>
                <a:gd name="connsiteY30" fmla="*/ 2521716 h 3414412"/>
                <a:gd name="connsiteX31" fmla="*/ 2501065 w 2763768"/>
                <a:gd name="connsiteY31" fmla="*/ 2170801 h 3414412"/>
                <a:gd name="connsiteX32" fmla="*/ 2763765 w 2763768"/>
                <a:gd name="connsiteY32" fmla="*/ 1818164 h 34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763768" h="3414412">
                  <a:moveTo>
                    <a:pt x="2763765" y="1818164"/>
                  </a:moveTo>
                  <a:cubicBezTo>
                    <a:pt x="2764765" y="1781612"/>
                    <a:pt x="2246087" y="1303875"/>
                    <a:pt x="2058047" y="1116502"/>
                  </a:cubicBezTo>
                  <a:cubicBezTo>
                    <a:pt x="2044493" y="1103003"/>
                    <a:pt x="2042215" y="1089837"/>
                    <a:pt x="2046826" y="1071672"/>
                  </a:cubicBezTo>
                  <a:cubicBezTo>
                    <a:pt x="2080601" y="939072"/>
                    <a:pt x="2116986" y="807195"/>
                    <a:pt x="2152484" y="675039"/>
                  </a:cubicBezTo>
                  <a:cubicBezTo>
                    <a:pt x="2209312" y="463446"/>
                    <a:pt x="2263807" y="251186"/>
                    <a:pt x="2323636" y="40426"/>
                  </a:cubicBezTo>
                  <a:cubicBezTo>
                    <a:pt x="2327080" y="28316"/>
                    <a:pt x="2333246" y="15929"/>
                    <a:pt x="2326858" y="2763"/>
                  </a:cubicBezTo>
                  <a:cubicBezTo>
                    <a:pt x="2316414" y="-4236"/>
                    <a:pt x="2308359" y="3874"/>
                    <a:pt x="2299582" y="7207"/>
                  </a:cubicBezTo>
                  <a:cubicBezTo>
                    <a:pt x="2238976" y="43204"/>
                    <a:pt x="2178315" y="79090"/>
                    <a:pt x="2116875" y="113587"/>
                  </a:cubicBezTo>
                  <a:cubicBezTo>
                    <a:pt x="2078768" y="136529"/>
                    <a:pt x="2040882" y="159861"/>
                    <a:pt x="2001552" y="180803"/>
                  </a:cubicBezTo>
                  <a:cubicBezTo>
                    <a:pt x="1976665" y="195302"/>
                    <a:pt x="1952389" y="210912"/>
                    <a:pt x="1927280" y="225133"/>
                  </a:cubicBezTo>
                  <a:cubicBezTo>
                    <a:pt x="1878507" y="252464"/>
                    <a:pt x="1831066" y="282295"/>
                    <a:pt x="1781793" y="308737"/>
                  </a:cubicBezTo>
                  <a:cubicBezTo>
                    <a:pt x="1722798" y="343290"/>
                    <a:pt x="1663747" y="377676"/>
                    <a:pt x="1604697" y="412228"/>
                  </a:cubicBezTo>
                  <a:cubicBezTo>
                    <a:pt x="1578532" y="427560"/>
                    <a:pt x="1563756" y="490555"/>
                    <a:pt x="1535980" y="540551"/>
                  </a:cubicBezTo>
                  <a:cubicBezTo>
                    <a:pt x="1296279" y="846580"/>
                    <a:pt x="839540" y="1489248"/>
                    <a:pt x="823819" y="1529744"/>
                  </a:cubicBezTo>
                  <a:cubicBezTo>
                    <a:pt x="823652" y="1542521"/>
                    <a:pt x="816875" y="1555409"/>
                    <a:pt x="824374" y="1568074"/>
                  </a:cubicBezTo>
                  <a:cubicBezTo>
                    <a:pt x="824652" y="1571574"/>
                    <a:pt x="824985" y="1575129"/>
                    <a:pt x="825263" y="1578629"/>
                  </a:cubicBezTo>
                  <a:cubicBezTo>
                    <a:pt x="834207" y="1592794"/>
                    <a:pt x="818541" y="1609737"/>
                    <a:pt x="830318" y="1623570"/>
                  </a:cubicBezTo>
                  <a:cubicBezTo>
                    <a:pt x="830874" y="1625292"/>
                    <a:pt x="831040" y="1627014"/>
                    <a:pt x="830763" y="1628791"/>
                  </a:cubicBezTo>
                  <a:cubicBezTo>
                    <a:pt x="838929" y="1646457"/>
                    <a:pt x="829485" y="1659622"/>
                    <a:pt x="819486" y="1672621"/>
                  </a:cubicBezTo>
                  <a:cubicBezTo>
                    <a:pt x="793044" y="1682231"/>
                    <a:pt x="766713" y="1692119"/>
                    <a:pt x="740159" y="1701341"/>
                  </a:cubicBezTo>
                  <a:cubicBezTo>
                    <a:pt x="732660" y="1703952"/>
                    <a:pt x="725660" y="1707007"/>
                    <a:pt x="725827" y="1715506"/>
                  </a:cubicBezTo>
                  <a:cubicBezTo>
                    <a:pt x="726327" y="1741282"/>
                    <a:pt x="458350" y="2418113"/>
                    <a:pt x="369469" y="2690312"/>
                  </a:cubicBezTo>
                  <a:cubicBezTo>
                    <a:pt x="369357" y="2690757"/>
                    <a:pt x="369191" y="2691201"/>
                    <a:pt x="369080" y="2691590"/>
                  </a:cubicBezTo>
                  <a:cubicBezTo>
                    <a:pt x="369135" y="2690868"/>
                    <a:pt x="369246" y="2690146"/>
                    <a:pt x="369302" y="2689479"/>
                  </a:cubicBezTo>
                  <a:cubicBezTo>
                    <a:pt x="359025" y="2690534"/>
                    <a:pt x="354081" y="2698034"/>
                    <a:pt x="348470" y="2705478"/>
                  </a:cubicBezTo>
                  <a:cubicBezTo>
                    <a:pt x="324639" y="2737253"/>
                    <a:pt x="315307" y="2774472"/>
                    <a:pt x="307752" y="2812357"/>
                  </a:cubicBezTo>
                  <a:cubicBezTo>
                    <a:pt x="299697" y="2826301"/>
                    <a:pt x="162542" y="3171327"/>
                    <a:pt x="157820" y="3181881"/>
                  </a:cubicBezTo>
                  <a:cubicBezTo>
                    <a:pt x="136155" y="3223545"/>
                    <a:pt x="30609" y="3351311"/>
                    <a:pt x="0" y="3414362"/>
                  </a:cubicBezTo>
                  <a:cubicBezTo>
                    <a:pt x="155487" y="3415140"/>
                    <a:pt x="1678191" y="3406751"/>
                    <a:pt x="2008218" y="3406862"/>
                  </a:cubicBezTo>
                  <a:cubicBezTo>
                    <a:pt x="2035993" y="3273540"/>
                    <a:pt x="2146317" y="2723532"/>
                    <a:pt x="2184203" y="2565323"/>
                  </a:cubicBezTo>
                  <a:cubicBezTo>
                    <a:pt x="2188203" y="2548546"/>
                    <a:pt x="2196591" y="2534548"/>
                    <a:pt x="2207423" y="2521716"/>
                  </a:cubicBezTo>
                  <a:cubicBezTo>
                    <a:pt x="2305971" y="2405281"/>
                    <a:pt x="2403296" y="2287846"/>
                    <a:pt x="2501065" y="2170801"/>
                  </a:cubicBezTo>
                  <a:cubicBezTo>
                    <a:pt x="2579336" y="2077253"/>
                    <a:pt x="2764765" y="1848273"/>
                    <a:pt x="2763765" y="1818164"/>
                  </a:cubicBezTo>
                  <a:close/>
                </a:path>
              </a:pathLst>
            </a:custGeom>
            <a:solidFill>
              <a:schemeClr val="bg1">
                <a:lumMod val="65000"/>
              </a:schemeClr>
            </a:solidFill>
            <a:ln w="5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85" name="자유형: 도형 84">
              <a:extLst>
                <a:ext uri="{FF2B5EF4-FFF2-40B4-BE49-F238E27FC236}">
                  <a16:creationId xmlns:a16="http://schemas.microsoft.com/office/drawing/2014/main" id="{764EEA12-98CC-46C7-90E6-1488E0B73569}"/>
                </a:ext>
              </a:extLst>
            </p:cNvPr>
            <p:cNvSpPr/>
            <p:nvPr/>
          </p:nvSpPr>
          <p:spPr>
            <a:xfrm>
              <a:off x="9307767" y="3228910"/>
              <a:ext cx="2549327" cy="3411442"/>
            </a:xfrm>
            <a:custGeom>
              <a:avLst/>
              <a:gdLst>
                <a:gd name="connsiteX0" fmla="*/ 2544006 w 2549327"/>
                <a:gd name="connsiteY0" fmla="*/ 3367409 h 3411442"/>
                <a:gd name="connsiteX1" fmla="*/ 2153428 w 2549327"/>
                <a:gd name="connsiteY1" fmla="*/ 2654136 h 3411442"/>
                <a:gd name="connsiteX2" fmla="*/ 1906116 w 2549327"/>
                <a:gd name="connsiteY2" fmla="*/ 2166233 h 3411442"/>
                <a:gd name="connsiteX3" fmla="*/ 1860120 w 2549327"/>
                <a:gd name="connsiteY3" fmla="*/ 2084185 h 3411442"/>
                <a:gd name="connsiteX4" fmla="*/ 1817179 w 2549327"/>
                <a:gd name="connsiteY4" fmla="*/ 2008080 h 3411442"/>
                <a:gd name="connsiteX5" fmla="*/ 1750184 w 2549327"/>
                <a:gd name="connsiteY5" fmla="*/ 1992193 h 3411442"/>
                <a:gd name="connsiteX6" fmla="*/ 1729853 w 2549327"/>
                <a:gd name="connsiteY6" fmla="*/ 1993748 h 3411442"/>
                <a:gd name="connsiteX7" fmla="*/ 1499595 w 2549327"/>
                <a:gd name="connsiteY7" fmla="*/ 1628779 h 3411442"/>
                <a:gd name="connsiteX8" fmla="*/ 1498262 w 2549327"/>
                <a:gd name="connsiteY8" fmla="*/ 1628779 h 3411442"/>
                <a:gd name="connsiteX9" fmla="*/ 1452043 w 2549327"/>
                <a:gd name="connsiteY9" fmla="*/ 1584227 h 3411442"/>
                <a:gd name="connsiteX10" fmla="*/ 1433211 w 2549327"/>
                <a:gd name="connsiteY10" fmla="*/ 1554396 h 3411442"/>
                <a:gd name="connsiteX11" fmla="*/ 1360773 w 2549327"/>
                <a:gd name="connsiteY11" fmla="*/ 1215425 h 3411442"/>
                <a:gd name="connsiteX12" fmla="*/ 1288113 w 2549327"/>
                <a:gd name="connsiteY12" fmla="*/ 912729 h 3411442"/>
                <a:gd name="connsiteX13" fmla="*/ 1218841 w 2549327"/>
                <a:gd name="connsiteY13" fmla="*/ 694136 h 3411442"/>
                <a:gd name="connsiteX14" fmla="*/ 1166068 w 2549327"/>
                <a:gd name="connsiteY14" fmla="*/ 612143 h 3411442"/>
                <a:gd name="connsiteX15" fmla="*/ 1153624 w 2549327"/>
                <a:gd name="connsiteY15" fmla="*/ 594700 h 3411442"/>
                <a:gd name="connsiteX16" fmla="*/ 331916 w 2549327"/>
                <a:gd name="connsiteY16" fmla="*/ 2528 h 3411442"/>
                <a:gd name="connsiteX17" fmla="*/ 316695 w 2549327"/>
                <a:gd name="connsiteY17" fmla="*/ 2084 h 3411442"/>
                <a:gd name="connsiteX18" fmla="*/ 29331 w 2549327"/>
                <a:gd name="connsiteY18" fmla="*/ 1074215 h 3411442"/>
                <a:gd name="connsiteX19" fmla="*/ 40997 w 2549327"/>
                <a:gd name="connsiteY19" fmla="*/ 1117934 h 3411442"/>
                <a:gd name="connsiteX20" fmla="*/ 755214 w 2549327"/>
                <a:gd name="connsiteY20" fmla="*/ 1817541 h 3411442"/>
                <a:gd name="connsiteX21" fmla="*/ 228869 w 2549327"/>
                <a:gd name="connsiteY21" fmla="*/ 2474985 h 3411442"/>
                <a:gd name="connsiteX22" fmla="*/ 163764 w 2549327"/>
                <a:gd name="connsiteY22" fmla="*/ 2584142 h 3411442"/>
                <a:gd name="connsiteX23" fmla="*/ 123434 w 2549327"/>
                <a:gd name="connsiteY23" fmla="*/ 2752850 h 3411442"/>
                <a:gd name="connsiteX24" fmla="*/ 0 w 2549327"/>
                <a:gd name="connsiteY24" fmla="*/ 3410072 h 3411442"/>
                <a:gd name="connsiteX25" fmla="*/ 2497343 w 2549327"/>
                <a:gd name="connsiteY25" fmla="*/ 3411405 h 3411442"/>
                <a:gd name="connsiteX26" fmla="*/ 2544006 w 2549327"/>
                <a:gd name="connsiteY26" fmla="*/ 3367409 h 341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49327" h="3411442">
                  <a:moveTo>
                    <a:pt x="2544006" y="3367409"/>
                  </a:moveTo>
                  <a:cubicBezTo>
                    <a:pt x="2357577" y="3056880"/>
                    <a:pt x="2157317" y="2661747"/>
                    <a:pt x="2153428" y="2654136"/>
                  </a:cubicBezTo>
                  <a:cubicBezTo>
                    <a:pt x="2070768" y="2491595"/>
                    <a:pt x="1987553" y="2329386"/>
                    <a:pt x="1906116" y="2166233"/>
                  </a:cubicBezTo>
                  <a:cubicBezTo>
                    <a:pt x="1892172" y="2138291"/>
                    <a:pt x="1880007" y="2108961"/>
                    <a:pt x="1860120" y="2084185"/>
                  </a:cubicBezTo>
                  <a:cubicBezTo>
                    <a:pt x="1838233" y="2063131"/>
                    <a:pt x="1830956" y="2033689"/>
                    <a:pt x="1817179" y="2008080"/>
                  </a:cubicBezTo>
                  <a:cubicBezTo>
                    <a:pt x="1792292" y="1961584"/>
                    <a:pt x="1793014" y="1960973"/>
                    <a:pt x="1750184" y="1992193"/>
                  </a:cubicBezTo>
                  <a:cubicBezTo>
                    <a:pt x="1743018" y="1997414"/>
                    <a:pt x="1735908" y="2004469"/>
                    <a:pt x="1729853" y="1993748"/>
                  </a:cubicBezTo>
                  <a:cubicBezTo>
                    <a:pt x="1703688" y="1947585"/>
                    <a:pt x="1501594" y="1628779"/>
                    <a:pt x="1499595" y="1628779"/>
                  </a:cubicBezTo>
                  <a:cubicBezTo>
                    <a:pt x="1499150" y="1628779"/>
                    <a:pt x="1498706" y="1628779"/>
                    <a:pt x="1498262" y="1628779"/>
                  </a:cubicBezTo>
                  <a:cubicBezTo>
                    <a:pt x="1482874" y="1613892"/>
                    <a:pt x="1467542" y="1599004"/>
                    <a:pt x="1452043" y="1584227"/>
                  </a:cubicBezTo>
                  <a:cubicBezTo>
                    <a:pt x="1443210" y="1575784"/>
                    <a:pt x="1435711" y="1566673"/>
                    <a:pt x="1433211" y="1554396"/>
                  </a:cubicBezTo>
                  <a:cubicBezTo>
                    <a:pt x="1416324" y="1471792"/>
                    <a:pt x="1365551" y="1236701"/>
                    <a:pt x="1360773" y="1215425"/>
                  </a:cubicBezTo>
                  <a:cubicBezTo>
                    <a:pt x="1338053" y="1114156"/>
                    <a:pt x="1322277" y="1011332"/>
                    <a:pt x="1288113" y="912729"/>
                  </a:cubicBezTo>
                  <a:cubicBezTo>
                    <a:pt x="1263115" y="840513"/>
                    <a:pt x="1236673" y="768630"/>
                    <a:pt x="1218841" y="694136"/>
                  </a:cubicBezTo>
                  <a:cubicBezTo>
                    <a:pt x="1210675" y="659917"/>
                    <a:pt x="1198620" y="629864"/>
                    <a:pt x="1166068" y="612143"/>
                  </a:cubicBezTo>
                  <a:cubicBezTo>
                    <a:pt x="1164957" y="604200"/>
                    <a:pt x="1159513" y="599256"/>
                    <a:pt x="1153624" y="594700"/>
                  </a:cubicBezTo>
                  <a:cubicBezTo>
                    <a:pt x="1056299" y="526651"/>
                    <a:pt x="342360" y="7806"/>
                    <a:pt x="331916" y="2528"/>
                  </a:cubicBezTo>
                  <a:cubicBezTo>
                    <a:pt x="326917" y="584"/>
                    <a:pt x="321917" y="-1804"/>
                    <a:pt x="316695" y="2084"/>
                  </a:cubicBezTo>
                  <a:cubicBezTo>
                    <a:pt x="315973" y="6639"/>
                    <a:pt x="77382" y="895619"/>
                    <a:pt x="29331" y="1074215"/>
                  </a:cubicBezTo>
                  <a:cubicBezTo>
                    <a:pt x="24498" y="1092103"/>
                    <a:pt x="27164" y="1104157"/>
                    <a:pt x="40997" y="1117934"/>
                  </a:cubicBezTo>
                  <a:cubicBezTo>
                    <a:pt x="230758" y="1306362"/>
                    <a:pt x="755214" y="1795987"/>
                    <a:pt x="755214" y="1817541"/>
                  </a:cubicBezTo>
                  <a:cubicBezTo>
                    <a:pt x="755214" y="1839761"/>
                    <a:pt x="338916" y="2341163"/>
                    <a:pt x="228869" y="2474985"/>
                  </a:cubicBezTo>
                  <a:cubicBezTo>
                    <a:pt x="202039" y="2507593"/>
                    <a:pt x="170319" y="2536091"/>
                    <a:pt x="163764" y="2584142"/>
                  </a:cubicBezTo>
                  <a:cubicBezTo>
                    <a:pt x="155987" y="2641137"/>
                    <a:pt x="137266" y="2696688"/>
                    <a:pt x="123434" y="2752850"/>
                  </a:cubicBezTo>
                  <a:cubicBezTo>
                    <a:pt x="96825" y="2860896"/>
                    <a:pt x="33053" y="3222921"/>
                    <a:pt x="0" y="3410072"/>
                  </a:cubicBezTo>
                  <a:cubicBezTo>
                    <a:pt x="160820" y="3411794"/>
                    <a:pt x="2423794" y="3411405"/>
                    <a:pt x="2497343" y="3411405"/>
                  </a:cubicBezTo>
                  <a:cubicBezTo>
                    <a:pt x="2546506" y="3411405"/>
                    <a:pt x="2557505" y="3395740"/>
                    <a:pt x="2544006" y="3367409"/>
                  </a:cubicBezTo>
                  <a:close/>
                </a:path>
              </a:pathLst>
            </a:custGeom>
            <a:solidFill>
              <a:schemeClr val="accent5">
                <a:lumMod val="20000"/>
                <a:lumOff val="80000"/>
              </a:schemeClr>
            </a:solidFill>
            <a:ln w="5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86" name="자유형: 도형 85">
              <a:extLst>
                <a:ext uri="{FF2B5EF4-FFF2-40B4-BE49-F238E27FC236}">
                  <a16:creationId xmlns:a16="http://schemas.microsoft.com/office/drawing/2014/main" id="{89CBD350-EB43-4E43-B208-871B0B0D97DF}"/>
                </a:ext>
              </a:extLst>
            </p:cNvPr>
            <p:cNvSpPr/>
            <p:nvPr/>
          </p:nvSpPr>
          <p:spPr>
            <a:xfrm>
              <a:off x="9909590" y="4756421"/>
              <a:ext cx="2092235" cy="328919"/>
            </a:xfrm>
            <a:custGeom>
              <a:avLst/>
              <a:gdLst>
                <a:gd name="connsiteX0" fmla="*/ 2092170 w 2092235"/>
                <a:gd name="connsiteY0" fmla="*/ 234480 h 328919"/>
                <a:gd name="connsiteX1" fmla="*/ 1987623 w 2092235"/>
                <a:gd name="connsiteY1" fmla="*/ 134488 h 328919"/>
                <a:gd name="connsiteX2" fmla="*/ 1825303 w 2092235"/>
                <a:gd name="connsiteY2" fmla="*/ 134266 h 328919"/>
                <a:gd name="connsiteX3" fmla="*/ 1810194 w 2092235"/>
                <a:gd name="connsiteY3" fmla="*/ 109379 h 328919"/>
                <a:gd name="connsiteX4" fmla="*/ 1786418 w 2092235"/>
                <a:gd name="connsiteY4" fmla="*/ 39885 h 328919"/>
                <a:gd name="connsiteX5" fmla="*/ 1675927 w 2092235"/>
                <a:gd name="connsiteY5" fmla="*/ 3944 h 328919"/>
                <a:gd name="connsiteX6" fmla="*/ 1069368 w 2092235"/>
                <a:gd name="connsiteY6" fmla="*/ 3944 h 328919"/>
                <a:gd name="connsiteX7" fmla="*/ 942323 w 2092235"/>
                <a:gd name="connsiteY7" fmla="*/ 73382 h 328919"/>
                <a:gd name="connsiteX8" fmla="*/ 914214 w 2092235"/>
                <a:gd name="connsiteY8" fmla="*/ 128544 h 328919"/>
                <a:gd name="connsiteX9" fmla="*/ 611796 w 2092235"/>
                <a:gd name="connsiteY9" fmla="*/ 129155 h 328919"/>
                <a:gd name="connsiteX10" fmla="*/ 502416 w 2092235"/>
                <a:gd name="connsiteY10" fmla="*/ 187595 h 328919"/>
                <a:gd name="connsiteX11" fmla="*/ 472252 w 2092235"/>
                <a:gd name="connsiteY11" fmla="*/ 200982 h 328919"/>
                <a:gd name="connsiteX12" fmla="*/ 53343 w 2092235"/>
                <a:gd name="connsiteY12" fmla="*/ 200816 h 328919"/>
                <a:gd name="connsiteX13" fmla="*/ 1347 w 2092235"/>
                <a:gd name="connsiteY13" fmla="*/ 274810 h 328919"/>
                <a:gd name="connsiteX14" fmla="*/ 86562 w 2092235"/>
                <a:gd name="connsiteY14" fmla="*/ 328861 h 328919"/>
                <a:gd name="connsiteX15" fmla="*/ 1970069 w 2092235"/>
                <a:gd name="connsiteY15" fmla="*/ 328916 h 328919"/>
                <a:gd name="connsiteX16" fmla="*/ 2092170 w 2092235"/>
                <a:gd name="connsiteY16" fmla="*/ 234480 h 32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2235" h="328919">
                  <a:moveTo>
                    <a:pt x="2092170" y="234480"/>
                  </a:moveTo>
                  <a:cubicBezTo>
                    <a:pt x="2094225" y="182540"/>
                    <a:pt x="2047729" y="134488"/>
                    <a:pt x="1987623" y="134488"/>
                  </a:cubicBezTo>
                  <a:cubicBezTo>
                    <a:pt x="1940905" y="134488"/>
                    <a:pt x="1872022" y="134266"/>
                    <a:pt x="1825303" y="134266"/>
                  </a:cubicBezTo>
                  <a:cubicBezTo>
                    <a:pt x="1815415" y="128933"/>
                    <a:pt x="1810749" y="125045"/>
                    <a:pt x="1810194" y="109379"/>
                  </a:cubicBezTo>
                  <a:cubicBezTo>
                    <a:pt x="1808860" y="73382"/>
                    <a:pt x="1805416" y="59272"/>
                    <a:pt x="1786418" y="39885"/>
                  </a:cubicBezTo>
                  <a:cubicBezTo>
                    <a:pt x="1775530" y="23386"/>
                    <a:pt x="1753365" y="4999"/>
                    <a:pt x="1675927" y="3944"/>
                  </a:cubicBezTo>
                  <a:cubicBezTo>
                    <a:pt x="1470000" y="1166"/>
                    <a:pt x="1286627" y="-3333"/>
                    <a:pt x="1069368" y="3944"/>
                  </a:cubicBezTo>
                  <a:cubicBezTo>
                    <a:pt x="986764" y="6721"/>
                    <a:pt x="942323" y="23386"/>
                    <a:pt x="942323" y="73382"/>
                  </a:cubicBezTo>
                  <a:cubicBezTo>
                    <a:pt x="943267" y="81493"/>
                    <a:pt x="942323" y="128933"/>
                    <a:pt x="914214" y="128544"/>
                  </a:cubicBezTo>
                  <a:cubicBezTo>
                    <a:pt x="813389" y="128655"/>
                    <a:pt x="712620" y="127989"/>
                    <a:pt x="611796" y="129155"/>
                  </a:cubicBezTo>
                  <a:cubicBezTo>
                    <a:pt x="566133" y="129711"/>
                    <a:pt x="526692" y="146376"/>
                    <a:pt x="502416" y="187595"/>
                  </a:cubicBezTo>
                  <a:cubicBezTo>
                    <a:pt x="494583" y="200871"/>
                    <a:pt x="484473" y="200982"/>
                    <a:pt x="472252" y="200982"/>
                  </a:cubicBezTo>
                  <a:cubicBezTo>
                    <a:pt x="332597" y="200816"/>
                    <a:pt x="192942" y="200816"/>
                    <a:pt x="53343" y="200816"/>
                  </a:cubicBezTo>
                  <a:cubicBezTo>
                    <a:pt x="14680" y="201149"/>
                    <a:pt x="-5596" y="246534"/>
                    <a:pt x="1347" y="274810"/>
                  </a:cubicBezTo>
                  <a:cubicBezTo>
                    <a:pt x="10402" y="311418"/>
                    <a:pt x="37567" y="328638"/>
                    <a:pt x="86562" y="328861"/>
                  </a:cubicBezTo>
                  <a:cubicBezTo>
                    <a:pt x="105005" y="328972"/>
                    <a:pt x="1790862" y="327583"/>
                    <a:pt x="1970069" y="328916"/>
                  </a:cubicBezTo>
                  <a:cubicBezTo>
                    <a:pt x="2020509" y="329305"/>
                    <a:pt x="2089558" y="299752"/>
                    <a:pt x="2092170" y="234480"/>
                  </a:cubicBezTo>
                  <a:close/>
                </a:path>
              </a:pathLst>
            </a:custGeom>
            <a:solidFill>
              <a:srgbClr val="D6ECF8"/>
            </a:solidFill>
            <a:ln w="65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87" name="자유형: 도형 86">
              <a:extLst>
                <a:ext uri="{FF2B5EF4-FFF2-40B4-BE49-F238E27FC236}">
                  <a16:creationId xmlns:a16="http://schemas.microsoft.com/office/drawing/2014/main" id="{BEFE28D9-5262-424B-B591-52A0A382C49B}"/>
                </a:ext>
              </a:extLst>
            </p:cNvPr>
            <p:cNvSpPr/>
            <p:nvPr/>
          </p:nvSpPr>
          <p:spPr>
            <a:xfrm>
              <a:off x="8374291" y="3718786"/>
              <a:ext cx="816597" cy="344470"/>
            </a:xfrm>
            <a:custGeom>
              <a:avLst/>
              <a:gdLst>
                <a:gd name="connsiteX0" fmla="*/ 708273 w 816597"/>
                <a:gd name="connsiteY0" fmla="*/ 72216 h 344470"/>
                <a:gd name="connsiteX1" fmla="*/ 609393 w 816597"/>
                <a:gd name="connsiteY1" fmla="*/ 72216 h 344470"/>
                <a:gd name="connsiteX2" fmla="*/ 505513 w 816597"/>
                <a:gd name="connsiteY2" fmla="*/ 0 h 344470"/>
                <a:gd name="connsiteX3" fmla="*/ 211093 w 816597"/>
                <a:gd name="connsiteY3" fmla="*/ 0 h 344470"/>
                <a:gd name="connsiteX4" fmla="*/ 99991 w 816597"/>
                <a:gd name="connsiteY4" fmla="*/ 111102 h 344470"/>
                <a:gd name="connsiteX5" fmla="*/ 99991 w 816597"/>
                <a:gd name="connsiteY5" fmla="*/ 111102 h 344470"/>
                <a:gd name="connsiteX6" fmla="*/ 118490 w 816597"/>
                <a:gd name="connsiteY6" fmla="*/ 172208 h 344470"/>
                <a:gd name="connsiteX7" fmla="*/ 82660 w 816597"/>
                <a:gd name="connsiteY7" fmla="*/ 172208 h 344470"/>
                <a:gd name="connsiteX8" fmla="*/ 0 w 816597"/>
                <a:gd name="connsiteY8" fmla="*/ 254867 h 344470"/>
                <a:gd name="connsiteX9" fmla="*/ 0 w 816597"/>
                <a:gd name="connsiteY9" fmla="*/ 261811 h 344470"/>
                <a:gd name="connsiteX10" fmla="*/ 82660 w 816597"/>
                <a:gd name="connsiteY10" fmla="*/ 344471 h 344470"/>
                <a:gd name="connsiteX11" fmla="*/ 428464 w 816597"/>
                <a:gd name="connsiteY11" fmla="*/ 344471 h 344470"/>
                <a:gd name="connsiteX12" fmla="*/ 506401 w 816597"/>
                <a:gd name="connsiteY12" fmla="*/ 288920 h 344470"/>
                <a:gd name="connsiteX13" fmla="*/ 708273 w 816597"/>
                <a:gd name="connsiteY13" fmla="*/ 288920 h 344470"/>
                <a:gd name="connsiteX14" fmla="*/ 816597 w 816597"/>
                <a:gd name="connsiteY14" fmla="*/ 180596 h 344470"/>
                <a:gd name="connsiteX15" fmla="*/ 816597 w 816597"/>
                <a:gd name="connsiteY15" fmla="*/ 180596 h 344470"/>
                <a:gd name="connsiteX16" fmla="*/ 708273 w 816597"/>
                <a:gd name="connsiteY16" fmla="*/ 72216 h 344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6597" h="344470">
                  <a:moveTo>
                    <a:pt x="708273" y="72216"/>
                  </a:moveTo>
                  <a:lnTo>
                    <a:pt x="609393" y="72216"/>
                  </a:lnTo>
                  <a:cubicBezTo>
                    <a:pt x="593505" y="30164"/>
                    <a:pt x="552897" y="0"/>
                    <a:pt x="505513" y="0"/>
                  </a:cubicBezTo>
                  <a:lnTo>
                    <a:pt x="211093" y="0"/>
                  </a:lnTo>
                  <a:cubicBezTo>
                    <a:pt x="149987" y="0"/>
                    <a:pt x="99991" y="49996"/>
                    <a:pt x="99991" y="111102"/>
                  </a:cubicBezTo>
                  <a:lnTo>
                    <a:pt x="99991" y="111102"/>
                  </a:lnTo>
                  <a:cubicBezTo>
                    <a:pt x="99991" y="133655"/>
                    <a:pt x="106824" y="154653"/>
                    <a:pt x="118490" y="172208"/>
                  </a:cubicBezTo>
                  <a:lnTo>
                    <a:pt x="82660" y="172208"/>
                  </a:lnTo>
                  <a:cubicBezTo>
                    <a:pt x="37219" y="172208"/>
                    <a:pt x="0" y="209371"/>
                    <a:pt x="0" y="254867"/>
                  </a:cubicBezTo>
                  <a:lnTo>
                    <a:pt x="0" y="261811"/>
                  </a:lnTo>
                  <a:cubicBezTo>
                    <a:pt x="0" y="307252"/>
                    <a:pt x="37164" y="344471"/>
                    <a:pt x="82660" y="344471"/>
                  </a:cubicBezTo>
                  <a:lnTo>
                    <a:pt x="428464" y="344471"/>
                  </a:lnTo>
                  <a:cubicBezTo>
                    <a:pt x="464405" y="344471"/>
                    <a:pt x="495125" y="321139"/>
                    <a:pt x="506401" y="288920"/>
                  </a:cubicBezTo>
                  <a:lnTo>
                    <a:pt x="708273" y="288920"/>
                  </a:lnTo>
                  <a:cubicBezTo>
                    <a:pt x="767879" y="288920"/>
                    <a:pt x="816597" y="240146"/>
                    <a:pt x="816597" y="180596"/>
                  </a:cubicBezTo>
                  <a:lnTo>
                    <a:pt x="816597" y="180596"/>
                  </a:lnTo>
                  <a:cubicBezTo>
                    <a:pt x="816597" y="120990"/>
                    <a:pt x="767824" y="72216"/>
                    <a:pt x="708273" y="72216"/>
                  </a:cubicBezTo>
                  <a:close/>
                </a:path>
              </a:pathLst>
            </a:custGeom>
            <a:solidFill>
              <a:srgbClr val="D6ECF8"/>
            </a:solidFill>
            <a:ln w="65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88" name="자유형: 도형 87">
              <a:extLst>
                <a:ext uri="{FF2B5EF4-FFF2-40B4-BE49-F238E27FC236}">
                  <a16:creationId xmlns:a16="http://schemas.microsoft.com/office/drawing/2014/main" id="{776FC680-1C15-4311-8C8B-227385B38D9A}"/>
                </a:ext>
              </a:extLst>
            </p:cNvPr>
            <p:cNvSpPr/>
            <p:nvPr/>
          </p:nvSpPr>
          <p:spPr>
            <a:xfrm>
              <a:off x="7429871" y="4324290"/>
              <a:ext cx="1616640" cy="283364"/>
            </a:xfrm>
            <a:custGeom>
              <a:avLst/>
              <a:gdLst>
                <a:gd name="connsiteX0" fmla="*/ 1552701 w 1616640"/>
                <a:gd name="connsiteY0" fmla="*/ 155542 h 283364"/>
                <a:gd name="connsiteX1" fmla="*/ 1212675 w 1616640"/>
                <a:gd name="connsiteY1" fmla="*/ 155542 h 283364"/>
                <a:gd name="connsiteX2" fmla="*/ 1139514 w 1616640"/>
                <a:gd name="connsiteY2" fmla="*/ 111102 h 283364"/>
                <a:gd name="connsiteX3" fmla="*/ 883258 w 1616640"/>
                <a:gd name="connsiteY3" fmla="*/ 111102 h 283364"/>
                <a:gd name="connsiteX4" fmla="*/ 883258 w 1616640"/>
                <a:gd name="connsiteY4" fmla="*/ 85048 h 283364"/>
                <a:gd name="connsiteX5" fmla="*/ 798210 w 1616640"/>
                <a:gd name="connsiteY5" fmla="*/ 0 h 283364"/>
                <a:gd name="connsiteX6" fmla="*/ 290642 w 1616640"/>
                <a:gd name="connsiteY6" fmla="*/ 0 h 283364"/>
                <a:gd name="connsiteX7" fmla="*/ 205594 w 1616640"/>
                <a:gd name="connsiteY7" fmla="*/ 85048 h 283364"/>
                <a:gd name="connsiteX8" fmla="*/ 205594 w 1616640"/>
                <a:gd name="connsiteY8" fmla="*/ 111102 h 283364"/>
                <a:gd name="connsiteX9" fmla="*/ 82660 w 1616640"/>
                <a:gd name="connsiteY9" fmla="*/ 111102 h 283364"/>
                <a:gd name="connsiteX10" fmla="*/ 0 w 1616640"/>
                <a:gd name="connsiteY10" fmla="*/ 193761 h 283364"/>
                <a:gd name="connsiteX11" fmla="*/ 0 w 1616640"/>
                <a:gd name="connsiteY11" fmla="*/ 200705 h 283364"/>
                <a:gd name="connsiteX12" fmla="*/ 82660 w 1616640"/>
                <a:gd name="connsiteY12" fmla="*/ 283365 h 283364"/>
                <a:gd name="connsiteX13" fmla="*/ 974973 w 1616640"/>
                <a:gd name="connsiteY13" fmla="*/ 283365 h 283364"/>
                <a:gd name="connsiteX14" fmla="*/ 1139570 w 1616640"/>
                <a:gd name="connsiteY14" fmla="*/ 283365 h 283364"/>
                <a:gd name="connsiteX15" fmla="*/ 1552757 w 1616640"/>
                <a:gd name="connsiteY15" fmla="*/ 283365 h 283364"/>
                <a:gd name="connsiteX16" fmla="*/ 1616640 w 1616640"/>
                <a:gd name="connsiteY16" fmla="*/ 219481 h 283364"/>
                <a:gd name="connsiteX17" fmla="*/ 1552701 w 1616640"/>
                <a:gd name="connsiteY17" fmla="*/ 155542 h 28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16640" h="283364">
                  <a:moveTo>
                    <a:pt x="1552701" y="155542"/>
                  </a:moveTo>
                  <a:lnTo>
                    <a:pt x="1212675" y="155542"/>
                  </a:lnTo>
                  <a:cubicBezTo>
                    <a:pt x="1198842" y="129211"/>
                    <a:pt x="1171178" y="111102"/>
                    <a:pt x="1139514" y="111102"/>
                  </a:cubicBezTo>
                  <a:lnTo>
                    <a:pt x="883258" y="111102"/>
                  </a:lnTo>
                  <a:lnTo>
                    <a:pt x="883258" y="85048"/>
                  </a:lnTo>
                  <a:cubicBezTo>
                    <a:pt x="883258" y="38275"/>
                    <a:pt x="844984" y="0"/>
                    <a:pt x="798210" y="0"/>
                  </a:cubicBezTo>
                  <a:lnTo>
                    <a:pt x="290642" y="0"/>
                  </a:lnTo>
                  <a:cubicBezTo>
                    <a:pt x="243868" y="0"/>
                    <a:pt x="205594" y="38275"/>
                    <a:pt x="205594" y="85048"/>
                  </a:cubicBezTo>
                  <a:lnTo>
                    <a:pt x="205594" y="111102"/>
                  </a:lnTo>
                  <a:lnTo>
                    <a:pt x="82660" y="111102"/>
                  </a:lnTo>
                  <a:cubicBezTo>
                    <a:pt x="37219" y="111102"/>
                    <a:pt x="0" y="148265"/>
                    <a:pt x="0" y="193761"/>
                  </a:cubicBezTo>
                  <a:lnTo>
                    <a:pt x="0" y="200705"/>
                  </a:lnTo>
                  <a:cubicBezTo>
                    <a:pt x="0" y="246146"/>
                    <a:pt x="37164" y="283365"/>
                    <a:pt x="82660" y="283365"/>
                  </a:cubicBezTo>
                  <a:lnTo>
                    <a:pt x="974973" y="283365"/>
                  </a:lnTo>
                  <a:lnTo>
                    <a:pt x="1139570" y="283365"/>
                  </a:lnTo>
                  <a:lnTo>
                    <a:pt x="1552757" y="283365"/>
                  </a:lnTo>
                  <a:cubicBezTo>
                    <a:pt x="1587865" y="283365"/>
                    <a:pt x="1616640" y="254645"/>
                    <a:pt x="1616640" y="219481"/>
                  </a:cubicBezTo>
                  <a:cubicBezTo>
                    <a:pt x="1616640" y="184318"/>
                    <a:pt x="1587809" y="155542"/>
                    <a:pt x="1552701" y="155542"/>
                  </a:cubicBezTo>
                  <a:close/>
                </a:path>
              </a:pathLst>
            </a:custGeom>
            <a:solidFill>
              <a:srgbClr val="D6ECF8"/>
            </a:solidFill>
            <a:ln w="65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nvGrpSpPr>
            <p:cNvPr id="89" name="그룹 88">
              <a:extLst>
                <a:ext uri="{FF2B5EF4-FFF2-40B4-BE49-F238E27FC236}">
                  <a16:creationId xmlns:a16="http://schemas.microsoft.com/office/drawing/2014/main" id="{9F078082-D3A7-46BA-8C99-C95E79E8C495}"/>
                </a:ext>
              </a:extLst>
            </p:cNvPr>
            <p:cNvGrpSpPr/>
            <p:nvPr/>
          </p:nvGrpSpPr>
          <p:grpSpPr>
            <a:xfrm>
              <a:off x="7373078" y="6013278"/>
              <a:ext cx="389228" cy="698329"/>
              <a:chOff x="5102901" y="181128"/>
              <a:chExt cx="1880019" cy="3373017"/>
            </a:xfrm>
          </p:grpSpPr>
          <p:sp>
            <p:nvSpPr>
              <p:cNvPr id="117" name="Rectangle 19">
                <a:extLst>
                  <a:ext uri="{FF2B5EF4-FFF2-40B4-BE49-F238E27FC236}">
                    <a16:creationId xmlns:a16="http://schemas.microsoft.com/office/drawing/2014/main" id="{86B7BCDE-FBB9-4E77-9699-D17444DA1E95}"/>
                  </a:ext>
                </a:extLst>
              </p:cNvPr>
              <p:cNvSpPr>
                <a:spLocks noChangeArrowheads="1"/>
              </p:cNvSpPr>
              <p:nvPr/>
            </p:nvSpPr>
            <p:spPr bwMode="auto">
              <a:xfrm>
                <a:off x="5868034" y="2409005"/>
                <a:ext cx="349752" cy="1145140"/>
              </a:xfrm>
              <a:prstGeom prst="roundRect">
                <a:avLst>
                  <a:gd name="adj" fmla="val 50000"/>
                </a:avLst>
              </a:prstGeom>
              <a:solidFill>
                <a:srgbClr val="C39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18" name="Freeform 69">
                <a:extLst>
                  <a:ext uri="{FF2B5EF4-FFF2-40B4-BE49-F238E27FC236}">
                    <a16:creationId xmlns:a16="http://schemas.microsoft.com/office/drawing/2014/main" id="{DC379ABF-F1F4-4219-A168-D99EED06D373}"/>
                  </a:ext>
                </a:extLst>
              </p:cNvPr>
              <p:cNvSpPr>
                <a:spLocks/>
              </p:cNvSpPr>
              <p:nvPr/>
            </p:nvSpPr>
            <p:spPr bwMode="auto">
              <a:xfrm>
                <a:off x="5102901" y="181128"/>
                <a:ext cx="1880019" cy="2725397"/>
              </a:xfrm>
              <a:custGeom>
                <a:avLst/>
                <a:gdLst>
                  <a:gd name="T0" fmla="*/ 39 w 623"/>
                  <a:gd name="T1" fmla="*/ 674 h 903"/>
                  <a:gd name="T2" fmla="*/ 251 w 623"/>
                  <a:gd name="T3" fmla="*/ 58 h 903"/>
                  <a:gd name="T4" fmla="*/ 373 w 623"/>
                  <a:gd name="T5" fmla="*/ 58 h 903"/>
                  <a:gd name="T6" fmla="*/ 584 w 623"/>
                  <a:gd name="T7" fmla="*/ 674 h 903"/>
                  <a:gd name="T8" fmla="*/ 421 w 623"/>
                  <a:gd name="T9" fmla="*/ 903 h 903"/>
                  <a:gd name="T10" fmla="*/ 202 w 623"/>
                  <a:gd name="T11" fmla="*/ 903 h 903"/>
                  <a:gd name="T12" fmla="*/ 39 w 623"/>
                  <a:gd name="T13" fmla="*/ 674 h 903"/>
                </a:gdLst>
                <a:ahLst/>
                <a:cxnLst>
                  <a:cxn ang="0">
                    <a:pos x="T0" y="T1"/>
                  </a:cxn>
                  <a:cxn ang="0">
                    <a:pos x="T2" y="T3"/>
                  </a:cxn>
                  <a:cxn ang="0">
                    <a:pos x="T4" y="T5"/>
                  </a:cxn>
                  <a:cxn ang="0">
                    <a:pos x="T6" y="T7"/>
                  </a:cxn>
                  <a:cxn ang="0">
                    <a:pos x="T8" y="T9"/>
                  </a:cxn>
                  <a:cxn ang="0">
                    <a:pos x="T10" y="T11"/>
                  </a:cxn>
                  <a:cxn ang="0">
                    <a:pos x="T12" y="T13"/>
                  </a:cxn>
                </a:cxnLst>
                <a:rect l="0" t="0" r="r" b="b"/>
                <a:pathLst>
                  <a:path w="623" h="903">
                    <a:moveTo>
                      <a:pt x="39" y="674"/>
                    </a:moveTo>
                    <a:lnTo>
                      <a:pt x="251" y="58"/>
                    </a:lnTo>
                    <a:cubicBezTo>
                      <a:pt x="271" y="0"/>
                      <a:pt x="353" y="0"/>
                      <a:pt x="373" y="58"/>
                    </a:cubicBezTo>
                    <a:lnTo>
                      <a:pt x="584" y="674"/>
                    </a:lnTo>
                    <a:cubicBezTo>
                      <a:pt x="623" y="786"/>
                      <a:pt x="540" y="903"/>
                      <a:pt x="421" y="903"/>
                    </a:cubicBezTo>
                    <a:lnTo>
                      <a:pt x="202" y="903"/>
                    </a:lnTo>
                    <a:cubicBezTo>
                      <a:pt x="84" y="903"/>
                      <a:pt x="0" y="786"/>
                      <a:pt x="39" y="6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19" name="Freeform 72">
                <a:extLst>
                  <a:ext uri="{FF2B5EF4-FFF2-40B4-BE49-F238E27FC236}">
                    <a16:creationId xmlns:a16="http://schemas.microsoft.com/office/drawing/2014/main" id="{38349640-33BB-4862-8E07-7120A61A98C5}"/>
                  </a:ext>
                </a:extLst>
              </p:cNvPr>
              <p:cNvSpPr>
                <a:spLocks/>
              </p:cNvSpPr>
              <p:nvPr/>
            </p:nvSpPr>
            <p:spPr bwMode="auto">
              <a:xfrm>
                <a:off x="6042909" y="225292"/>
                <a:ext cx="940011" cy="2681237"/>
              </a:xfrm>
              <a:custGeom>
                <a:avLst/>
                <a:gdLst>
                  <a:gd name="T0" fmla="*/ 61 w 311"/>
                  <a:gd name="T1" fmla="*/ 44 h 889"/>
                  <a:gd name="T2" fmla="*/ 0 w 311"/>
                  <a:gd name="T3" fmla="*/ 0 h 889"/>
                  <a:gd name="T4" fmla="*/ 0 w 311"/>
                  <a:gd name="T5" fmla="*/ 889 h 889"/>
                  <a:gd name="T6" fmla="*/ 109 w 311"/>
                  <a:gd name="T7" fmla="*/ 889 h 889"/>
                  <a:gd name="T8" fmla="*/ 272 w 311"/>
                  <a:gd name="T9" fmla="*/ 660 h 889"/>
                  <a:gd name="T10" fmla="*/ 61 w 311"/>
                  <a:gd name="T11" fmla="*/ 44 h 889"/>
                </a:gdLst>
                <a:ahLst/>
                <a:cxnLst>
                  <a:cxn ang="0">
                    <a:pos x="T0" y="T1"/>
                  </a:cxn>
                  <a:cxn ang="0">
                    <a:pos x="T2" y="T3"/>
                  </a:cxn>
                  <a:cxn ang="0">
                    <a:pos x="T4" y="T5"/>
                  </a:cxn>
                  <a:cxn ang="0">
                    <a:pos x="T6" y="T7"/>
                  </a:cxn>
                  <a:cxn ang="0">
                    <a:pos x="T8" y="T9"/>
                  </a:cxn>
                  <a:cxn ang="0">
                    <a:pos x="T10" y="T11"/>
                  </a:cxn>
                </a:cxnLst>
                <a:rect l="0" t="0" r="r" b="b"/>
                <a:pathLst>
                  <a:path w="311" h="889">
                    <a:moveTo>
                      <a:pt x="61" y="44"/>
                    </a:moveTo>
                    <a:cubicBezTo>
                      <a:pt x="51" y="15"/>
                      <a:pt x="25" y="0"/>
                      <a:pt x="0" y="0"/>
                    </a:cubicBezTo>
                    <a:lnTo>
                      <a:pt x="0" y="889"/>
                    </a:lnTo>
                    <a:lnTo>
                      <a:pt x="109" y="889"/>
                    </a:lnTo>
                    <a:cubicBezTo>
                      <a:pt x="228" y="889"/>
                      <a:pt x="311" y="772"/>
                      <a:pt x="272" y="660"/>
                    </a:cubicBezTo>
                    <a:lnTo>
                      <a:pt x="61" y="4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90" name="그룹 89">
              <a:extLst>
                <a:ext uri="{FF2B5EF4-FFF2-40B4-BE49-F238E27FC236}">
                  <a16:creationId xmlns:a16="http://schemas.microsoft.com/office/drawing/2014/main" id="{772A1882-534B-4B7E-B940-9BE9B2B9FED0}"/>
                </a:ext>
              </a:extLst>
            </p:cNvPr>
            <p:cNvGrpSpPr/>
            <p:nvPr/>
          </p:nvGrpSpPr>
          <p:grpSpPr>
            <a:xfrm>
              <a:off x="7942104" y="5662159"/>
              <a:ext cx="389228" cy="1049448"/>
              <a:chOff x="7942104" y="5639995"/>
              <a:chExt cx="389228" cy="1049448"/>
            </a:xfrm>
          </p:grpSpPr>
          <p:sp>
            <p:nvSpPr>
              <p:cNvPr id="113" name="Rectangle 19">
                <a:extLst>
                  <a:ext uri="{FF2B5EF4-FFF2-40B4-BE49-F238E27FC236}">
                    <a16:creationId xmlns:a16="http://schemas.microsoft.com/office/drawing/2014/main" id="{4C75EF5A-9592-40EC-9EFC-E5B3D67ABD31}"/>
                  </a:ext>
                </a:extLst>
              </p:cNvPr>
              <p:cNvSpPr>
                <a:spLocks noChangeArrowheads="1"/>
              </p:cNvSpPr>
              <p:nvPr/>
            </p:nvSpPr>
            <p:spPr bwMode="auto">
              <a:xfrm>
                <a:off x="8100513" y="6452360"/>
                <a:ext cx="72411" cy="237083"/>
              </a:xfrm>
              <a:prstGeom prst="roundRect">
                <a:avLst>
                  <a:gd name="adj" fmla="val 50000"/>
                </a:avLst>
              </a:prstGeom>
              <a:solidFill>
                <a:srgbClr val="C39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nvGrpSpPr>
              <p:cNvPr id="114" name="그룹 113">
                <a:extLst>
                  <a:ext uri="{FF2B5EF4-FFF2-40B4-BE49-F238E27FC236}">
                    <a16:creationId xmlns:a16="http://schemas.microsoft.com/office/drawing/2014/main" id="{7D9A8198-33BA-442C-B386-08CA252C34C1}"/>
                  </a:ext>
                </a:extLst>
              </p:cNvPr>
              <p:cNvGrpSpPr/>
              <p:nvPr/>
            </p:nvGrpSpPr>
            <p:grpSpPr>
              <a:xfrm>
                <a:off x="7942104" y="5639995"/>
                <a:ext cx="389228" cy="915369"/>
                <a:chOff x="7942104" y="5991114"/>
                <a:chExt cx="389228" cy="564250"/>
              </a:xfrm>
            </p:grpSpPr>
            <p:sp>
              <p:nvSpPr>
                <p:cNvPr id="115" name="Freeform 69">
                  <a:extLst>
                    <a:ext uri="{FF2B5EF4-FFF2-40B4-BE49-F238E27FC236}">
                      <a16:creationId xmlns:a16="http://schemas.microsoft.com/office/drawing/2014/main" id="{7B65E7CA-A0B2-4AC7-AE8C-B443380547D6}"/>
                    </a:ext>
                  </a:extLst>
                </p:cNvPr>
                <p:cNvSpPr>
                  <a:spLocks/>
                </p:cNvSpPr>
                <p:nvPr/>
              </p:nvSpPr>
              <p:spPr bwMode="auto">
                <a:xfrm>
                  <a:off x="7942104" y="5991114"/>
                  <a:ext cx="389228" cy="564250"/>
                </a:xfrm>
                <a:custGeom>
                  <a:avLst/>
                  <a:gdLst>
                    <a:gd name="T0" fmla="*/ 39 w 623"/>
                    <a:gd name="T1" fmla="*/ 674 h 903"/>
                    <a:gd name="T2" fmla="*/ 251 w 623"/>
                    <a:gd name="T3" fmla="*/ 58 h 903"/>
                    <a:gd name="T4" fmla="*/ 373 w 623"/>
                    <a:gd name="T5" fmla="*/ 58 h 903"/>
                    <a:gd name="T6" fmla="*/ 584 w 623"/>
                    <a:gd name="T7" fmla="*/ 674 h 903"/>
                    <a:gd name="T8" fmla="*/ 421 w 623"/>
                    <a:gd name="T9" fmla="*/ 903 h 903"/>
                    <a:gd name="T10" fmla="*/ 202 w 623"/>
                    <a:gd name="T11" fmla="*/ 903 h 903"/>
                    <a:gd name="T12" fmla="*/ 39 w 623"/>
                    <a:gd name="T13" fmla="*/ 674 h 903"/>
                  </a:gdLst>
                  <a:ahLst/>
                  <a:cxnLst>
                    <a:cxn ang="0">
                      <a:pos x="T0" y="T1"/>
                    </a:cxn>
                    <a:cxn ang="0">
                      <a:pos x="T2" y="T3"/>
                    </a:cxn>
                    <a:cxn ang="0">
                      <a:pos x="T4" y="T5"/>
                    </a:cxn>
                    <a:cxn ang="0">
                      <a:pos x="T6" y="T7"/>
                    </a:cxn>
                    <a:cxn ang="0">
                      <a:pos x="T8" y="T9"/>
                    </a:cxn>
                    <a:cxn ang="0">
                      <a:pos x="T10" y="T11"/>
                    </a:cxn>
                    <a:cxn ang="0">
                      <a:pos x="T12" y="T13"/>
                    </a:cxn>
                  </a:cxnLst>
                  <a:rect l="0" t="0" r="r" b="b"/>
                  <a:pathLst>
                    <a:path w="623" h="903">
                      <a:moveTo>
                        <a:pt x="39" y="674"/>
                      </a:moveTo>
                      <a:lnTo>
                        <a:pt x="251" y="58"/>
                      </a:lnTo>
                      <a:cubicBezTo>
                        <a:pt x="271" y="0"/>
                        <a:pt x="353" y="0"/>
                        <a:pt x="373" y="58"/>
                      </a:cubicBezTo>
                      <a:lnTo>
                        <a:pt x="584" y="674"/>
                      </a:lnTo>
                      <a:cubicBezTo>
                        <a:pt x="623" y="786"/>
                        <a:pt x="540" y="903"/>
                        <a:pt x="421" y="903"/>
                      </a:cubicBezTo>
                      <a:lnTo>
                        <a:pt x="202" y="903"/>
                      </a:lnTo>
                      <a:cubicBezTo>
                        <a:pt x="84" y="903"/>
                        <a:pt x="0" y="786"/>
                        <a:pt x="39" y="6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16" name="Freeform 72">
                  <a:extLst>
                    <a:ext uri="{FF2B5EF4-FFF2-40B4-BE49-F238E27FC236}">
                      <a16:creationId xmlns:a16="http://schemas.microsoft.com/office/drawing/2014/main" id="{E2C6AFC1-5113-4664-AF44-DB592169D23C}"/>
                    </a:ext>
                  </a:extLst>
                </p:cNvPr>
                <p:cNvSpPr>
                  <a:spLocks/>
                </p:cNvSpPr>
                <p:nvPr/>
              </p:nvSpPr>
              <p:spPr bwMode="auto">
                <a:xfrm>
                  <a:off x="8136718" y="6000257"/>
                  <a:ext cx="194614" cy="555107"/>
                </a:xfrm>
                <a:custGeom>
                  <a:avLst/>
                  <a:gdLst>
                    <a:gd name="T0" fmla="*/ 61 w 311"/>
                    <a:gd name="T1" fmla="*/ 44 h 889"/>
                    <a:gd name="T2" fmla="*/ 0 w 311"/>
                    <a:gd name="T3" fmla="*/ 0 h 889"/>
                    <a:gd name="T4" fmla="*/ 0 w 311"/>
                    <a:gd name="T5" fmla="*/ 889 h 889"/>
                    <a:gd name="T6" fmla="*/ 109 w 311"/>
                    <a:gd name="T7" fmla="*/ 889 h 889"/>
                    <a:gd name="T8" fmla="*/ 272 w 311"/>
                    <a:gd name="T9" fmla="*/ 660 h 889"/>
                    <a:gd name="T10" fmla="*/ 61 w 311"/>
                    <a:gd name="T11" fmla="*/ 44 h 889"/>
                  </a:gdLst>
                  <a:ahLst/>
                  <a:cxnLst>
                    <a:cxn ang="0">
                      <a:pos x="T0" y="T1"/>
                    </a:cxn>
                    <a:cxn ang="0">
                      <a:pos x="T2" y="T3"/>
                    </a:cxn>
                    <a:cxn ang="0">
                      <a:pos x="T4" y="T5"/>
                    </a:cxn>
                    <a:cxn ang="0">
                      <a:pos x="T6" y="T7"/>
                    </a:cxn>
                    <a:cxn ang="0">
                      <a:pos x="T8" y="T9"/>
                    </a:cxn>
                    <a:cxn ang="0">
                      <a:pos x="T10" y="T11"/>
                    </a:cxn>
                  </a:cxnLst>
                  <a:rect l="0" t="0" r="r" b="b"/>
                  <a:pathLst>
                    <a:path w="311" h="889">
                      <a:moveTo>
                        <a:pt x="61" y="44"/>
                      </a:moveTo>
                      <a:cubicBezTo>
                        <a:pt x="51" y="15"/>
                        <a:pt x="25" y="0"/>
                        <a:pt x="0" y="0"/>
                      </a:cubicBezTo>
                      <a:lnTo>
                        <a:pt x="0" y="889"/>
                      </a:lnTo>
                      <a:lnTo>
                        <a:pt x="109" y="889"/>
                      </a:lnTo>
                      <a:cubicBezTo>
                        <a:pt x="228" y="889"/>
                        <a:pt x="311" y="772"/>
                        <a:pt x="272" y="660"/>
                      </a:cubicBezTo>
                      <a:lnTo>
                        <a:pt x="61" y="4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91" name="그룹 90">
              <a:extLst>
                <a:ext uri="{FF2B5EF4-FFF2-40B4-BE49-F238E27FC236}">
                  <a16:creationId xmlns:a16="http://schemas.microsoft.com/office/drawing/2014/main" id="{E8725D5B-F336-4BE1-A2D2-F23CD4478F35}"/>
                </a:ext>
              </a:extLst>
            </p:cNvPr>
            <p:cNvGrpSpPr/>
            <p:nvPr/>
          </p:nvGrpSpPr>
          <p:grpSpPr>
            <a:xfrm>
              <a:off x="8621293" y="6013278"/>
              <a:ext cx="389228" cy="698329"/>
              <a:chOff x="5102901" y="181128"/>
              <a:chExt cx="1880019" cy="3373017"/>
            </a:xfrm>
          </p:grpSpPr>
          <p:sp>
            <p:nvSpPr>
              <p:cNvPr id="110" name="Rectangle 19">
                <a:extLst>
                  <a:ext uri="{FF2B5EF4-FFF2-40B4-BE49-F238E27FC236}">
                    <a16:creationId xmlns:a16="http://schemas.microsoft.com/office/drawing/2014/main" id="{155CB741-57A5-49FA-A6CA-0EC7A9A533C0}"/>
                  </a:ext>
                </a:extLst>
              </p:cNvPr>
              <p:cNvSpPr>
                <a:spLocks noChangeArrowheads="1"/>
              </p:cNvSpPr>
              <p:nvPr/>
            </p:nvSpPr>
            <p:spPr bwMode="auto">
              <a:xfrm>
                <a:off x="5868034" y="2409005"/>
                <a:ext cx="349752" cy="1145140"/>
              </a:xfrm>
              <a:prstGeom prst="roundRect">
                <a:avLst>
                  <a:gd name="adj" fmla="val 50000"/>
                </a:avLst>
              </a:prstGeom>
              <a:solidFill>
                <a:srgbClr val="C39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11" name="Freeform 69">
                <a:extLst>
                  <a:ext uri="{FF2B5EF4-FFF2-40B4-BE49-F238E27FC236}">
                    <a16:creationId xmlns:a16="http://schemas.microsoft.com/office/drawing/2014/main" id="{035C20B9-4AD7-488F-87AB-A0694C137471}"/>
                  </a:ext>
                </a:extLst>
              </p:cNvPr>
              <p:cNvSpPr>
                <a:spLocks/>
              </p:cNvSpPr>
              <p:nvPr/>
            </p:nvSpPr>
            <p:spPr bwMode="auto">
              <a:xfrm>
                <a:off x="5102901" y="181128"/>
                <a:ext cx="1880019" cy="2725397"/>
              </a:xfrm>
              <a:custGeom>
                <a:avLst/>
                <a:gdLst>
                  <a:gd name="T0" fmla="*/ 39 w 623"/>
                  <a:gd name="T1" fmla="*/ 674 h 903"/>
                  <a:gd name="T2" fmla="*/ 251 w 623"/>
                  <a:gd name="T3" fmla="*/ 58 h 903"/>
                  <a:gd name="T4" fmla="*/ 373 w 623"/>
                  <a:gd name="T5" fmla="*/ 58 h 903"/>
                  <a:gd name="T6" fmla="*/ 584 w 623"/>
                  <a:gd name="T7" fmla="*/ 674 h 903"/>
                  <a:gd name="T8" fmla="*/ 421 w 623"/>
                  <a:gd name="T9" fmla="*/ 903 h 903"/>
                  <a:gd name="T10" fmla="*/ 202 w 623"/>
                  <a:gd name="T11" fmla="*/ 903 h 903"/>
                  <a:gd name="T12" fmla="*/ 39 w 623"/>
                  <a:gd name="T13" fmla="*/ 674 h 903"/>
                </a:gdLst>
                <a:ahLst/>
                <a:cxnLst>
                  <a:cxn ang="0">
                    <a:pos x="T0" y="T1"/>
                  </a:cxn>
                  <a:cxn ang="0">
                    <a:pos x="T2" y="T3"/>
                  </a:cxn>
                  <a:cxn ang="0">
                    <a:pos x="T4" y="T5"/>
                  </a:cxn>
                  <a:cxn ang="0">
                    <a:pos x="T6" y="T7"/>
                  </a:cxn>
                  <a:cxn ang="0">
                    <a:pos x="T8" y="T9"/>
                  </a:cxn>
                  <a:cxn ang="0">
                    <a:pos x="T10" y="T11"/>
                  </a:cxn>
                  <a:cxn ang="0">
                    <a:pos x="T12" y="T13"/>
                  </a:cxn>
                </a:cxnLst>
                <a:rect l="0" t="0" r="r" b="b"/>
                <a:pathLst>
                  <a:path w="623" h="903">
                    <a:moveTo>
                      <a:pt x="39" y="674"/>
                    </a:moveTo>
                    <a:lnTo>
                      <a:pt x="251" y="58"/>
                    </a:lnTo>
                    <a:cubicBezTo>
                      <a:pt x="271" y="0"/>
                      <a:pt x="353" y="0"/>
                      <a:pt x="373" y="58"/>
                    </a:cubicBezTo>
                    <a:lnTo>
                      <a:pt x="584" y="674"/>
                    </a:lnTo>
                    <a:cubicBezTo>
                      <a:pt x="623" y="786"/>
                      <a:pt x="540" y="903"/>
                      <a:pt x="421" y="903"/>
                    </a:cubicBezTo>
                    <a:lnTo>
                      <a:pt x="202" y="903"/>
                    </a:lnTo>
                    <a:cubicBezTo>
                      <a:pt x="84" y="903"/>
                      <a:pt x="0" y="786"/>
                      <a:pt x="39" y="6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12" name="Freeform 72">
                <a:extLst>
                  <a:ext uri="{FF2B5EF4-FFF2-40B4-BE49-F238E27FC236}">
                    <a16:creationId xmlns:a16="http://schemas.microsoft.com/office/drawing/2014/main" id="{EA8954E9-884B-4675-8C92-AC307109109A}"/>
                  </a:ext>
                </a:extLst>
              </p:cNvPr>
              <p:cNvSpPr>
                <a:spLocks/>
              </p:cNvSpPr>
              <p:nvPr/>
            </p:nvSpPr>
            <p:spPr bwMode="auto">
              <a:xfrm>
                <a:off x="6042909" y="225292"/>
                <a:ext cx="940011" cy="2681237"/>
              </a:xfrm>
              <a:custGeom>
                <a:avLst/>
                <a:gdLst>
                  <a:gd name="T0" fmla="*/ 61 w 311"/>
                  <a:gd name="T1" fmla="*/ 44 h 889"/>
                  <a:gd name="T2" fmla="*/ 0 w 311"/>
                  <a:gd name="T3" fmla="*/ 0 h 889"/>
                  <a:gd name="T4" fmla="*/ 0 w 311"/>
                  <a:gd name="T5" fmla="*/ 889 h 889"/>
                  <a:gd name="T6" fmla="*/ 109 w 311"/>
                  <a:gd name="T7" fmla="*/ 889 h 889"/>
                  <a:gd name="T8" fmla="*/ 272 w 311"/>
                  <a:gd name="T9" fmla="*/ 660 h 889"/>
                  <a:gd name="T10" fmla="*/ 61 w 311"/>
                  <a:gd name="T11" fmla="*/ 44 h 889"/>
                </a:gdLst>
                <a:ahLst/>
                <a:cxnLst>
                  <a:cxn ang="0">
                    <a:pos x="T0" y="T1"/>
                  </a:cxn>
                  <a:cxn ang="0">
                    <a:pos x="T2" y="T3"/>
                  </a:cxn>
                  <a:cxn ang="0">
                    <a:pos x="T4" y="T5"/>
                  </a:cxn>
                  <a:cxn ang="0">
                    <a:pos x="T6" y="T7"/>
                  </a:cxn>
                  <a:cxn ang="0">
                    <a:pos x="T8" y="T9"/>
                  </a:cxn>
                  <a:cxn ang="0">
                    <a:pos x="T10" y="T11"/>
                  </a:cxn>
                </a:cxnLst>
                <a:rect l="0" t="0" r="r" b="b"/>
                <a:pathLst>
                  <a:path w="311" h="889">
                    <a:moveTo>
                      <a:pt x="61" y="44"/>
                    </a:moveTo>
                    <a:cubicBezTo>
                      <a:pt x="51" y="15"/>
                      <a:pt x="25" y="0"/>
                      <a:pt x="0" y="0"/>
                    </a:cubicBezTo>
                    <a:lnTo>
                      <a:pt x="0" y="889"/>
                    </a:lnTo>
                    <a:lnTo>
                      <a:pt x="109" y="889"/>
                    </a:lnTo>
                    <a:cubicBezTo>
                      <a:pt x="228" y="889"/>
                      <a:pt x="311" y="772"/>
                      <a:pt x="272" y="660"/>
                    </a:cubicBezTo>
                    <a:lnTo>
                      <a:pt x="61" y="4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92" name="그룹 91">
              <a:extLst>
                <a:ext uri="{FF2B5EF4-FFF2-40B4-BE49-F238E27FC236}">
                  <a16:creationId xmlns:a16="http://schemas.microsoft.com/office/drawing/2014/main" id="{F487D743-E9B1-4006-B9CA-BD007EE8C414}"/>
                </a:ext>
              </a:extLst>
            </p:cNvPr>
            <p:cNvGrpSpPr/>
            <p:nvPr/>
          </p:nvGrpSpPr>
          <p:grpSpPr>
            <a:xfrm>
              <a:off x="10057375" y="6013278"/>
              <a:ext cx="389228" cy="698329"/>
              <a:chOff x="5102901" y="181128"/>
              <a:chExt cx="1880019" cy="3373017"/>
            </a:xfrm>
          </p:grpSpPr>
          <p:sp>
            <p:nvSpPr>
              <p:cNvPr id="107" name="Rectangle 19">
                <a:extLst>
                  <a:ext uri="{FF2B5EF4-FFF2-40B4-BE49-F238E27FC236}">
                    <a16:creationId xmlns:a16="http://schemas.microsoft.com/office/drawing/2014/main" id="{66461D00-1FAB-4569-A25A-BDF683BF5473}"/>
                  </a:ext>
                </a:extLst>
              </p:cNvPr>
              <p:cNvSpPr>
                <a:spLocks noChangeArrowheads="1"/>
              </p:cNvSpPr>
              <p:nvPr/>
            </p:nvSpPr>
            <p:spPr bwMode="auto">
              <a:xfrm>
                <a:off x="5868034" y="2409005"/>
                <a:ext cx="349752" cy="1145140"/>
              </a:xfrm>
              <a:prstGeom prst="roundRect">
                <a:avLst>
                  <a:gd name="adj" fmla="val 50000"/>
                </a:avLst>
              </a:prstGeom>
              <a:solidFill>
                <a:srgbClr val="C39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08" name="Freeform 69">
                <a:extLst>
                  <a:ext uri="{FF2B5EF4-FFF2-40B4-BE49-F238E27FC236}">
                    <a16:creationId xmlns:a16="http://schemas.microsoft.com/office/drawing/2014/main" id="{D3DD5568-BC10-4936-9296-FA4634D9904C}"/>
                  </a:ext>
                </a:extLst>
              </p:cNvPr>
              <p:cNvSpPr>
                <a:spLocks/>
              </p:cNvSpPr>
              <p:nvPr/>
            </p:nvSpPr>
            <p:spPr bwMode="auto">
              <a:xfrm>
                <a:off x="5102901" y="181128"/>
                <a:ext cx="1880019" cy="2725397"/>
              </a:xfrm>
              <a:custGeom>
                <a:avLst/>
                <a:gdLst>
                  <a:gd name="T0" fmla="*/ 39 w 623"/>
                  <a:gd name="T1" fmla="*/ 674 h 903"/>
                  <a:gd name="T2" fmla="*/ 251 w 623"/>
                  <a:gd name="T3" fmla="*/ 58 h 903"/>
                  <a:gd name="T4" fmla="*/ 373 w 623"/>
                  <a:gd name="T5" fmla="*/ 58 h 903"/>
                  <a:gd name="T6" fmla="*/ 584 w 623"/>
                  <a:gd name="T7" fmla="*/ 674 h 903"/>
                  <a:gd name="T8" fmla="*/ 421 w 623"/>
                  <a:gd name="T9" fmla="*/ 903 h 903"/>
                  <a:gd name="T10" fmla="*/ 202 w 623"/>
                  <a:gd name="T11" fmla="*/ 903 h 903"/>
                  <a:gd name="T12" fmla="*/ 39 w 623"/>
                  <a:gd name="T13" fmla="*/ 674 h 903"/>
                </a:gdLst>
                <a:ahLst/>
                <a:cxnLst>
                  <a:cxn ang="0">
                    <a:pos x="T0" y="T1"/>
                  </a:cxn>
                  <a:cxn ang="0">
                    <a:pos x="T2" y="T3"/>
                  </a:cxn>
                  <a:cxn ang="0">
                    <a:pos x="T4" y="T5"/>
                  </a:cxn>
                  <a:cxn ang="0">
                    <a:pos x="T6" y="T7"/>
                  </a:cxn>
                  <a:cxn ang="0">
                    <a:pos x="T8" y="T9"/>
                  </a:cxn>
                  <a:cxn ang="0">
                    <a:pos x="T10" y="T11"/>
                  </a:cxn>
                  <a:cxn ang="0">
                    <a:pos x="T12" y="T13"/>
                  </a:cxn>
                </a:cxnLst>
                <a:rect l="0" t="0" r="r" b="b"/>
                <a:pathLst>
                  <a:path w="623" h="903">
                    <a:moveTo>
                      <a:pt x="39" y="674"/>
                    </a:moveTo>
                    <a:lnTo>
                      <a:pt x="251" y="58"/>
                    </a:lnTo>
                    <a:cubicBezTo>
                      <a:pt x="271" y="0"/>
                      <a:pt x="353" y="0"/>
                      <a:pt x="373" y="58"/>
                    </a:cubicBezTo>
                    <a:lnTo>
                      <a:pt x="584" y="674"/>
                    </a:lnTo>
                    <a:cubicBezTo>
                      <a:pt x="623" y="786"/>
                      <a:pt x="540" y="903"/>
                      <a:pt x="421" y="903"/>
                    </a:cubicBezTo>
                    <a:lnTo>
                      <a:pt x="202" y="903"/>
                    </a:lnTo>
                    <a:cubicBezTo>
                      <a:pt x="84" y="903"/>
                      <a:pt x="0" y="786"/>
                      <a:pt x="39" y="6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09" name="Freeform 72">
                <a:extLst>
                  <a:ext uri="{FF2B5EF4-FFF2-40B4-BE49-F238E27FC236}">
                    <a16:creationId xmlns:a16="http://schemas.microsoft.com/office/drawing/2014/main" id="{90B86B9A-16CE-43E5-A197-F9F825DE1979}"/>
                  </a:ext>
                </a:extLst>
              </p:cNvPr>
              <p:cNvSpPr>
                <a:spLocks/>
              </p:cNvSpPr>
              <p:nvPr/>
            </p:nvSpPr>
            <p:spPr bwMode="auto">
              <a:xfrm>
                <a:off x="6042909" y="225292"/>
                <a:ext cx="940011" cy="2681237"/>
              </a:xfrm>
              <a:custGeom>
                <a:avLst/>
                <a:gdLst>
                  <a:gd name="T0" fmla="*/ 61 w 311"/>
                  <a:gd name="T1" fmla="*/ 44 h 889"/>
                  <a:gd name="T2" fmla="*/ 0 w 311"/>
                  <a:gd name="T3" fmla="*/ 0 h 889"/>
                  <a:gd name="T4" fmla="*/ 0 w 311"/>
                  <a:gd name="T5" fmla="*/ 889 h 889"/>
                  <a:gd name="T6" fmla="*/ 109 w 311"/>
                  <a:gd name="T7" fmla="*/ 889 h 889"/>
                  <a:gd name="T8" fmla="*/ 272 w 311"/>
                  <a:gd name="T9" fmla="*/ 660 h 889"/>
                  <a:gd name="T10" fmla="*/ 61 w 311"/>
                  <a:gd name="T11" fmla="*/ 44 h 889"/>
                </a:gdLst>
                <a:ahLst/>
                <a:cxnLst>
                  <a:cxn ang="0">
                    <a:pos x="T0" y="T1"/>
                  </a:cxn>
                  <a:cxn ang="0">
                    <a:pos x="T2" y="T3"/>
                  </a:cxn>
                  <a:cxn ang="0">
                    <a:pos x="T4" y="T5"/>
                  </a:cxn>
                  <a:cxn ang="0">
                    <a:pos x="T6" y="T7"/>
                  </a:cxn>
                  <a:cxn ang="0">
                    <a:pos x="T8" y="T9"/>
                  </a:cxn>
                  <a:cxn ang="0">
                    <a:pos x="T10" y="T11"/>
                  </a:cxn>
                </a:cxnLst>
                <a:rect l="0" t="0" r="r" b="b"/>
                <a:pathLst>
                  <a:path w="311" h="889">
                    <a:moveTo>
                      <a:pt x="61" y="44"/>
                    </a:moveTo>
                    <a:cubicBezTo>
                      <a:pt x="51" y="15"/>
                      <a:pt x="25" y="0"/>
                      <a:pt x="0" y="0"/>
                    </a:cubicBezTo>
                    <a:lnTo>
                      <a:pt x="0" y="889"/>
                    </a:lnTo>
                    <a:lnTo>
                      <a:pt x="109" y="889"/>
                    </a:lnTo>
                    <a:cubicBezTo>
                      <a:pt x="228" y="889"/>
                      <a:pt x="311" y="772"/>
                      <a:pt x="272" y="660"/>
                    </a:cubicBezTo>
                    <a:lnTo>
                      <a:pt x="61" y="4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93" name="그룹 92">
              <a:extLst>
                <a:ext uri="{FF2B5EF4-FFF2-40B4-BE49-F238E27FC236}">
                  <a16:creationId xmlns:a16="http://schemas.microsoft.com/office/drawing/2014/main" id="{9B358750-D242-454E-8929-16ECDCCFB908}"/>
                </a:ext>
              </a:extLst>
            </p:cNvPr>
            <p:cNvGrpSpPr/>
            <p:nvPr/>
          </p:nvGrpSpPr>
          <p:grpSpPr>
            <a:xfrm>
              <a:off x="8938110" y="5662159"/>
              <a:ext cx="389228" cy="1049448"/>
              <a:chOff x="7942104" y="5639995"/>
              <a:chExt cx="389228" cy="1049448"/>
            </a:xfrm>
          </p:grpSpPr>
          <p:sp>
            <p:nvSpPr>
              <p:cNvPr id="103" name="Rectangle 19">
                <a:extLst>
                  <a:ext uri="{FF2B5EF4-FFF2-40B4-BE49-F238E27FC236}">
                    <a16:creationId xmlns:a16="http://schemas.microsoft.com/office/drawing/2014/main" id="{1E055A96-50E5-43E8-99CD-E538D75E52CD}"/>
                  </a:ext>
                </a:extLst>
              </p:cNvPr>
              <p:cNvSpPr>
                <a:spLocks noChangeArrowheads="1"/>
              </p:cNvSpPr>
              <p:nvPr/>
            </p:nvSpPr>
            <p:spPr bwMode="auto">
              <a:xfrm>
                <a:off x="8100513" y="6452360"/>
                <a:ext cx="72411" cy="237083"/>
              </a:xfrm>
              <a:prstGeom prst="roundRect">
                <a:avLst>
                  <a:gd name="adj" fmla="val 50000"/>
                </a:avLst>
              </a:prstGeom>
              <a:solidFill>
                <a:srgbClr val="C39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nvGrpSpPr>
              <p:cNvPr id="104" name="그룹 103">
                <a:extLst>
                  <a:ext uri="{FF2B5EF4-FFF2-40B4-BE49-F238E27FC236}">
                    <a16:creationId xmlns:a16="http://schemas.microsoft.com/office/drawing/2014/main" id="{12721AD9-609B-4034-AF94-478516C104DF}"/>
                  </a:ext>
                </a:extLst>
              </p:cNvPr>
              <p:cNvGrpSpPr/>
              <p:nvPr/>
            </p:nvGrpSpPr>
            <p:grpSpPr>
              <a:xfrm>
                <a:off x="7942104" y="5639995"/>
                <a:ext cx="389228" cy="915369"/>
                <a:chOff x="7942104" y="5991114"/>
                <a:chExt cx="389228" cy="564250"/>
              </a:xfrm>
            </p:grpSpPr>
            <p:sp>
              <p:nvSpPr>
                <p:cNvPr id="105" name="Freeform 69">
                  <a:extLst>
                    <a:ext uri="{FF2B5EF4-FFF2-40B4-BE49-F238E27FC236}">
                      <a16:creationId xmlns:a16="http://schemas.microsoft.com/office/drawing/2014/main" id="{B0486B47-C3C7-4841-AB9D-86C58B092D26}"/>
                    </a:ext>
                  </a:extLst>
                </p:cNvPr>
                <p:cNvSpPr>
                  <a:spLocks/>
                </p:cNvSpPr>
                <p:nvPr/>
              </p:nvSpPr>
              <p:spPr bwMode="auto">
                <a:xfrm>
                  <a:off x="7942104" y="5991114"/>
                  <a:ext cx="389228" cy="564250"/>
                </a:xfrm>
                <a:custGeom>
                  <a:avLst/>
                  <a:gdLst>
                    <a:gd name="T0" fmla="*/ 39 w 623"/>
                    <a:gd name="T1" fmla="*/ 674 h 903"/>
                    <a:gd name="T2" fmla="*/ 251 w 623"/>
                    <a:gd name="T3" fmla="*/ 58 h 903"/>
                    <a:gd name="T4" fmla="*/ 373 w 623"/>
                    <a:gd name="T5" fmla="*/ 58 h 903"/>
                    <a:gd name="T6" fmla="*/ 584 w 623"/>
                    <a:gd name="T7" fmla="*/ 674 h 903"/>
                    <a:gd name="T8" fmla="*/ 421 w 623"/>
                    <a:gd name="T9" fmla="*/ 903 h 903"/>
                    <a:gd name="T10" fmla="*/ 202 w 623"/>
                    <a:gd name="T11" fmla="*/ 903 h 903"/>
                    <a:gd name="T12" fmla="*/ 39 w 623"/>
                    <a:gd name="T13" fmla="*/ 674 h 903"/>
                  </a:gdLst>
                  <a:ahLst/>
                  <a:cxnLst>
                    <a:cxn ang="0">
                      <a:pos x="T0" y="T1"/>
                    </a:cxn>
                    <a:cxn ang="0">
                      <a:pos x="T2" y="T3"/>
                    </a:cxn>
                    <a:cxn ang="0">
                      <a:pos x="T4" y="T5"/>
                    </a:cxn>
                    <a:cxn ang="0">
                      <a:pos x="T6" y="T7"/>
                    </a:cxn>
                    <a:cxn ang="0">
                      <a:pos x="T8" y="T9"/>
                    </a:cxn>
                    <a:cxn ang="0">
                      <a:pos x="T10" y="T11"/>
                    </a:cxn>
                    <a:cxn ang="0">
                      <a:pos x="T12" y="T13"/>
                    </a:cxn>
                  </a:cxnLst>
                  <a:rect l="0" t="0" r="r" b="b"/>
                  <a:pathLst>
                    <a:path w="623" h="903">
                      <a:moveTo>
                        <a:pt x="39" y="674"/>
                      </a:moveTo>
                      <a:lnTo>
                        <a:pt x="251" y="58"/>
                      </a:lnTo>
                      <a:cubicBezTo>
                        <a:pt x="271" y="0"/>
                        <a:pt x="353" y="0"/>
                        <a:pt x="373" y="58"/>
                      </a:cubicBezTo>
                      <a:lnTo>
                        <a:pt x="584" y="674"/>
                      </a:lnTo>
                      <a:cubicBezTo>
                        <a:pt x="623" y="786"/>
                        <a:pt x="540" y="903"/>
                        <a:pt x="421" y="903"/>
                      </a:cubicBezTo>
                      <a:lnTo>
                        <a:pt x="202" y="903"/>
                      </a:lnTo>
                      <a:cubicBezTo>
                        <a:pt x="84" y="903"/>
                        <a:pt x="0" y="786"/>
                        <a:pt x="39" y="6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06" name="Freeform 72">
                  <a:extLst>
                    <a:ext uri="{FF2B5EF4-FFF2-40B4-BE49-F238E27FC236}">
                      <a16:creationId xmlns:a16="http://schemas.microsoft.com/office/drawing/2014/main" id="{0347DFF2-ADF5-49B0-83BB-9747916B0463}"/>
                    </a:ext>
                  </a:extLst>
                </p:cNvPr>
                <p:cNvSpPr>
                  <a:spLocks/>
                </p:cNvSpPr>
                <p:nvPr/>
              </p:nvSpPr>
              <p:spPr bwMode="auto">
                <a:xfrm>
                  <a:off x="8136718" y="6000257"/>
                  <a:ext cx="194614" cy="555107"/>
                </a:xfrm>
                <a:custGeom>
                  <a:avLst/>
                  <a:gdLst>
                    <a:gd name="T0" fmla="*/ 61 w 311"/>
                    <a:gd name="T1" fmla="*/ 44 h 889"/>
                    <a:gd name="T2" fmla="*/ 0 w 311"/>
                    <a:gd name="T3" fmla="*/ 0 h 889"/>
                    <a:gd name="T4" fmla="*/ 0 w 311"/>
                    <a:gd name="T5" fmla="*/ 889 h 889"/>
                    <a:gd name="T6" fmla="*/ 109 w 311"/>
                    <a:gd name="T7" fmla="*/ 889 h 889"/>
                    <a:gd name="T8" fmla="*/ 272 w 311"/>
                    <a:gd name="T9" fmla="*/ 660 h 889"/>
                    <a:gd name="T10" fmla="*/ 61 w 311"/>
                    <a:gd name="T11" fmla="*/ 44 h 889"/>
                  </a:gdLst>
                  <a:ahLst/>
                  <a:cxnLst>
                    <a:cxn ang="0">
                      <a:pos x="T0" y="T1"/>
                    </a:cxn>
                    <a:cxn ang="0">
                      <a:pos x="T2" y="T3"/>
                    </a:cxn>
                    <a:cxn ang="0">
                      <a:pos x="T4" y="T5"/>
                    </a:cxn>
                    <a:cxn ang="0">
                      <a:pos x="T6" y="T7"/>
                    </a:cxn>
                    <a:cxn ang="0">
                      <a:pos x="T8" y="T9"/>
                    </a:cxn>
                    <a:cxn ang="0">
                      <a:pos x="T10" y="T11"/>
                    </a:cxn>
                  </a:cxnLst>
                  <a:rect l="0" t="0" r="r" b="b"/>
                  <a:pathLst>
                    <a:path w="311" h="889">
                      <a:moveTo>
                        <a:pt x="61" y="44"/>
                      </a:moveTo>
                      <a:cubicBezTo>
                        <a:pt x="51" y="15"/>
                        <a:pt x="25" y="0"/>
                        <a:pt x="0" y="0"/>
                      </a:cubicBezTo>
                      <a:lnTo>
                        <a:pt x="0" y="889"/>
                      </a:lnTo>
                      <a:lnTo>
                        <a:pt x="109" y="889"/>
                      </a:lnTo>
                      <a:cubicBezTo>
                        <a:pt x="228" y="889"/>
                        <a:pt x="311" y="772"/>
                        <a:pt x="272" y="660"/>
                      </a:cubicBezTo>
                      <a:lnTo>
                        <a:pt x="61" y="4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94" name="그룹 93">
              <a:extLst>
                <a:ext uri="{FF2B5EF4-FFF2-40B4-BE49-F238E27FC236}">
                  <a16:creationId xmlns:a16="http://schemas.microsoft.com/office/drawing/2014/main" id="{5D09BEE6-4A9E-4D4A-A464-03BDA4EFF5A0}"/>
                </a:ext>
              </a:extLst>
            </p:cNvPr>
            <p:cNvGrpSpPr/>
            <p:nvPr/>
          </p:nvGrpSpPr>
          <p:grpSpPr>
            <a:xfrm>
              <a:off x="11273139" y="6013278"/>
              <a:ext cx="389228" cy="698329"/>
              <a:chOff x="5102901" y="181128"/>
              <a:chExt cx="1880019" cy="3373017"/>
            </a:xfrm>
          </p:grpSpPr>
          <p:sp>
            <p:nvSpPr>
              <p:cNvPr id="100" name="Rectangle 19">
                <a:extLst>
                  <a:ext uri="{FF2B5EF4-FFF2-40B4-BE49-F238E27FC236}">
                    <a16:creationId xmlns:a16="http://schemas.microsoft.com/office/drawing/2014/main" id="{0EA2AEDE-A47F-478C-B1DC-E84D2EBB71B9}"/>
                  </a:ext>
                </a:extLst>
              </p:cNvPr>
              <p:cNvSpPr>
                <a:spLocks noChangeArrowheads="1"/>
              </p:cNvSpPr>
              <p:nvPr/>
            </p:nvSpPr>
            <p:spPr bwMode="auto">
              <a:xfrm>
                <a:off x="5868034" y="2409005"/>
                <a:ext cx="349752" cy="1145140"/>
              </a:xfrm>
              <a:prstGeom prst="roundRect">
                <a:avLst>
                  <a:gd name="adj" fmla="val 50000"/>
                </a:avLst>
              </a:prstGeom>
              <a:solidFill>
                <a:srgbClr val="C39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01" name="Freeform 69">
                <a:extLst>
                  <a:ext uri="{FF2B5EF4-FFF2-40B4-BE49-F238E27FC236}">
                    <a16:creationId xmlns:a16="http://schemas.microsoft.com/office/drawing/2014/main" id="{6BB35DB0-4CA3-4F92-94D2-9615F516AECB}"/>
                  </a:ext>
                </a:extLst>
              </p:cNvPr>
              <p:cNvSpPr>
                <a:spLocks/>
              </p:cNvSpPr>
              <p:nvPr/>
            </p:nvSpPr>
            <p:spPr bwMode="auto">
              <a:xfrm>
                <a:off x="5102901" y="181128"/>
                <a:ext cx="1880019" cy="2725397"/>
              </a:xfrm>
              <a:custGeom>
                <a:avLst/>
                <a:gdLst>
                  <a:gd name="T0" fmla="*/ 39 w 623"/>
                  <a:gd name="T1" fmla="*/ 674 h 903"/>
                  <a:gd name="T2" fmla="*/ 251 w 623"/>
                  <a:gd name="T3" fmla="*/ 58 h 903"/>
                  <a:gd name="T4" fmla="*/ 373 w 623"/>
                  <a:gd name="T5" fmla="*/ 58 h 903"/>
                  <a:gd name="T6" fmla="*/ 584 w 623"/>
                  <a:gd name="T7" fmla="*/ 674 h 903"/>
                  <a:gd name="T8" fmla="*/ 421 w 623"/>
                  <a:gd name="T9" fmla="*/ 903 h 903"/>
                  <a:gd name="T10" fmla="*/ 202 w 623"/>
                  <a:gd name="T11" fmla="*/ 903 h 903"/>
                  <a:gd name="T12" fmla="*/ 39 w 623"/>
                  <a:gd name="T13" fmla="*/ 674 h 903"/>
                </a:gdLst>
                <a:ahLst/>
                <a:cxnLst>
                  <a:cxn ang="0">
                    <a:pos x="T0" y="T1"/>
                  </a:cxn>
                  <a:cxn ang="0">
                    <a:pos x="T2" y="T3"/>
                  </a:cxn>
                  <a:cxn ang="0">
                    <a:pos x="T4" y="T5"/>
                  </a:cxn>
                  <a:cxn ang="0">
                    <a:pos x="T6" y="T7"/>
                  </a:cxn>
                  <a:cxn ang="0">
                    <a:pos x="T8" y="T9"/>
                  </a:cxn>
                  <a:cxn ang="0">
                    <a:pos x="T10" y="T11"/>
                  </a:cxn>
                  <a:cxn ang="0">
                    <a:pos x="T12" y="T13"/>
                  </a:cxn>
                </a:cxnLst>
                <a:rect l="0" t="0" r="r" b="b"/>
                <a:pathLst>
                  <a:path w="623" h="903">
                    <a:moveTo>
                      <a:pt x="39" y="674"/>
                    </a:moveTo>
                    <a:lnTo>
                      <a:pt x="251" y="58"/>
                    </a:lnTo>
                    <a:cubicBezTo>
                      <a:pt x="271" y="0"/>
                      <a:pt x="353" y="0"/>
                      <a:pt x="373" y="58"/>
                    </a:cubicBezTo>
                    <a:lnTo>
                      <a:pt x="584" y="674"/>
                    </a:lnTo>
                    <a:cubicBezTo>
                      <a:pt x="623" y="786"/>
                      <a:pt x="540" y="903"/>
                      <a:pt x="421" y="903"/>
                    </a:cubicBezTo>
                    <a:lnTo>
                      <a:pt x="202" y="903"/>
                    </a:lnTo>
                    <a:cubicBezTo>
                      <a:pt x="84" y="903"/>
                      <a:pt x="0" y="786"/>
                      <a:pt x="39" y="6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02" name="Freeform 72">
                <a:extLst>
                  <a:ext uri="{FF2B5EF4-FFF2-40B4-BE49-F238E27FC236}">
                    <a16:creationId xmlns:a16="http://schemas.microsoft.com/office/drawing/2014/main" id="{10B0FBFD-EE0E-4EE7-A4D2-E5D35FA12D4D}"/>
                  </a:ext>
                </a:extLst>
              </p:cNvPr>
              <p:cNvSpPr>
                <a:spLocks/>
              </p:cNvSpPr>
              <p:nvPr/>
            </p:nvSpPr>
            <p:spPr bwMode="auto">
              <a:xfrm>
                <a:off x="6042909" y="225292"/>
                <a:ext cx="940011" cy="2681237"/>
              </a:xfrm>
              <a:custGeom>
                <a:avLst/>
                <a:gdLst>
                  <a:gd name="T0" fmla="*/ 61 w 311"/>
                  <a:gd name="T1" fmla="*/ 44 h 889"/>
                  <a:gd name="T2" fmla="*/ 0 w 311"/>
                  <a:gd name="T3" fmla="*/ 0 h 889"/>
                  <a:gd name="T4" fmla="*/ 0 w 311"/>
                  <a:gd name="T5" fmla="*/ 889 h 889"/>
                  <a:gd name="T6" fmla="*/ 109 w 311"/>
                  <a:gd name="T7" fmla="*/ 889 h 889"/>
                  <a:gd name="T8" fmla="*/ 272 w 311"/>
                  <a:gd name="T9" fmla="*/ 660 h 889"/>
                  <a:gd name="T10" fmla="*/ 61 w 311"/>
                  <a:gd name="T11" fmla="*/ 44 h 889"/>
                </a:gdLst>
                <a:ahLst/>
                <a:cxnLst>
                  <a:cxn ang="0">
                    <a:pos x="T0" y="T1"/>
                  </a:cxn>
                  <a:cxn ang="0">
                    <a:pos x="T2" y="T3"/>
                  </a:cxn>
                  <a:cxn ang="0">
                    <a:pos x="T4" y="T5"/>
                  </a:cxn>
                  <a:cxn ang="0">
                    <a:pos x="T6" y="T7"/>
                  </a:cxn>
                  <a:cxn ang="0">
                    <a:pos x="T8" y="T9"/>
                  </a:cxn>
                  <a:cxn ang="0">
                    <a:pos x="T10" y="T11"/>
                  </a:cxn>
                </a:cxnLst>
                <a:rect l="0" t="0" r="r" b="b"/>
                <a:pathLst>
                  <a:path w="311" h="889">
                    <a:moveTo>
                      <a:pt x="61" y="44"/>
                    </a:moveTo>
                    <a:cubicBezTo>
                      <a:pt x="51" y="15"/>
                      <a:pt x="25" y="0"/>
                      <a:pt x="0" y="0"/>
                    </a:cubicBezTo>
                    <a:lnTo>
                      <a:pt x="0" y="889"/>
                    </a:lnTo>
                    <a:lnTo>
                      <a:pt x="109" y="889"/>
                    </a:lnTo>
                    <a:cubicBezTo>
                      <a:pt x="228" y="889"/>
                      <a:pt x="311" y="772"/>
                      <a:pt x="272" y="660"/>
                    </a:cubicBezTo>
                    <a:lnTo>
                      <a:pt x="61" y="4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95" name="그룹 94">
              <a:extLst>
                <a:ext uri="{FF2B5EF4-FFF2-40B4-BE49-F238E27FC236}">
                  <a16:creationId xmlns:a16="http://schemas.microsoft.com/office/drawing/2014/main" id="{C554CD51-C5EB-47A4-BAFA-BB6AE86772E7}"/>
                </a:ext>
              </a:extLst>
            </p:cNvPr>
            <p:cNvGrpSpPr/>
            <p:nvPr/>
          </p:nvGrpSpPr>
          <p:grpSpPr>
            <a:xfrm>
              <a:off x="10965392" y="5662159"/>
              <a:ext cx="389228" cy="1049448"/>
              <a:chOff x="7942104" y="5639995"/>
              <a:chExt cx="389228" cy="1049448"/>
            </a:xfrm>
          </p:grpSpPr>
          <p:sp>
            <p:nvSpPr>
              <p:cNvPr id="96" name="Rectangle 19">
                <a:extLst>
                  <a:ext uri="{FF2B5EF4-FFF2-40B4-BE49-F238E27FC236}">
                    <a16:creationId xmlns:a16="http://schemas.microsoft.com/office/drawing/2014/main" id="{9CEE4E93-13C6-4135-8E5B-AA33CA5755F2}"/>
                  </a:ext>
                </a:extLst>
              </p:cNvPr>
              <p:cNvSpPr>
                <a:spLocks noChangeArrowheads="1"/>
              </p:cNvSpPr>
              <p:nvPr/>
            </p:nvSpPr>
            <p:spPr bwMode="auto">
              <a:xfrm>
                <a:off x="8100513" y="6452360"/>
                <a:ext cx="72411" cy="237083"/>
              </a:xfrm>
              <a:prstGeom prst="roundRect">
                <a:avLst>
                  <a:gd name="adj" fmla="val 50000"/>
                </a:avLst>
              </a:prstGeom>
              <a:solidFill>
                <a:srgbClr val="C39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nvGrpSpPr>
              <p:cNvPr id="97" name="그룹 96">
                <a:extLst>
                  <a:ext uri="{FF2B5EF4-FFF2-40B4-BE49-F238E27FC236}">
                    <a16:creationId xmlns:a16="http://schemas.microsoft.com/office/drawing/2014/main" id="{9D6CED09-2431-480D-97A4-EFD6D37072A5}"/>
                  </a:ext>
                </a:extLst>
              </p:cNvPr>
              <p:cNvGrpSpPr/>
              <p:nvPr/>
            </p:nvGrpSpPr>
            <p:grpSpPr>
              <a:xfrm>
                <a:off x="7942104" y="5639995"/>
                <a:ext cx="389228" cy="915369"/>
                <a:chOff x="7942104" y="5991114"/>
                <a:chExt cx="389228" cy="564250"/>
              </a:xfrm>
            </p:grpSpPr>
            <p:sp>
              <p:nvSpPr>
                <p:cNvPr id="98" name="Freeform 69">
                  <a:extLst>
                    <a:ext uri="{FF2B5EF4-FFF2-40B4-BE49-F238E27FC236}">
                      <a16:creationId xmlns:a16="http://schemas.microsoft.com/office/drawing/2014/main" id="{B80543CC-5109-4338-ACF2-19BC40F804F3}"/>
                    </a:ext>
                  </a:extLst>
                </p:cNvPr>
                <p:cNvSpPr>
                  <a:spLocks/>
                </p:cNvSpPr>
                <p:nvPr/>
              </p:nvSpPr>
              <p:spPr bwMode="auto">
                <a:xfrm>
                  <a:off x="7942104" y="5991114"/>
                  <a:ext cx="389228" cy="564250"/>
                </a:xfrm>
                <a:custGeom>
                  <a:avLst/>
                  <a:gdLst>
                    <a:gd name="T0" fmla="*/ 39 w 623"/>
                    <a:gd name="T1" fmla="*/ 674 h 903"/>
                    <a:gd name="T2" fmla="*/ 251 w 623"/>
                    <a:gd name="T3" fmla="*/ 58 h 903"/>
                    <a:gd name="T4" fmla="*/ 373 w 623"/>
                    <a:gd name="T5" fmla="*/ 58 h 903"/>
                    <a:gd name="T6" fmla="*/ 584 w 623"/>
                    <a:gd name="T7" fmla="*/ 674 h 903"/>
                    <a:gd name="T8" fmla="*/ 421 w 623"/>
                    <a:gd name="T9" fmla="*/ 903 h 903"/>
                    <a:gd name="T10" fmla="*/ 202 w 623"/>
                    <a:gd name="T11" fmla="*/ 903 h 903"/>
                    <a:gd name="T12" fmla="*/ 39 w 623"/>
                    <a:gd name="T13" fmla="*/ 674 h 903"/>
                  </a:gdLst>
                  <a:ahLst/>
                  <a:cxnLst>
                    <a:cxn ang="0">
                      <a:pos x="T0" y="T1"/>
                    </a:cxn>
                    <a:cxn ang="0">
                      <a:pos x="T2" y="T3"/>
                    </a:cxn>
                    <a:cxn ang="0">
                      <a:pos x="T4" y="T5"/>
                    </a:cxn>
                    <a:cxn ang="0">
                      <a:pos x="T6" y="T7"/>
                    </a:cxn>
                    <a:cxn ang="0">
                      <a:pos x="T8" y="T9"/>
                    </a:cxn>
                    <a:cxn ang="0">
                      <a:pos x="T10" y="T11"/>
                    </a:cxn>
                    <a:cxn ang="0">
                      <a:pos x="T12" y="T13"/>
                    </a:cxn>
                  </a:cxnLst>
                  <a:rect l="0" t="0" r="r" b="b"/>
                  <a:pathLst>
                    <a:path w="623" h="903">
                      <a:moveTo>
                        <a:pt x="39" y="674"/>
                      </a:moveTo>
                      <a:lnTo>
                        <a:pt x="251" y="58"/>
                      </a:lnTo>
                      <a:cubicBezTo>
                        <a:pt x="271" y="0"/>
                        <a:pt x="353" y="0"/>
                        <a:pt x="373" y="58"/>
                      </a:cubicBezTo>
                      <a:lnTo>
                        <a:pt x="584" y="674"/>
                      </a:lnTo>
                      <a:cubicBezTo>
                        <a:pt x="623" y="786"/>
                        <a:pt x="540" y="903"/>
                        <a:pt x="421" y="903"/>
                      </a:cubicBezTo>
                      <a:lnTo>
                        <a:pt x="202" y="903"/>
                      </a:lnTo>
                      <a:cubicBezTo>
                        <a:pt x="84" y="903"/>
                        <a:pt x="0" y="786"/>
                        <a:pt x="39" y="6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99" name="Freeform 72">
                  <a:extLst>
                    <a:ext uri="{FF2B5EF4-FFF2-40B4-BE49-F238E27FC236}">
                      <a16:creationId xmlns:a16="http://schemas.microsoft.com/office/drawing/2014/main" id="{63053CB1-6022-4C05-827E-FA05FABA2B14}"/>
                    </a:ext>
                  </a:extLst>
                </p:cNvPr>
                <p:cNvSpPr>
                  <a:spLocks/>
                </p:cNvSpPr>
                <p:nvPr/>
              </p:nvSpPr>
              <p:spPr bwMode="auto">
                <a:xfrm>
                  <a:off x="8136718" y="6000257"/>
                  <a:ext cx="194614" cy="555107"/>
                </a:xfrm>
                <a:custGeom>
                  <a:avLst/>
                  <a:gdLst>
                    <a:gd name="T0" fmla="*/ 61 w 311"/>
                    <a:gd name="T1" fmla="*/ 44 h 889"/>
                    <a:gd name="T2" fmla="*/ 0 w 311"/>
                    <a:gd name="T3" fmla="*/ 0 h 889"/>
                    <a:gd name="T4" fmla="*/ 0 w 311"/>
                    <a:gd name="T5" fmla="*/ 889 h 889"/>
                    <a:gd name="T6" fmla="*/ 109 w 311"/>
                    <a:gd name="T7" fmla="*/ 889 h 889"/>
                    <a:gd name="T8" fmla="*/ 272 w 311"/>
                    <a:gd name="T9" fmla="*/ 660 h 889"/>
                    <a:gd name="T10" fmla="*/ 61 w 311"/>
                    <a:gd name="T11" fmla="*/ 44 h 889"/>
                  </a:gdLst>
                  <a:ahLst/>
                  <a:cxnLst>
                    <a:cxn ang="0">
                      <a:pos x="T0" y="T1"/>
                    </a:cxn>
                    <a:cxn ang="0">
                      <a:pos x="T2" y="T3"/>
                    </a:cxn>
                    <a:cxn ang="0">
                      <a:pos x="T4" y="T5"/>
                    </a:cxn>
                    <a:cxn ang="0">
                      <a:pos x="T6" y="T7"/>
                    </a:cxn>
                    <a:cxn ang="0">
                      <a:pos x="T8" y="T9"/>
                    </a:cxn>
                    <a:cxn ang="0">
                      <a:pos x="T10" y="T11"/>
                    </a:cxn>
                  </a:cxnLst>
                  <a:rect l="0" t="0" r="r" b="b"/>
                  <a:pathLst>
                    <a:path w="311" h="889">
                      <a:moveTo>
                        <a:pt x="61" y="44"/>
                      </a:moveTo>
                      <a:cubicBezTo>
                        <a:pt x="51" y="15"/>
                        <a:pt x="25" y="0"/>
                        <a:pt x="0" y="0"/>
                      </a:cubicBezTo>
                      <a:lnTo>
                        <a:pt x="0" y="889"/>
                      </a:lnTo>
                      <a:lnTo>
                        <a:pt x="109" y="889"/>
                      </a:lnTo>
                      <a:cubicBezTo>
                        <a:pt x="228" y="889"/>
                        <a:pt x="311" y="772"/>
                        <a:pt x="272" y="660"/>
                      </a:cubicBezTo>
                      <a:lnTo>
                        <a:pt x="61" y="44"/>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grpSp>
      <p:grpSp>
        <p:nvGrpSpPr>
          <p:cNvPr id="122" name="그룹 49">
            <a:extLst>
              <a:ext uri="{FF2B5EF4-FFF2-40B4-BE49-F238E27FC236}">
                <a16:creationId xmlns:a16="http://schemas.microsoft.com/office/drawing/2014/main" id="{78F7C3A0-53A4-401B-831C-8D5A9CD99983}"/>
              </a:ext>
            </a:extLst>
          </p:cNvPr>
          <p:cNvGrpSpPr/>
          <p:nvPr/>
        </p:nvGrpSpPr>
        <p:grpSpPr>
          <a:xfrm rot="10800000" flipH="1" flipV="1">
            <a:off x="8430047" y="1406829"/>
            <a:ext cx="3125862" cy="1319503"/>
            <a:chOff x="1682410" y="2217892"/>
            <a:chExt cx="2019261" cy="852379"/>
          </a:xfrm>
        </p:grpSpPr>
        <p:grpSp>
          <p:nvGrpSpPr>
            <p:cNvPr id="123" name="그룹 50">
              <a:extLst>
                <a:ext uri="{FF2B5EF4-FFF2-40B4-BE49-F238E27FC236}">
                  <a16:creationId xmlns:a16="http://schemas.microsoft.com/office/drawing/2014/main" id="{3F5DF407-E9FC-4486-93DE-6B2CEF60B68D}"/>
                </a:ext>
              </a:extLst>
            </p:cNvPr>
            <p:cNvGrpSpPr/>
            <p:nvPr/>
          </p:nvGrpSpPr>
          <p:grpSpPr>
            <a:xfrm>
              <a:off x="1774163" y="2217892"/>
              <a:ext cx="1927508" cy="852379"/>
              <a:chOff x="1774162" y="2217893"/>
              <a:chExt cx="1927509" cy="852378"/>
            </a:xfrm>
            <a:solidFill>
              <a:schemeClr val="bg1"/>
            </a:solidFill>
          </p:grpSpPr>
          <p:sp>
            <p:nvSpPr>
              <p:cNvPr id="125" name="Freeform 18">
                <a:extLst>
                  <a:ext uri="{FF2B5EF4-FFF2-40B4-BE49-F238E27FC236}">
                    <a16:creationId xmlns:a16="http://schemas.microsoft.com/office/drawing/2014/main" id="{F8752E94-F4A5-41D0-A90C-EA93FD890C6C}"/>
                  </a:ext>
                </a:extLst>
              </p:cNvPr>
              <p:cNvSpPr/>
              <p:nvPr/>
            </p:nvSpPr>
            <p:spPr>
              <a:xfrm flipH="1">
                <a:off x="1774162" y="2350716"/>
                <a:ext cx="1600826" cy="719555"/>
              </a:xfrm>
              <a:custGeom>
                <a:avLst/>
                <a:gdLst>
                  <a:gd name="connsiteX0" fmla="*/ 4126727 w 4126727"/>
                  <a:gd name="connsiteY0" fmla="*/ 866693 h 1836752"/>
                  <a:gd name="connsiteX1" fmla="*/ 2782957 w 4126727"/>
                  <a:gd name="connsiteY1" fmla="*/ 0 h 1836752"/>
                  <a:gd name="connsiteX2" fmla="*/ 2703444 w 4126727"/>
                  <a:gd name="connsiteY2" fmla="*/ 7952 h 1836752"/>
                  <a:gd name="connsiteX3" fmla="*/ 1375576 w 4126727"/>
                  <a:gd name="connsiteY3" fmla="*/ 326004 h 1836752"/>
                  <a:gd name="connsiteX4" fmla="*/ 0 w 4126727"/>
                  <a:gd name="connsiteY4" fmla="*/ 477079 h 1836752"/>
                  <a:gd name="connsiteX5" fmla="*/ 1574358 w 4126727"/>
                  <a:gd name="connsiteY5" fmla="*/ 898498 h 1836752"/>
                  <a:gd name="connsiteX6" fmla="*/ 2576223 w 4126727"/>
                  <a:gd name="connsiteY6" fmla="*/ 1280160 h 1836752"/>
                  <a:gd name="connsiteX7" fmla="*/ 3267986 w 4126727"/>
                  <a:gd name="connsiteY7" fmla="*/ 1836752 h 1836752"/>
                  <a:gd name="connsiteX8" fmla="*/ 4126727 w 4126727"/>
                  <a:gd name="connsiteY8" fmla="*/ 866693 h 1836752"/>
                  <a:gd name="connsiteX0" fmla="*/ 4126727 w 4126727"/>
                  <a:gd name="connsiteY0" fmla="*/ 884466 h 1854525"/>
                  <a:gd name="connsiteX1" fmla="*/ 2782957 w 4126727"/>
                  <a:gd name="connsiteY1" fmla="*/ 17773 h 1854525"/>
                  <a:gd name="connsiteX2" fmla="*/ 2703444 w 4126727"/>
                  <a:gd name="connsiteY2" fmla="*/ 25725 h 1854525"/>
                  <a:gd name="connsiteX3" fmla="*/ 1375576 w 4126727"/>
                  <a:gd name="connsiteY3" fmla="*/ 343777 h 1854525"/>
                  <a:gd name="connsiteX4" fmla="*/ 0 w 4126727"/>
                  <a:gd name="connsiteY4" fmla="*/ 494852 h 1854525"/>
                  <a:gd name="connsiteX5" fmla="*/ 1574358 w 4126727"/>
                  <a:gd name="connsiteY5" fmla="*/ 916271 h 1854525"/>
                  <a:gd name="connsiteX6" fmla="*/ 2576223 w 4126727"/>
                  <a:gd name="connsiteY6" fmla="*/ 1297933 h 1854525"/>
                  <a:gd name="connsiteX7" fmla="*/ 3267986 w 4126727"/>
                  <a:gd name="connsiteY7" fmla="*/ 1854525 h 1854525"/>
                  <a:gd name="connsiteX8" fmla="*/ 4126727 w 4126727"/>
                  <a:gd name="connsiteY8" fmla="*/ 884466 h 1854525"/>
                  <a:gd name="connsiteX0" fmla="*/ 1375576 w 4126727"/>
                  <a:gd name="connsiteY0" fmla="*/ 331865 h 1842613"/>
                  <a:gd name="connsiteX1" fmla="*/ 0 w 4126727"/>
                  <a:gd name="connsiteY1" fmla="*/ 482940 h 1842613"/>
                  <a:gd name="connsiteX2" fmla="*/ 1574358 w 4126727"/>
                  <a:gd name="connsiteY2" fmla="*/ 904359 h 1842613"/>
                  <a:gd name="connsiteX3" fmla="*/ 2576223 w 4126727"/>
                  <a:gd name="connsiteY3" fmla="*/ 1286021 h 1842613"/>
                  <a:gd name="connsiteX4" fmla="*/ 3267986 w 4126727"/>
                  <a:gd name="connsiteY4" fmla="*/ 1842613 h 1842613"/>
                  <a:gd name="connsiteX5" fmla="*/ 4126727 w 4126727"/>
                  <a:gd name="connsiteY5" fmla="*/ 872554 h 1842613"/>
                  <a:gd name="connsiteX6" fmla="*/ 2782957 w 4126727"/>
                  <a:gd name="connsiteY6" fmla="*/ 5861 h 1842613"/>
                  <a:gd name="connsiteX7" fmla="*/ 2794884 w 4126727"/>
                  <a:gd name="connsiteY7" fmla="*/ 105253 h 1842613"/>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90578 h 1901326"/>
                  <a:gd name="connsiteX1" fmla="*/ 0 w 4063117"/>
                  <a:gd name="connsiteY1" fmla="*/ 541653 h 1901326"/>
                  <a:gd name="connsiteX2" fmla="*/ 1574358 w 4063117"/>
                  <a:gd name="connsiteY2" fmla="*/ 963072 h 1901326"/>
                  <a:gd name="connsiteX3" fmla="*/ 2576223 w 4063117"/>
                  <a:gd name="connsiteY3" fmla="*/ 1344734 h 1901326"/>
                  <a:gd name="connsiteX4" fmla="*/ 3267986 w 4063117"/>
                  <a:gd name="connsiteY4" fmla="*/ 1901326 h 1901326"/>
                  <a:gd name="connsiteX5" fmla="*/ 4063117 w 4063117"/>
                  <a:gd name="connsiteY5" fmla="*/ 994878 h 1901326"/>
                  <a:gd name="connsiteX6" fmla="*/ 2782957 w 4063117"/>
                  <a:gd name="connsiteY6" fmla="*/ 64574 h 1901326"/>
                  <a:gd name="connsiteX7" fmla="*/ 2178658 w 4063117"/>
                  <a:gd name="connsiteY7" fmla="*/ 96380 h 1901326"/>
                  <a:gd name="connsiteX8" fmla="*/ 1375576 w 4063117"/>
                  <a:gd name="connsiteY8" fmla="*/ 390578 h 1901326"/>
                  <a:gd name="connsiteX0" fmla="*/ 1375576 w 4063117"/>
                  <a:gd name="connsiteY0" fmla="*/ 383650 h 1894398"/>
                  <a:gd name="connsiteX1" fmla="*/ 0 w 4063117"/>
                  <a:gd name="connsiteY1" fmla="*/ 534725 h 1894398"/>
                  <a:gd name="connsiteX2" fmla="*/ 1574358 w 4063117"/>
                  <a:gd name="connsiteY2" fmla="*/ 956144 h 1894398"/>
                  <a:gd name="connsiteX3" fmla="*/ 2576223 w 4063117"/>
                  <a:gd name="connsiteY3" fmla="*/ 1337806 h 1894398"/>
                  <a:gd name="connsiteX4" fmla="*/ 3267986 w 4063117"/>
                  <a:gd name="connsiteY4" fmla="*/ 1894398 h 1894398"/>
                  <a:gd name="connsiteX5" fmla="*/ 4063117 w 4063117"/>
                  <a:gd name="connsiteY5" fmla="*/ 987950 h 1894398"/>
                  <a:gd name="connsiteX6" fmla="*/ 2782957 w 4063117"/>
                  <a:gd name="connsiteY6" fmla="*/ 57646 h 1894398"/>
                  <a:gd name="connsiteX7" fmla="*/ 2178658 w 4063117"/>
                  <a:gd name="connsiteY7" fmla="*/ 89452 h 1894398"/>
                  <a:gd name="connsiteX8" fmla="*/ 1375576 w 4063117"/>
                  <a:gd name="connsiteY8" fmla="*/ 383650 h 1894398"/>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625109 w 4112003"/>
                  <a:gd name="connsiteY3" fmla="*/ 1280160 h 1836752"/>
                  <a:gd name="connsiteX4" fmla="*/ 3316872 w 4112003"/>
                  <a:gd name="connsiteY4" fmla="*/ 1836752 h 1836752"/>
                  <a:gd name="connsiteX5" fmla="*/ 4112003 w 4112003"/>
                  <a:gd name="connsiteY5" fmla="*/ 930304 h 1836752"/>
                  <a:gd name="connsiteX6" fmla="*/ 2831843 w 4112003"/>
                  <a:gd name="connsiteY6" fmla="*/ 0 h 1836752"/>
                  <a:gd name="connsiteX7" fmla="*/ 2227544 w 4112003"/>
                  <a:gd name="connsiteY7" fmla="*/ 31806 h 1836752"/>
                  <a:gd name="connsiteX8" fmla="*/ 1424462 w 4112003"/>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132129 w 4112003"/>
                  <a:gd name="connsiteY3" fmla="*/ 993914 h 1836752"/>
                  <a:gd name="connsiteX4" fmla="*/ 2625109 w 4112003"/>
                  <a:gd name="connsiteY4" fmla="*/ 1280160 h 1836752"/>
                  <a:gd name="connsiteX5" fmla="*/ 3316872 w 4112003"/>
                  <a:gd name="connsiteY5" fmla="*/ 1836752 h 1836752"/>
                  <a:gd name="connsiteX6" fmla="*/ 4112003 w 4112003"/>
                  <a:gd name="connsiteY6" fmla="*/ 930304 h 1836752"/>
                  <a:gd name="connsiteX7" fmla="*/ 2831843 w 4112003"/>
                  <a:gd name="connsiteY7" fmla="*/ 0 h 1836752"/>
                  <a:gd name="connsiteX8" fmla="*/ 2227544 w 4112003"/>
                  <a:gd name="connsiteY8" fmla="*/ 31806 h 1836752"/>
                  <a:gd name="connsiteX9" fmla="*/ 1424462 w 4112003"/>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38408 h 1849156"/>
                  <a:gd name="connsiteX1" fmla="*/ 59649 w 4122766"/>
                  <a:gd name="connsiteY1" fmla="*/ 489483 h 1849156"/>
                  <a:gd name="connsiteX2" fmla="*/ 1634007 w 4122766"/>
                  <a:gd name="connsiteY2" fmla="*/ 910902 h 1849156"/>
                  <a:gd name="connsiteX3" fmla="*/ 2142892 w 4122766"/>
                  <a:gd name="connsiteY3" fmla="*/ 1006318 h 1849156"/>
                  <a:gd name="connsiteX4" fmla="*/ 2635872 w 4122766"/>
                  <a:gd name="connsiteY4" fmla="*/ 1292564 h 1849156"/>
                  <a:gd name="connsiteX5" fmla="*/ 3327635 w 4122766"/>
                  <a:gd name="connsiteY5" fmla="*/ 1849156 h 1849156"/>
                  <a:gd name="connsiteX6" fmla="*/ 4122766 w 4122766"/>
                  <a:gd name="connsiteY6" fmla="*/ 942708 h 1849156"/>
                  <a:gd name="connsiteX7" fmla="*/ 2842606 w 4122766"/>
                  <a:gd name="connsiteY7" fmla="*/ 12404 h 1849156"/>
                  <a:gd name="connsiteX8" fmla="*/ 2238307 w 4122766"/>
                  <a:gd name="connsiteY8" fmla="*/ 44210 h 1849156"/>
                  <a:gd name="connsiteX9" fmla="*/ 1435225 w 4122766"/>
                  <a:gd name="connsiteY9" fmla="*/ 338408 h 1849156"/>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39809 h 1850557"/>
                  <a:gd name="connsiteX1" fmla="*/ 59649 w 4122766"/>
                  <a:gd name="connsiteY1" fmla="*/ 490884 h 1850557"/>
                  <a:gd name="connsiteX2" fmla="*/ 1634007 w 4122766"/>
                  <a:gd name="connsiteY2" fmla="*/ 912303 h 1850557"/>
                  <a:gd name="connsiteX3" fmla="*/ 2142892 w 4122766"/>
                  <a:gd name="connsiteY3" fmla="*/ 1007719 h 1850557"/>
                  <a:gd name="connsiteX4" fmla="*/ 2635872 w 4122766"/>
                  <a:gd name="connsiteY4" fmla="*/ 1293965 h 1850557"/>
                  <a:gd name="connsiteX5" fmla="*/ 3327635 w 4122766"/>
                  <a:gd name="connsiteY5" fmla="*/ 1850557 h 1850557"/>
                  <a:gd name="connsiteX6" fmla="*/ 4122766 w 4122766"/>
                  <a:gd name="connsiteY6" fmla="*/ 944109 h 1850557"/>
                  <a:gd name="connsiteX7" fmla="*/ 2842606 w 4122766"/>
                  <a:gd name="connsiteY7" fmla="*/ 13805 h 1850557"/>
                  <a:gd name="connsiteX8" fmla="*/ 2166745 w 4122766"/>
                  <a:gd name="connsiteY8" fmla="*/ 93319 h 1850557"/>
                  <a:gd name="connsiteX9" fmla="*/ 1435225 w 4122766"/>
                  <a:gd name="connsiteY9" fmla="*/ 339809 h 1850557"/>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76690 h 1887438"/>
                  <a:gd name="connsiteX1" fmla="*/ 59649 w 4122766"/>
                  <a:gd name="connsiteY1" fmla="*/ 527765 h 1887438"/>
                  <a:gd name="connsiteX2" fmla="*/ 1634007 w 4122766"/>
                  <a:gd name="connsiteY2" fmla="*/ 949184 h 1887438"/>
                  <a:gd name="connsiteX3" fmla="*/ 2142892 w 4122766"/>
                  <a:gd name="connsiteY3" fmla="*/ 1044600 h 1887438"/>
                  <a:gd name="connsiteX4" fmla="*/ 2635872 w 4122766"/>
                  <a:gd name="connsiteY4" fmla="*/ 1330846 h 1887438"/>
                  <a:gd name="connsiteX5" fmla="*/ 3327635 w 4122766"/>
                  <a:gd name="connsiteY5" fmla="*/ 1887438 h 1887438"/>
                  <a:gd name="connsiteX6" fmla="*/ 4122766 w 4122766"/>
                  <a:gd name="connsiteY6" fmla="*/ 980990 h 1887438"/>
                  <a:gd name="connsiteX7" fmla="*/ 2842606 w 4122766"/>
                  <a:gd name="connsiteY7" fmla="*/ 18881 h 1887438"/>
                  <a:gd name="connsiteX8" fmla="*/ 2166745 w 4122766"/>
                  <a:gd name="connsiteY8" fmla="*/ 130200 h 1887438"/>
                  <a:gd name="connsiteX9" fmla="*/ 1435225 w 4122766"/>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548408 w 4067107"/>
                  <a:gd name="connsiteY4" fmla="*/ 1275187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089096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747240"/>
                  <a:gd name="connsiteX1" fmla="*/ 59649 w 4067107"/>
                  <a:gd name="connsiteY1" fmla="*/ 527765 h 1747240"/>
                  <a:gd name="connsiteX2" fmla="*/ 1634007 w 4067107"/>
                  <a:gd name="connsiteY2" fmla="*/ 949184 h 1747240"/>
                  <a:gd name="connsiteX3" fmla="*/ 2142892 w 4067107"/>
                  <a:gd name="connsiteY3" fmla="*/ 1044600 h 1747240"/>
                  <a:gd name="connsiteX4" fmla="*/ 2476846 w 4067107"/>
                  <a:gd name="connsiteY4" fmla="*/ 1378554 h 1747240"/>
                  <a:gd name="connsiteX5" fmla="*/ 3004138 w 4067107"/>
                  <a:gd name="connsiteY5" fmla="*/ 1747240 h 1747240"/>
                  <a:gd name="connsiteX6" fmla="*/ 4067107 w 4067107"/>
                  <a:gd name="connsiteY6" fmla="*/ 1036649 h 1747240"/>
                  <a:gd name="connsiteX7" fmla="*/ 2842606 w 4067107"/>
                  <a:gd name="connsiteY7" fmla="*/ 18881 h 1747240"/>
                  <a:gd name="connsiteX8" fmla="*/ 2166745 w 4067107"/>
                  <a:gd name="connsiteY8" fmla="*/ 130200 h 1747240"/>
                  <a:gd name="connsiteX9" fmla="*/ 1435225 w 4067107"/>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3004138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2806187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7153" h="1747240">
                    <a:moveTo>
                      <a:pt x="1435225" y="376690"/>
                    </a:moveTo>
                    <a:cubicBezTo>
                      <a:pt x="921041" y="355486"/>
                      <a:pt x="168317" y="374040"/>
                      <a:pt x="59649" y="527765"/>
                    </a:cubicBezTo>
                    <a:cubicBezTo>
                      <a:pt x="-282257" y="890874"/>
                      <a:pt x="926341" y="920030"/>
                      <a:pt x="1634007" y="949184"/>
                    </a:cubicBezTo>
                    <a:cubicBezTo>
                      <a:pt x="1755927" y="988940"/>
                      <a:pt x="2020972" y="1004844"/>
                      <a:pt x="2142892" y="1044600"/>
                    </a:cubicBezTo>
                    <a:lnTo>
                      <a:pt x="2476846" y="1378554"/>
                    </a:lnTo>
                    <a:lnTo>
                      <a:pt x="2806187" y="1747240"/>
                    </a:lnTo>
                    <a:lnTo>
                      <a:pt x="3887153" y="784714"/>
                    </a:lnTo>
                    <a:cubicBezTo>
                      <a:pt x="3502840" y="495816"/>
                      <a:pt x="3512746" y="372650"/>
                      <a:pt x="2842606" y="18881"/>
                    </a:cubicBezTo>
                    <a:cubicBezTo>
                      <a:pt x="2541783" y="-38103"/>
                      <a:pt x="2417210" y="44060"/>
                      <a:pt x="2166745" y="130200"/>
                    </a:cubicBezTo>
                    <a:cubicBezTo>
                      <a:pt x="1932182" y="184534"/>
                      <a:pt x="1811587" y="315730"/>
                      <a:pt x="1435225" y="376690"/>
                    </a:cubicBezTo>
                    <a:close/>
                  </a:path>
                </a:pathLst>
              </a:custGeom>
              <a:solidFill>
                <a:srgbClr val="F6BB9B"/>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26" name="Freeform 19">
                <a:extLst>
                  <a:ext uri="{FF2B5EF4-FFF2-40B4-BE49-F238E27FC236}">
                    <a16:creationId xmlns:a16="http://schemas.microsoft.com/office/drawing/2014/main" id="{16A3467E-0DF3-4791-8D04-1E633DF39EF5}"/>
                  </a:ext>
                </a:extLst>
              </p:cNvPr>
              <p:cNvSpPr/>
              <p:nvPr/>
            </p:nvSpPr>
            <p:spPr>
              <a:xfrm flipH="1">
                <a:off x="2156087" y="2217893"/>
                <a:ext cx="1545584" cy="794676"/>
              </a:xfrm>
              <a:custGeom>
                <a:avLst/>
                <a:gdLst>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35267 h 1979038"/>
                  <a:gd name="connsiteX1" fmla="*/ 659958 w 3347499"/>
                  <a:gd name="connsiteY1" fmla="*/ 78676 h 1979038"/>
                  <a:gd name="connsiteX2" fmla="*/ 373711 w 3347499"/>
                  <a:gd name="connsiteY2" fmla="*/ 23017 h 1979038"/>
                  <a:gd name="connsiteX3" fmla="*/ 95416 w 3347499"/>
                  <a:gd name="connsiteY3" fmla="*/ 38919 h 1979038"/>
                  <a:gd name="connsiteX4" fmla="*/ 111318 w 3347499"/>
                  <a:gd name="connsiteY4" fmla="*/ 134335 h 1979038"/>
                  <a:gd name="connsiteX5" fmla="*/ 0 w 3347499"/>
                  <a:gd name="connsiteY5" fmla="*/ 197946 h 1979038"/>
                  <a:gd name="connsiteX6" fmla="*/ 779228 w 3347499"/>
                  <a:gd name="connsiteY6" fmla="*/ 1247518 h 1979038"/>
                  <a:gd name="connsiteX7" fmla="*/ 1900362 w 3347499"/>
                  <a:gd name="connsiteY7" fmla="*/ 1979038 h 1979038"/>
                  <a:gd name="connsiteX8" fmla="*/ 3347499 w 3347499"/>
                  <a:gd name="connsiteY8" fmla="*/ 1637132 h 1979038"/>
                  <a:gd name="connsiteX9" fmla="*/ 1304013 w 3347499"/>
                  <a:gd name="connsiteY9" fmla="*/ 635267 h 1979038"/>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11318 w 3347499"/>
                  <a:gd name="connsiteY4" fmla="*/ 153906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811033 w 3347499"/>
                  <a:gd name="connsiteY6" fmla="*/ 1243235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863437"/>
                  <a:gd name="connsiteX1" fmla="*/ 659958 w 3347499"/>
                  <a:gd name="connsiteY1" fmla="*/ 98247 h 1863437"/>
                  <a:gd name="connsiteX2" fmla="*/ 373711 w 3347499"/>
                  <a:gd name="connsiteY2" fmla="*/ 42588 h 1863437"/>
                  <a:gd name="connsiteX3" fmla="*/ 95416 w 3347499"/>
                  <a:gd name="connsiteY3" fmla="*/ 58490 h 1863437"/>
                  <a:gd name="connsiteX4" fmla="*/ 174928 w 3347499"/>
                  <a:gd name="connsiteY4" fmla="*/ 177759 h 1863437"/>
                  <a:gd name="connsiteX5" fmla="*/ 0 w 3347499"/>
                  <a:gd name="connsiteY5" fmla="*/ 217517 h 1863437"/>
                  <a:gd name="connsiteX6" fmla="*/ 811033 w 3347499"/>
                  <a:gd name="connsiteY6" fmla="*/ 1243235 h 1863437"/>
                  <a:gd name="connsiteX7" fmla="*/ 1924216 w 3347499"/>
                  <a:gd name="connsiteY7" fmla="*/ 1863437 h 1863437"/>
                  <a:gd name="connsiteX8" fmla="*/ 3347499 w 3347499"/>
                  <a:gd name="connsiteY8" fmla="*/ 1656703 h 1863437"/>
                  <a:gd name="connsiteX9" fmla="*/ 1304013 w 3347499"/>
                  <a:gd name="connsiteY9" fmla="*/ 654838 h 1863437"/>
                  <a:gd name="connsiteX0" fmla="*/ 1304013 w 3347499"/>
                  <a:gd name="connsiteY0" fmla="*/ 654838 h 1982707"/>
                  <a:gd name="connsiteX1" fmla="*/ 659958 w 3347499"/>
                  <a:gd name="connsiteY1" fmla="*/ 98247 h 1982707"/>
                  <a:gd name="connsiteX2" fmla="*/ 373711 w 3347499"/>
                  <a:gd name="connsiteY2" fmla="*/ 42588 h 1982707"/>
                  <a:gd name="connsiteX3" fmla="*/ 95416 w 3347499"/>
                  <a:gd name="connsiteY3" fmla="*/ 58490 h 1982707"/>
                  <a:gd name="connsiteX4" fmla="*/ 174928 w 3347499"/>
                  <a:gd name="connsiteY4" fmla="*/ 177759 h 1982707"/>
                  <a:gd name="connsiteX5" fmla="*/ 0 w 3347499"/>
                  <a:gd name="connsiteY5" fmla="*/ 217517 h 1982707"/>
                  <a:gd name="connsiteX6" fmla="*/ 811033 w 3347499"/>
                  <a:gd name="connsiteY6" fmla="*/ 1243235 h 1982707"/>
                  <a:gd name="connsiteX7" fmla="*/ 2146852 w 3347499"/>
                  <a:gd name="connsiteY7" fmla="*/ 1982707 h 1982707"/>
                  <a:gd name="connsiteX8" fmla="*/ 3347499 w 3347499"/>
                  <a:gd name="connsiteY8" fmla="*/ 1656703 h 1982707"/>
                  <a:gd name="connsiteX9" fmla="*/ 1304013 w 3347499"/>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1304013 w 3387256"/>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304013 w 3387256"/>
                  <a:gd name="connsiteY10" fmla="*/ 654838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72207 w 3753016"/>
                  <a:gd name="connsiteY11" fmla="*/ 630984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5192 h 1985110"/>
                  <a:gd name="connsiteX1" fmla="*/ 699714 w 3753016"/>
                  <a:gd name="connsiteY1" fmla="*/ 92698 h 1985110"/>
                  <a:gd name="connsiteX2" fmla="*/ 397565 w 3753016"/>
                  <a:gd name="connsiteY2" fmla="*/ 37040 h 1985110"/>
                  <a:gd name="connsiteX3" fmla="*/ 95416 w 3753016"/>
                  <a:gd name="connsiteY3" fmla="*/ 60893 h 1985110"/>
                  <a:gd name="connsiteX4" fmla="*/ 119269 w 3753016"/>
                  <a:gd name="connsiteY4" fmla="*/ 172211 h 1985110"/>
                  <a:gd name="connsiteX5" fmla="*/ 0 w 3753016"/>
                  <a:gd name="connsiteY5" fmla="*/ 219920 h 1985110"/>
                  <a:gd name="connsiteX6" fmla="*/ 811033 w 3753016"/>
                  <a:gd name="connsiteY6" fmla="*/ 1245638 h 1985110"/>
                  <a:gd name="connsiteX7" fmla="*/ 2146852 w 3753016"/>
                  <a:gd name="connsiteY7" fmla="*/ 1985110 h 1985110"/>
                  <a:gd name="connsiteX8" fmla="*/ 3753016 w 3753016"/>
                  <a:gd name="connsiteY8" fmla="*/ 1500080 h 1985110"/>
                  <a:gd name="connsiteX9" fmla="*/ 2409244 w 3753016"/>
                  <a:gd name="connsiteY9" fmla="*/ 1293347 h 1985110"/>
                  <a:gd name="connsiteX10" fmla="*/ 755373 w 3753016"/>
                  <a:gd name="connsiteY10" fmla="*/ 871927 h 1985110"/>
                  <a:gd name="connsiteX11" fmla="*/ 1311965 w 3753016"/>
                  <a:gd name="connsiteY11" fmla="*/ 665192 h 1985110"/>
                  <a:gd name="connsiteX0" fmla="*/ 1311965 w 3753016"/>
                  <a:gd name="connsiteY0" fmla="*/ 670630 h 1990548"/>
                  <a:gd name="connsiteX1" fmla="*/ 699714 w 3753016"/>
                  <a:gd name="connsiteY1" fmla="*/ 98136 h 1990548"/>
                  <a:gd name="connsiteX2" fmla="*/ 453224 w 3753016"/>
                  <a:gd name="connsiteY2" fmla="*/ 26576 h 1990548"/>
                  <a:gd name="connsiteX3" fmla="*/ 95416 w 3753016"/>
                  <a:gd name="connsiteY3" fmla="*/ 66331 h 1990548"/>
                  <a:gd name="connsiteX4" fmla="*/ 119269 w 3753016"/>
                  <a:gd name="connsiteY4" fmla="*/ 177649 h 1990548"/>
                  <a:gd name="connsiteX5" fmla="*/ 0 w 3753016"/>
                  <a:gd name="connsiteY5" fmla="*/ 225358 h 1990548"/>
                  <a:gd name="connsiteX6" fmla="*/ 811033 w 3753016"/>
                  <a:gd name="connsiteY6" fmla="*/ 1251076 h 1990548"/>
                  <a:gd name="connsiteX7" fmla="*/ 2146852 w 3753016"/>
                  <a:gd name="connsiteY7" fmla="*/ 1990548 h 1990548"/>
                  <a:gd name="connsiteX8" fmla="*/ 3753016 w 3753016"/>
                  <a:gd name="connsiteY8" fmla="*/ 1505518 h 1990548"/>
                  <a:gd name="connsiteX9" fmla="*/ 2409244 w 3753016"/>
                  <a:gd name="connsiteY9" fmla="*/ 1298785 h 1990548"/>
                  <a:gd name="connsiteX10" fmla="*/ 755373 w 3753016"/>
                  <a:gd name="connsiteY10" fmla="*/ 877365 h 1990548"/>
                  <a:gd name="connsiteX11" fmla="*/ 1311965 w 3753016"/>
                  <a:gd name="connsiteY11" fmla="*/ 670630 h 1990548"/>
                  <a:gd name="connsiteX0" fmla="*/ 1311965 w 3753016"/>
                  <a:gd name="connsiteY0" fmla="*/ 671729 h 1991647"/>
                  <a:gd name="connsiteX1" fmla="*/ 699714 w 3753016"/>
                  <a:gd name="connsiteY1" fmla="*/ 99235 h 1991647"/>
                  <a:gd name="connsiteX2" fmla="*/ 453224 w 3753016"/>
                  <a:gd name="connsiteY2" fmla="*/ 27675 h 1991647"/>
                  <a:gd name="connsiteX3" fmla="*/ 95416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37304 w 3778355"/>
                  <a:gd name="connsiteY0" fmla="*/ 671729 h 1991647"/>
                  <a:gd name="connsiteX1" fmla="*/ 725053 w 3778355"/>
                  <a:gd name="connsiteY1" fmla="*/ 99235 h 1991647"/>
                  <a:gd name="connsiteX2" fmla="*/ 478563 w 3778355"/>
                  <a:gd name="connsiteY2" fmla="*/ 27675 h 1991647"/>
                  <a:gd name="connsiteX3" fmla="*/ 152560 w 3778355"/>
                  <a:gd name="connsiteY3" fmla="*/ 67430 h 1991647"/>
                  <a:gd name="connsiteX4" fmla="*/ 232072 w 3778355"/>
                  <a:gd name="connsiteY4" fmla="*/ 186702 h 1991647"/>
                  <a:gd name="connsiteX5" fmla="*/ 25339 w 3778355"/>
                  <a:gd name="connsiteY5" fmla="*/ 226457 h 1991647"/>
                  <a:gd name="connsiteX6" fmla="*/ 836372 w 3778355"/>
                  <a:gd name="connsiteY6" fmla="*/ 1252175 h 1991647"/>
                  <a:gd name="connsiteX7" fmla="*/ 2172191 w 3778355"/>
                  <a:gd name="connsiteY7" fmla="*/ 1991647 h 1991647"/>
                  <a:gd name="connsiteX8" fmla="*/ 3778355 w 3778355"/>
                  <a:gd name="connsiteY8" fmla="*/ 1506617 h 1991647"/>
                  <a:gd name="connsiteX9" fmla="*/ 2434583 w 3778355"/>
                  <a:gd name="connsiteY9" fmla="*/ 1299884 h 1991647"/>
                  <a:gd name="connsiteX10" fmla="*/ 780712 w 3778355"/>
                  <a:gd name="connsiteY10" fmla="*/ 878464 h 1991647"/>
                  <a:gd name="connsiteX11" fmla="*/ 1337304 w 3778355"/>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206733 w 3753016"/>
                  <a:gd name="connsiteY4" fmla="*/ 186702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9647"/>
                  <a:gd name="connsiteX1" fmla="*/ 699714 w 3753016"/>
                  <a:gd name="connsiteY1" fmla="*/ 99235 h 1929647"/>
                  <a:gd name="connsiteX2" fmla="*/ 453224 w 3753016"/>
                  <a:gd name="connsiteY2" fmla="*/ 27675 h 1929647"/>
                  <a:gd name="connsiteX3" fmla="*/ 127221 w 3753016"/>
                  <a:gd name="connsiteY3" fmla="*/ 67430 h 1929647"/>
                  <a:gd name="connsiteX4" fmla="*/ 166977 w 3753016"/>
                  <a:gd name="connsiteY4" fmla="*/ 154897 h 1929647"/>
                  <a:gd name="connsiteX5" fmla="*/ 0 w 3753016"/>
                  <a:gd name="connsiteY5" fmla="*/ 226457 h 1929647"/>
                  <a:gd name="connsiteX6" fmla="*/ 818984 w 3753016"/>
                  <a:gd name="connsiteY6" fmla="*/ 1347591 h 1929647"/>
                  <a:gd name="connsiteX7" fmla="*/ 2011680 w 3753016"/>
                  <a:gd name="connsiteY7" fmla="*/ 1928037 h 1929647"/>
                  <a:gd name="connsiteX8" fmla="*/ 3753016 w 3753016"/>
                  <a:gd name="connsiteY8" fmla="*/ 1506617 h 1929647"/>
                  <a:gd name="connsiteX9" fmla="*/ 2409244 w 3753016"/>
                  <a:gd name="connsiteY9" fmla="*/ 1299884 h 1929647"/>
                  <a:gd name="connsiteX10" fmla="*/ 755373 w 3753016"/>
                  <a:gd name="connsiteY10" fmla="*/ 878464 h 1929647"/>
                  <a:gd name="connsiteX11" fmla="*/ 1311965 w 3753016"/>
                  <a:gd name="connsiteY11" fmla="*/ 671729 h 19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3016" h="1929647">
                    <a:moveTo>
                      <a:pt x="1311965" y="671729"/>
                    </a:moveTo>
                    <a:cubicBezTo>
                      <a:pt x="1166191" y="480897"/>
                      <a:pt x="893195" y="-35936"/>
                      <a:pt x="699714" y="99235"/>
                    </a:cubicBezTo>
                    <a:cubicBezTo>
                      <a:pt x="667909" y="136342"/>
                      <a:pt x="636104" y="-73042"/>
                      <a:pt x="453224" y="27675"/>
                    </a:cubicBezTo>
                    <a:cubicBezTo>
                      <a:pt x="360459" y="32976"/>
                      <a:pt x="331304" y="-57141"/>
                      <a:pt x="127221" y="67430"/>
                    </a:cubicBezTo>
                    <a:cubicBezTo>
                      <a:pt x="74212" y="88634"/>
                      <a:pt x="188181" y="128392"/>
                      <a:pt x="166977" y="154897"/>
                    </a:cubicBezTo>
                    <a:cubicBezTo>
                      <a:pt x="145773" y="181402"/>
                      <a:pt x="70236" y="131041"/>
                      <a:pt x="0" y="226457"/>
                    </a:cubicBezTo>
                    <a:cubicBezTo>
                      <a:pt x="272995" y="600168"/>
                      <a:pt x="673210" y="1283981"/>
                      <a:pt x="818984" y="1347591"/>
                    </a:cubicBezTo>
                    <a:cubicBezTo>
                      <a:pt x="1216549" y="1541073"/>
                      <a:pt x="1741336" y="1885630"/>
                      <a:pt x="2011680" y="1928037"/>
                    </a:cubicBezTo>
                    <a:cubicBezTo>
                      <a:pt x="2266121" y="1954542"/>
                      <a:pt x="3172571" y="1647090"/>
                      <a:pt x="3753016" y="1506617"/>
                    </a:cubicBezTo>
                    <a:cubicBezTo>
                      <a:pt x="3697357" y="1407226"/>
                      <a:pt x="3208351" y="1168688"/>
                      <a:pt x="2409244" y="1299884"/>
                    </a:cubicBezTo>
                    <a:cubicBezTo>
                      <a:pt x="489003" y="1295909"/>
                      <a:pt x="734169" y="972555"/>
                      <a:pt x="755373" y="878464"/>
                    </a:cubicBezTo>
                    <a:cubicBezTo>
                      <a:pt x="816333" y="727390"/>
                      <a:pt x="1115833" y="695583"/>
                      <a:pt x="1311965" y="671729"/>
                    </a:cubicBezTo>
                    <a:close/>
                  </a:path>
                </a:pathLst>
              </a:custGeom>
              <a:solidFill>
                <a:srgbClr val="F6BB9B"/>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sp>
          <p:nvSpPr>
            <p:cNvPr id="124" name="직사각형 51">
              <a:extLst>
                <a:ext uri="{FF2B5EF4-FFF2-40B4-BE49-F238E27FC236}">
                  <a16:creationId xmlns:a16="http://schemas.microsoft.com/office/drawing/2014/main" id="{4D62C063-B755-462D-8730-539AEB7494AF}"/>
                </a:ext>
              </a:extLst>
            </p:cNvPr>
            <p:cNvSpPr/>
            <p:nvPr/>
          </p:nvSpPr>
          <p:spPr>
            <a:xfrm rot="18740140">
              <a:off x="1894195" y="2506511"/>
              <a:ext cx="285737" cy="709307"/>
            </a:xfrm>
            <a:prstGeom prst="rect">
              <a:avLst/>
            </a:prstGeom>
            <a:solidFill>
              <a:schemeClr val="accent6">
                <a:lumMod val="20000"/>
                <a:lumOff val="80000"/>
              </a:schemeClr>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142" name="Group 89">
            <a:extLst>
              <a:ext uri="{FF2B5EF4-FFF2-40B4-BE49-F238E27FC236}">
                <a16:creationId xmlns:a16="http://schemas.microsoft.com/office/drawing/2014/main" id="{E1105299-E764-4C85-AB7D-0F9A5356E3D9}"/>
              </a:ext>
            </a:extLst>
          </p:cNvPr>
          <p:cNvGrpSpPr/>
          <p:nvPr/>
        </p:nvGrpSpPr>
        <p:grpSpPr>
          <a:xfrm>
            <a:off x="6563376" y="3635346"/>
            <a:ext cx="2541135" cy="2541135"/>
            <a:chOff x="9358112" y="2792785"/>
            <a:chExt cx="2371378" cy="2371378"/>
          </a:xfrm>
        </p:grpSpPr>
        <p:grpSp>
          <p:nvGrpSpPr>
            <p:cNvPr id="143" name="Group 45">
              <a:extLst>
                <a:ext uri="{FF2B5EF4-FFF2-40B4-BE49-F238E27FC236}">
                  <a16:creationId xmlns:a16="http://schemas.microsoft.com/office/drawing/2014/main" id="{D8864221-B050-4C7D-811F-939BE6D5292A}"/>
                </a:ext>
              </a:extLst>
            </p:cNvPr>
            <p:cNvGrpSpPr/>
            <p:nvPr/>
          </p:nvGrpSpPr>
          <p:grpSpPr>
            <a:xfrm>
              <a:off x="9358112" y="2792785"/>
              <a:ext cx="2371378" cy="2371378"/>
              <a:chOff x="6876256" y="3063517"/>
              <a:chExt cx="1944216" cy="1944216"/>
            </a:xfrm>
            <a:scene3d>
              <a:camera prst="perspectiveLeft">
                <a:rot lat="0" lon="3900000" rev="0"/>
              </a:camera>
              <a:lightRig rig="threePt" dir="t"/>
            </a:scene3d>
          </p:grpSpPr>
          <p:sp>
            <p:nvSpPr>
              <p:cNvPr id="145" name="Oval 46">
                <a:extLst>
                  <a:ext uri="{FF2B5EF4-FFF2-40B4-BE49-F238E27FC236}">
                    <a16:creationId xmlns:a16="http://schemas.microsoft.com/office/drawing/2014/main" id="{7E6DF907-4349-4F26-A4CD-6938DDEB559F}"/>
                  </a:ext>
                </a:extLst>
              </p:cNvPr>
              <p:cNvSpPr/>
              <p:nvPr/>
            </p:nvSpPr>
            <p:spPr>
              <a:xfrm>
                <a:off x="6876256" y="3063517"/>
                <a:ext cx="1944216" cy="1944216"/>
              </a:xfrm>
              <a:prstGeom prst="ellipse">
                <a:avLst/>
              </a:prstGeom>
              <a:solidFill>
                <a:schemeClr val="bg1"/>
              </a:solidFill>
              <a:ln w="165100">
                <a:solidFill>
                  <a:schemeClr val="accent2"/>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46" name="Oval 47">
                <a:extLst>
                  <a:ext uri="{FF2B5EF4-FFF2-40B4-BE49-F238E27FC236}">
                    <a16:creationId xmlns:a16="http://schemas.microsoft.com/office/drawing/2014/main" id="{EA5C8EA2-CC35-4DE9-A4D2-EF4B67CF57F4}"/>
                  </a:ext>
                </a:extLst>
              </p:cNvPr>
              <p:cNvSpPr/>
              <p:nvPr/>
            </p:nvSpPr>
            <p:spPr>
              <a:xfrm>
                <a:off x="7165759" y="3353020"/>
                <a:ext cx="1365211" cy="1365211"/>
              </a:xfrm>
              <a:prstGeom prst="ellipse">
                <a:avLst/>
              </a:prstGeom>
              <a:solidFill>
                <a:schemeClr val="bg1"/>
              </a:solidFill>
              <a:ln w="165100">
                <a:solidFill>
                  <a:schemeClr val="accent2"/>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47" name="Oval 48">
                <a:extLst>
                  <a:ext uri="{FF2B5EF4-FFF2-40B4-BE49-F238E27FC236}">
                    <a16:creationId xmlns:a16="http://schemas.microsoft.com/office/drawing/2014/main" id="{420048F2-64A7-48D8-96F3-774F5BB000B4}"/>
                  </a:ext>
                </a:extLst>
              </p:cNvPr>
              <p:cNvSpPr/>
              <p:nvPr/>
            </p:nvSpPr>
            <p:spPr>
              <a:xfrm>
                <a:off x="7487073" y="3674334"/>
                <a:ext cx="722583" cy="722583"/>
              </a:xfrm>
              <a:prstGeom prst="ellipse">
                <a:avLst/>
              </a:prstGeom>
              <a:solidFill>
                <a:schemeClr val="bg1"/>
              </a:solidFill>
              <a:ln w="165100">
                <a:solidFill>
                  <a:schemeClr val="accent2"/>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
          <p:nvSpPr>
            <p:cNvPr id="144" name="Oval 88">
              <a:extLst>
                <a:ext uri="{FF2B5EF4-FFF2-40B4-BE49-F238E27FC236}">
                  <a16:creationId xmlns:a16="http://schemas.microsoft.com/office/drawing/2014/main" id="{E5A92B0C-2BC0-4653-9C1D-EA7FF08AEFAA}"/>
                </a:ext>
              </a:extLst>
            </p:cNvPr>
            <p:cNvSpPr/>
            <p:nvPr/>
          </p:nvSpPr>
          <p:spPr>
            <a:xfrm>
              <a:off x="10461010" y="3789695"/>
              <a:ext cx="148554" cy="3554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148" name="Graphic 9">
            <a:extLst>
              <a:ext uri="{FF2B5EF4-FFF2-40B4-BE49-F238E27FC236}">
                <a16:creationId xmlns:a16="http://schemas.microsoft.com/office/drawing/2014/main" id="{5309F238-9B1B-4C89-9EC4-0869457465D8}"/>
              </a:ext>
            </a:extLst>
          </p:cNvPr>
          <p:cNvGrpSpPr/>
          <p:nvPr/>
        </p:nvGrpSpPr>
        <p:grpSpPr>
          <a:xfrm>
            <a:off x="4804218" y="1453804"/>
            <a:ext cx="2723488" cy="1523987"/>
            <a:chOff x="-24359" y="3903"/>
            <a:chExt cx="12241926" cy="6850236"/>
          </a:xfrm>
        </p:grpSpPr>
        <p:grpSp>
          <p:nvGrpSpPr>
            <p:cNvPr id="149" name="Graphic 9">
              <a:extLst>
                <a:ext uri="{FF2B5EF4-FFF2-40B4-BE49-F238E27FC236}">
                  <a16:creationId xmlns:a16="http://schemas.microsoft.com/office/drawing/2014/main" id="{6D4B9CB1-12F4-4044-A330-400EFC1C4804}"/>
                </a:ext>
              </a:extLst>
            </p:cNvPr>
            <p:cNvGrpSpPr/>
            <p:nvPr/>
          </p:nvGrpSpPr>
          <p:grpSpPr>
            <a:xfrm>
              <a:off x="-24359" y="3903"/>
              <a:ext cx="4189025" cy="6829430"/>
              <a:chOff x="-24359" y="3903"/>
              <a:chExt cx="4189025" cy="6829430"/>
            </a:xfrm>
            <a:solidFill>
              <a:srgbClr val="F28549"/>
            </a:solidFill>
          </p:grpSpPr>
          <p:sp>
            <p:nvSpPr>
              <p:cNvPr id="157" name="Freeform: Shape 153">
                <a:extLst>
                  <a:ext uri="{FF2B5EF4-FFF2-40B4-BE49-F238E27FC236}">
                    <a16:creationId xmlns:a16="http://schemas.microsoft.com/office/drawing/2014/main" id="{AB6CFB73-F259-4560-955F-46B2CC5D64C7}"/>
                  </a:ext>
                </a:extLst>
              </p:cNvPr>
              <p:cNvSpPr/>
              <p:nvPr/>
            </p:nvSpPr>
            <p:spPr>
              <a:xfrm>
                <a:off x="2251747" y="6668948"/>
                <a:ext cx="397" cy="397"/>
              </a:xfrm>
              <a:custGeom>
                <a:avLst/>
                <a:gdLst>
                  <a:gd name="connsiteX0" fmla="*/ 397 w 397"/>
                  <a:gd name="connsiteY0" fmla="*/ 397 h 397"/>
                  <a:gd name="connsiteX1" fmla="*/ 265 w 397"/>
                  <a:gd name="connsiteY1" fmla="*/ 265 h 397"/>
                  <a:gd name="connsiteX2" fmla="*/ 0 w 397"/>
                  <a:gd name="connsiteY2" fmla="*/ 0 h 397"/>
                  <a:gd name="connsiteX3" fmla="*/ 397 w 397"/>
                  <a:gd name="connsiteY3" fmla="*/ 397 h 397"/>
                </a:gdLst>
                <a:ahLst/>
                <a:cxnLst>
                  <a:cxn ang="0">
                    <a:pos x="connsiteX0" y="connsiteY0"/>
                  </a:cxn>
                  <a:cxn ang="0">
                    <a:pos x="connsiteX1" y="connsiteY1"/>
                  </a:cxn>
                  <a:cxn ang="0">
                    <a:pos x="connsiteX2" y="connsiteY2"/>
                  </a:cxn>
                  <a:cxn ang="0">
                    <a:pos x="connsiteX3" y="connsiteY3"/>
                  </a:cxn>
                </a:cxnLst>
                <a:rect l="l" t="t" r="r" b="b"/>
                <a:pathLst>
                  <a:path w="397" h="397">
                    <a:moveTo>
                      <a:pt x="397" y="397"/>
                    </a:moveTo>
                    <a:cubicBezTo>
                      <a:pt x="331" y="331"/>
                      <a:pt x="331" y="331"/>
                      <a:pt x="265" y="265"/>
                    </a:cubicBezTo>
                    <a:cubicBezTo>
                      <a:pt x="199" y="199"/>
                      <a:pt x="132" y="133"/>
                      <a:pt x="0" y="0"/>
                    </a:cubicBezTo>
                    <a:lnTo>
                      <a:pt x="397" y="397"/>
                    </a:lnTo>
                    <a:close/>
                  </a:path>
                </a:pathLst>
              </a:custGeom>
              <a:solidFill>
                <a:srgbClr val="F28549"/>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8" name="Freeform: Shape 154">
                <a:extLst>
                  <a:ext uri="{FF2B5EF4-FFF2-40B4-BE49-F238E27FC236}">
                    <a16:creationId xmlns:a16="http://schemas.microsoft.com/office/drawing/2014/main" id="{C390D6C2-B99A-4259-8AE9-BC97827179B4}"/>
                  </a:ext>
                </a:extLst>
              </p:cNvPr>
              <p:cNvSpPr/>
              <p:nvPr/>
            </p:nvSpPr>
            <p:spPr>
              <a:xfrm>
                <a:off x="2279745" y="6695953"/>
                <a:ext cx="132" cy="727"/>
              </a:xfrm>
              <a:custGeom>
                <a:avLst/>
                <a:gdLst>
                  <a:gd name="connsiteX0" fmla="*/ 0 w 132"/>
                  <a:gd name="connsiteY0" fmla="*/ 0 h 727"/>
                  <a:gd name="connsiteX1" fmla="*/ 133 w 132"/>
                  <a:gd name="connsiteY1" fmla="*/ 728 h 727"/>
                  <a:gd name="connsiteX2" fmla="*/ 0 w 132"/>
                  <a:gd name="connsiteY2" fmla="*/ 0 h 727"/>
                </a:gdLst>
                <a:ahLst/>
                <a:cxnLst>
                  <a:cxn ang="0">
                    <a:pos x="connsiteX0" y="connsiteY0"/>
                  </a:cxn>
                  <a:cxn ang="0">
                    <a:pos x="connsiteX1" y="connsiteY1"/>
                  </a:cxn>
                  <a:cxn ang="0">
                    <a:pos x="connsiteX2" y="connsiteY2"/>
                  </a:cxn>
                </a:cxnLst>
                <a:rect l="l" t="t" r="r" b="b"/>
                <a:pathLst>
                  <a:path w="132" h="727">
                    <a:moveTo>
                      <a:pt x="0" y="0"/>
                    </a:moveTo>
                    <a:cubicBezTo>
                      <a:pt x="66" y="265"/>
                      <a:pt x="133" y="463"/>
                      <a:pt x="133" y="728"/>
                    </a:cubicBezTo>
                    <a:cubicBezTo>
                      <a:pt x="133" y="728"/>
                      <a:pt x="0" y="198"/>
                      <a:pt x="0" y="0"/>
                    </a:cubicBezTo>
                    <a:close/>
                  </a:path>
                </a:pathLst>
              </a:custGeom>
              <a:solidFill>
                <a:srgbClr val="F28549"/>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9" name="Freeform: Shape 155">
                <a:extLst>
                  <a:ext uri="{FF2B5EF4-FFF2-40B4-BE49-F238E27FC236}">
                    <a16:creationId xmlns:a16="http://schemas.microsoft.com/office/drawing/2014/main" id="{67AF54C8-B7F7-4D7D-9911-7FF3EC8635C7}"/>
                  </a:ext>
                </a:extLst>
              </p:cNvPr>
              <p:cNvSpPr/>
              <p:nvPr/>
            </p:nvSpPr>
            <p:spPr>
              <a:xfrm>
                <a:off x="2224477" y="6641479"/>
                <a:ext cx="66" cy="66"/>
              </a:xfrm>
              <a:custGeom>
                <a:avLst/>
                <a:gdLst>
                  <a:gd name="connsiteX0" fmla="*/ 66 w 66"/>
                  <a:gd name="connsiteY0" fmla="*/ 66 h 66"/>
                  <a:gd name="connsiteX1" fmla="*/ 0 w 66"/>
                  <a:gd name="connsiteY1" fmla="*/ 0 h 66"/>
                  <a:gd name="connsiteX2" fmla="*/ 0 w 66"/>
                  <a:gd name="connsiteY2" fmla="*/ 0 h 66"/>
                </a:gdLst>
                <a:ahLst/>
                <a:cxnLst>
                  <a:cxn ang="0">
                    <a:pos x="connsiteX0" y="connsiteY0"/>
                  </a:cxn>
                  <a:cxn ang="0">
                    <a:pos x="connsiteX1" y="connsiteY1"/>
                  </a:cxn>
                  <a:cxn ang="0">
                    <a:pos x="connsiteX2" y="connsiteY2"/>
                  </a:cxn>
                </a:cxnLst>
                <a:rect l="l" t="t" r="r" b="b"/>
                <a:pathLst>
                  <a:path w="66" h="66">
                    <a:moveTo>
                      <a:pt x="66" y="66"/>
                    </a:moveTo>
                    <a:lnTo>
                      <a:pt x="0" y="0"/>
                    </a:lnTo>
                    <a:lnTo>
                      <a:pt x="0" y="0"/>
                    </a:lnTo>
                    <a:close/>
                  </a:path>
                </a:pathLst>
              </a:custGeom>
              <a:solidFill>
                <a:srgbClr val="F28549"/>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0" name="Freeform: Shape 156">
                <a:extLst>
                  <a:ext uri="{FF2B5EF4-FFF2-40B4-BE49-F238E27FC236}">
                    <a16:creationId xmlns:a16="http://schemas.microsoft.com/office/drawing/2014/main" id="{3A507340-84AA-44F2-B501-8B0E1AF27A14}"/>
                  </a:ext>
                </a:extLst>
              </p:cNvPr>
              <p:cNvSpPr/>
              <p:nvPr/>
            </p:nvSpPr>
            <p:spPr>
              <a:xfrm>
                <a:off x="2279745" y="6695820"/>
                <a:ext cx="6618" cy="132"/>
              </a:xfrm>
              <a:custGeom>
                <a:avLst/>
                <a:gdLst>
                  <a:gd name="connsiteX0" fmla="*/ 0 w 6618"/>
                  <a:gd name="connsiteY0" fmla="*/ 133 h 132"/>
                  <a:gd name="connsiteX1" fmla="*/ 0 w 6618"/>
                  <a:gd name="connsiteY1" fmla="*/ 0 h 132"/>
                  <a:gd name="connsiteX2" fmla="*/ 0 w 6618"/>
                  <a:gd name="connsiteY2" fmla="*/ 0 h 132"/>
                  <a:gd name="connsiteX3" fmla="*/ 0 w 6618"/>
                  <a:gd name="connsiteY3" fmla="*/ 133 h 132"/>
                </a:gdLst>
                <a:ahLst/>
                <a:cxnLst>
                  <a:cxn ang="0">
                    <a:pos x="connsiteX0" y="connsiteY0"/>
                  </a:cxn>
                  <a:cxn ang="0">
                    <a:pos x="connsiteX1" y="connsiteY1"/>
                  </a:cxn>
                  <a:cxn ang="0">
                    <a:pos x="connsiteX2" y="connsiteY2"/>
                  </a:cxn>
                  <a:cxn ang="0">
                    <a:pos x="connsiteX3" y="connsiteY3"/>
                  </a:cxn>
                </a:cxnLst>
                <a:rect l="l" t="t" r="r" b="b"/>
                <a:pathLst>
                  <a:path w="6618" h="132">
                    <a:moveTo>
                      <a:pt x="0" y="133"/>
                    </a:moveTo>
                    <a:cubicBezTo>
                      <a:pt x="0" y="66"/>
                      <a:pt x="0" y="66"/>
                      <a:pt x="0" y="0"/>
                    </a:cubicBezTo>
                    <a:lnTo>
                      <a:pt x="0" y="0"/>
                    </a:lnTo>
                    <a:cubicBezTo>
                      <a:pt x="0" y="66"/>
                      <a:pt x="0" y="133"/>
                      <a:pt x="0" y="133"/>
                    </a:cubicBezTo>
                    <a:close/>
                  </a:path>
                </a:pathLst>
              </a:custGeom>
              <a:solidFill>
                <a:srgbClr val="F28549"/>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1" name="Freeform: Shape 157">
                <a:extLst>
                  <a:ext uri="{FF2B5EF4-FFF2-40B4-BE49-F238E27FC236}">
                    <a16:creationId xmlns:a16="http://schemas.microsoft.com/office/drawing/2014/main" id="{142ED874-6AB6-4698-A61F-2850A78ACE38}"/>
                  </a:ext>
                </a:extLst>
              </p:cNvPr>
              <p:cNvSpPr/>
              <p:nvPr/>
            </p:nvSpPr>
            <p:spPr>
              <a:xfrm>
                <a:off x="968542" y="6717332"/>
                <a:ext cx="463" cy="595"/>
              </a:xfrm>
              <a:custGeom>
                <a:avLst/>
                <a:gdLst>
                  <a:gd name="connsiteX0" fmla="*/ 463 w 463"/>
                  <a:gd name="connsiteY0" fmla="*/ 596 h 595"/>
                  <a:gd name="connsiteX1" fmla="*/ 397 w 463"/>
                  <a:gd name="connsiteY1" fmla="*/ 265 h 595"/>
                  <a:gd name="connsiteX2" fmla="*/ 0 w 463"/>
                  <a:gd name="connsiteY2" fmla="*/ 0 h 595"/>
                  <a:gd name="connsiteX3" fmla="*/ 463 w 463"/>
                  <a:gd name="connsiteY3" fmla="*/ 596 h 595"/>
                </a:gdLst>
                <a:ahLst/>
                <a:cxnLst>
                  <a:cxn ang="0">
                    <a:pos x="connsiteX0" y="connsiteY0"/>
                  </a:cxn>
                  <a:cxn ang="0">
                    <a:pos x="connsiteX1" y="connsiteY1"/>
                  </a:cxn>
                  <a:cxn ang="0">
                    <a:pos x="connsiteX2" y="connsiteY2"/>
                  </a:cxn>
                  <a:cxn ang="0">
                    <a:pos x="connsiteX3" y="connsiteY3"/>
                  </a:cxn>
                </a:cxnLst>
                <a:rect l="l" t="t" r="r" b="b"/>
                <a:pathLst>
                  <a:path w="463" h="595">
                    <a:moveTo>
                      <a:pt x="463" y="596"/>
                    </a:moveTo>
                    <a:cubicBezTo>
                      <a:pt x="463" y="463"/>
                      <a:pt x="463" y="397"/>
                      <a:pt x="397" y="265"/>
                    </a:cubicBezTo>
                    <a:cubicBezTo>
                      <a:pt x="265" y="199"/>
                      <a:pt x="132" y="66"/>
                      <a:pt x="0" y="0"/>
                    </a:cubicBezTo>
                    <a:lnTo>
                      <a:pt x="463" y="596"/>
                    </a:lnTo>
                    <a:close/>
                  </a:path>
                </a:pathLst>
              </a:custGeom>
              <a:solidFill>
                <a:srgbClr val="F28549"/>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2" name="Freeform: Shape 158">
                <a:extLst>
                  <a:ext uri="{FF2B5EF4-FFF2-40B4-BE49-F238E27FC236}">
                    <a16:creationId xmlns:a16="http://schemas.microsoft.com/office/drawing/2014/main" id="{6D7998A3-0443-435B-B2E8-A993E62DCC69}"/>
                  </a:ext>
                </a:extLst>
              </p:cNvPr>
              <p:cNvSpPr/>
              <p:nvPr/>
            </p:nvSpPr>
            <p:spPr>
              <a:xfrm>
                <a:off x="-24359" y="3903"/>
                <a:ext cx="4189025" cy="6829430"/>
              </a:xfrm>
              <a:custGeom>
                <a:avLst/>
                <a:gdLst>
                  <a:gd name="connsiteX0" fmla="*/ 4054181 w 4189025"/>
                  <a:gd name="connsiteY0" fmla="*/ 2982226 h 6829430"/>
                  <a:gd name="connsiteX1" fmla="*/ 3898239 w 4189025"/>
                  <a:gd name="connsiteY1" fmla="*/ 2929805 h 6829430"/>
                  <a:gd name="connsiteX2" fmla="*/ 3779364 w 4189025"/>
                  <a:gd name="connsiteY2" fmla="*/ 2982491 h 6829430"/>
                  <a:gd name="connsiteX3" fmla="*/ 3593903 w 4189025"/>
                  <a:gd name="connsiteY3" fmla="*/ 3081245 h 6829430"/>
                  <a:gd name="connsiteX4" fmla="*/ 3456164 w 4189025"/>
                  <a:gd name="connsiteY4" fmla="*/ 3084885 h 6829430"/>
                  <a:gd name="connsiteX5" fmla="*/ 3368993 w 4189025"/>
                  <a:gd name="connsiteY5" fmla="*/ 2983881 h 6829430"/>
                  <a:gd name="connsiteX6" fmla="*/ 3303135 w 4189025"/>
                  <a:gd name="connsiteY6" fmla="*/ 2592373 h 6829430"/>
                  <a:gd name="connsiteX7" fmla="*/ 3318358 w 4189025"/>
                  <a:gd name="connsiteY7" fmla="*/ 2406449 h 6829430"/>
                  <a:gd name="connsiteX8" fmla="*/ 3353703 w 4189025"/>
                  <a:gd name="connsiteY8" fmla="*/ 2213706 h 6829430"/>
                  <a:gd name="connsiteX9" fmla="*/ 3421017 w 4189025"/>
                  <a:gd name="connsiteY9" fmla="*/ 1971587 h 6829430"/>
                  <a:gd name="connsiteX10" fmla="*/ 3427107 w 4189025"/>
                  <a:gd name="connsiteY10" fmla="*/ 1930087 h 6829430"/>
                  <a:gd name="connsiteX11" fmla="*/ 3414994 w 4189025"/>
                  <a:gd name="connsiteY11" fmla="*/ 1913407 h 6829430"/>
                  <a:gd name="connsiteX12" fmla="*/ 3367735 w 4189025"/>
                  <a:gd name="connsiteY12" fmla="*/ 1894080 h 6829430"/>
                  <a:gd name="connsiteX13" fmla="*/ 3224833 w 4189025"/>
                  <a:gd name="connsiteY13" fmla="*/ 1846556 h 6829430"/>
                  <a:gd name="connsiteX14" fmla="*/ 3075975 w 4189025"/>
                  <a:gd name="connsiteY14" fmla="*/ 1830737 h 6829430"/>
                  <a:gd name="connsiteX15" fmla="*/ 2586706 w 4189025"/>
                  <a:gd name="connsiteY15" fmla="*/ 1888057 h 6829430"/>
                  <a:gd name="connsiteX16" fmla="*/ 2480274 w 4189025"/>
                  <a:gd name="connsiteY16" fmla="*/ 1880776 h 6829430"/>
                  <a:gd name="connsiteX17" fmla="*/ 2406937 w 4189025"/>
                  <a:gd name="connsiteY17" fmla="*/ 1821934 h 6829430"/>
                  <a:gd name="connsiteX18" fmla="*/ 2501256 w 4189025"/>
                  <a:gd name="connsiteY18" fmla="*/ 1739992 h 6829430"/>
                  <a:gd name="connsiteX19" fmla="*/ 2897662 w 4189025"/>
                  <a:gd name="connsiteY19" fmla="*/ 1254099 h 6829430"/>
                  <a:gd name="connsiteX20" fmla="*/ 2189440 w 4189025"/>
                  <a:gd name="connsiteY20" fmla="*/ 18087 h 6829430"/>
                  <a:gd name="connsiteX21" fmla="*/ 1142066 w 4189025"/>
                  <a:gd name="connsiteY21" fmla="*/ 600881 h 6829430"/>
                  <a:gd name="connsiteX22" fmla="*/ 1363601 w 4189025"/>
                  <a:gd name="connsiteY22" fmla="*/ 1622970 h 6829430"/>
                  <a:gd name="connsiteX23" fmla="*/ 1479100 w 4189025"/>
                  <a:gd name="connsiteY23" fmla="*/ 1744692 h 6829430"/>
                  <a:gd name="connsiteX24" fmla="*/ 1620546 w 4189025"/>
                  <a:gd name="connsiteY24" fmla="*/ 1831598 h 6829430"/>
                  <a:gd name="connsiteX25" fmla="*/ 1596983 w 4189025"/>
                  <a:gd name="connsiteY25" fmla="*/ 1864626 h 6829430"/>
                  <a:gd name="connsiteX26" fmla="*/ 1595792 w 4189025"/>
                  <a:gd name="connsiteY26" fmla="*/ 1866215 h 6829430"/>
                  <a:gd name="connsiteX27" fmla="*/ 1575074 w 4189025"/>
                  <a:gd name="connsiteY27" fmla="*/ 1886204 h 6829430"/>
                  <a:gd name="connsiteX28" fmla="*/ 1398482 w 4189025"/>
                  <a:gd name="connsiteY28" fmla="*/ 1949414 h 6829430"/>
                  <a:gd name="connsiteX29" fmla="*/ 917686 w 4189025"/>
                  <a:gd name="connsiteY29" fmla="*/ 1996673 h 6829430"/>
                  <a:gd name="connsiteX30" fmla="*/ 835744 w 4189025"/>
                  <a:gd name="connsiteY30" fmla="*/ 2051411 h 6829430"/>
                  <a:gd name="connsiteX31" fmla="*/ 884261 w 4189025"/>
                  <a:gd name="connsiteY31" fmla="*/ 2288103 h 6829430"/>
                  <a:gd name="connsiteX32" fmla="*/ 919274 w 4189025"/>
                  <a:gd name="connsiteY32" fmla="*/ 2700989 h 6829430"/>
                  <a:gd name="connsiteX33" fmla="*/ 852953 w 4189025"/>
                  <a:gd name="connsiteY33" fmla="*/ 3044179 h 6829430"/>
                  <a:gd name="connsiteX34" fmla="*/ 697674 w 4189025"/>
                  <a:gd name="connsiteY34" fmla="*/ 3107853 h 6829430"/>
                  <a:gd name="connsiteX35" fmla="*/ 607392 w 4189025"/>
                  <a:gd name="connsiteY35" fmla="*/ 3076678 h 6829430"/>
                  <a:gd name="connsiteX36" fmla="*/ 462769 w 4189025"/>
                  <a:gd name="connsiteY36" fmla="*/ 2996126 h 6829430"/>
                  <a:gd name="connsiteX37" fmla="*/ 311925 w 4189025"/>
                  <a:gd name="connsiteY37" fmla="*/ 2960847 h 6829430"/>
                  <a:gd name="connsiteX38" fmla="*/ 2690 w 4189025"/>
                  <a:gd name="connsiteY38" fmla="*/ 3306817 h 6829430"/>
                  <a:gd name="connsiteX39" fmla="*/ 290678 w 4189025"/>
                  <a:gd name="connsiteY39" fmla="*/ 3678931 h 6829430"/>
                  <a:gd name="connsiteX40" fmla="*/ 305835 w 4189025"/>
                  <a:gd name="connsiteY40" fmla="*/ 3672841 h 6829430"/>
                  <a:gd name="connsiteX41" fmla="*/ 541667 w 4189025"/>
                  <a:gd name="connsiteY41" fmla="*/ 3617309 h 6829430"/>
                  <a:gd name="connsiteX42" fmla="*/ 675170 w 4189025"/>
                  <a:gd name="connsiteY42" fmla="*/ 3573028 h 6829430"/>
                  <a:gd name="connsiteX43" fmla="*/ 793449 w 4189025"/>
                  <a:gd name="connsiteY43" fmla="*/ 3588252 h 6829430"/>
                  <a:gd name="connsiteX44" fmla="*/ 911530 w 4189025"/>
                  <a:gd name="connsiteY44" fmla="*/ 3778677 h 6829430"/>
                  <a:gd name="connsiteX45" fmla="*/ 970571 w 4189025"/>
                  <a:gd name="connsiteY45" fmla="*/ 4504175 h 6829430"/>
                  <a:gd name="connsiteX46" fmla="*/ 952965 w 4189025"/>
                  <a:gd name="connsiteY46" fmla="*/ 5244564 h 6829430"/>
                  <a:gd name="connsiteX47" fmla="*/ 955745 w 4189025"/>
                  <a:gd name="connsiteY47" fmla="*/ 6479054 h 6829430"/>
                  <a:gd name="connsiteX48" fmla="*/ 954884 w 4189025"/>
                  <a:gd name="connsiteY48" fmla="*/ 6577807 h 6829430"/>
                  <a:gd name="connsiteX49" fmla="*/ 961966 w 4189025"/>
                  <a:gd name="connsiteY49" fmla="*/ 6706809 h 6829430"/>
                  <a:gd name="connsiteX50" fmla="*/ 969115 w 4189025"/>
                  <a:gd name="connsiteY50" fmla="*/ 6713825 h 6829430"/>
                  <a:gd name="connsiteX51" fmla="*/ 982750 w 4189025"/>
                  <a:gd name="connsiteY51" fmla="*/ 6734543 h 6829430"/>
                  <a:gd name="connsiteX52" fmla="*/ 1112149 w 4189025"/>
                  <a:gd name="connsiteY52" fmla="*/ 6776771 h 6829430"/>
                  <a:gd name="connsiteX53" fmla="*/ 1819378 w 4189025"/>
                  <a:gd name="connsiteY53" fmla="*/ 6772403 h 6829430"/>
                  <a:gd name="connsiteX54" fmla="*/ 1944011 w 4189025"/>
                  <a:gd name="connsiteY54" fmla="*/ 6733616 h 6829430"/>
                  <a:gd name="connsiteX55" fmla="*/ 2075132 w 4189025"/>
                  <a:gd name="connsiteY55" fmla="*/ 6530945 h 6829430"/>
                  <a:gd name="connsiteX56" fmla="*/ 2074470 w 4189025"/>
                  <a:gd name="connsiteY56" fmla="*/ 5362711 h 6829430"/>
                  <a:gd name="connsiteX57" fmla="*/ 2079500 w 4189025"/>
                  <a:gd name="connsiteY57" fmla="*/ 5266472 h 6829430"/>
                  <a:gd name="connsiteX58" fmla="*/ 2111271 w 4189025"/>
                  <a:gd name="connsiteY58" fmla="*/ 5207961 h 6829430"/>
                  <a:gd name="connsiteX59" fmla="*/ 2185138 w 4189025"/>
                  <a:gd name="connsiteY59" fmla="*/ 5229671 h 6829430"/>
                  <a:gd name="connsiteX60" fmla="*/ 2197118 w 4189025"/>
                  <a:gd name="connsiteY60" fmla="*/ 5331271 h 6829430"/>
                  <a:gd name="connsiteX61" fmla="*/ 2197250 w 4189025"/>
                  <a:gd name="connsiteY61" fmla="*/ 6482297 h 6829430"/>
                  <a:gd name="connsiteX62" fmla="*/ 2416534 w 4189025"/>
                  <a:gd name="connsiteY62" fmla="*/ 6753274 h 6829430"/>
                  <a:gd name="connsiteX63" fmla="*/ 3021567 w 4189025"/>
                  <a:gd name="connsiteY63" fmla="*/ 6803776 h 6829430"/>
                  <a:gd name="connsiteX64" fmla="*/ 3229069 w 4189025"/>
                  <a:gd name="connsiteY64" fmla="*/ 6741890 h 6829430"/>
                  <a:gd name="connsiteX65" fmla="*/ 3294133 w 4189025"/>
                  <a:gd name="connsiteY65" fmla="*/ 6642474 h 6829430"/>
                  <a:gd name="connsiteX66" fmla="*/ 3294266 w 4189025"/>
                  <a:gd name="connsiteY66" fmla="*/ 6590781 h 6829430"/>
                  <a:gd name="connsiteX67" fmla="*/ 3294133 w 4189025"/>
                  <a:gd name="connsiteY67" fmla="*/ 4215193 h 6829430"/>
                  <a:gd name="connsiteX68" fmla="*/ 3288838 w 4189025"/>
                  <a:gd name="connsiteY68" fmla="*/ 4036086 h 6829430"/>
                  <a:gd name="connsiteX69" fmla="*/ 3340333 w 4189025"/>
                  <a:gd name="connsiteY69" fmla="*/ 3747833 h 6829430"/>
                  <a:gd name="connsiteX70" fmla="*/ 3528177 w 4189025"/>
                  <a:gd name="connsiteY70" fmla="*/ 3643983 h 6829430"/>
                  <a:gd name="connsiteX71" fmla="*/ 3627527 w 4189025"/>
                  <a:gd name="connsiteY71" fmla="*/ 3670392 h 6829430"/>
                  <a:gd name="connsiteX72" fmla="*/ 3785586 w 4189025"/>
                  <a:gd name="connsiteY72" fmla="*/ 3728969 h 6829430"/>
                  <a:gd name="connsiteX73" fmla="*/ 4025521 w 4189025"/>
                  <a:gd name="connsiteY73" fmla="*/ 3666289 h 6829430"/>
                  <a:gd name="connsiteX74" fmla="*/ 4167562 w 4189025"/>
                  <a:gd name="connsiteY74" fmla="*/ 3429332 h 6829430"/>
                  <a:gd name="connsiteX75" fmla="*/ 4054181 w 4189025"/>
                  <a:gd name="connsiteY75" fmla="*/ 2982226 h 6829430"/>
                  <a:gd name="connsiteX76" fmla="*/ 970703 w 4189025"/>
                  <a:gd name="connsiteY76" fmla="*/ 3992335 h 6829430"/>
                  <a:gd name="connsiteX77" fmla="*/ 974476 w 4189025"/>
                  <a:gd name="connsiteY77" fmla="*/ 3998888 h 6829430"/>
                  <a:gd name="connsiteX78" fmla="*/ 970703 w 4189025"/>
                  <a:gd name="connsiteY78" fmla="*/ 3992335 h 682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189025" h="6829430">
                    <a:moveTo>
                      <a:pt x="4054181" y="2982226"/>
                    </a:moveTo>
                    <a:cubicBezTo>
                      <a:pt x="4013938" y="2938210"/>
                      <a:pt x="3958802" y="2912860"/>
                      <a:pt x="3898239" y="2929805"/>
                    </a:cubicBezTo>
                    <a:cubicBezTo>
                      <a:pt x="3857202" y="2941321"/>
                      <a:pt x="3816960" y="2959854"/>
                      <a:pt x="3779364" y="2982491"/>
                    </a:cubicBezTo>
                    <a:cubicBezTo>
                      <a:pt x="3719331" y="3018630"/>
                      <a:pt x="3659364" y="3055034"/>
                      <a:pt x="3593903" y="3081245"/>
                    </a:cubicBezTo>
                    <a:cubicBezTo>
                      <a:pt x="3548166" y="3099579"/>
                      <a:pt x="3499782" y="3102756"/>
                      <a:pt x="3456164" y="3084885"/>
                    </a:cubicBezTo>
                    <a:cubicBezTo>
                      <a:pt x="3413339" y="3067345"/>
                      <a:pt x="3387261" y="3026837"/>
                      <a:pt x="3368993" y="2983881"/>
                    </a:cubicBezTo>
                    <a:cubicBezTo>
                      <a:pt x="3315711" y="2858717"/>
                      <a:pt x="3300222" y="2725612"/>
                      <a:pt x="3303135" y="2592373"/>
                    </a:cubicBezTo>
                    <a:cubicBezTo>
                      <a:pt x="3304459" y="2531347"/>
                      <a:pt x="3303863" y="2468401"/>
                      <a:pt x="3318358" y="2406449"/>
                    </a:cubicBezTo>
                    <a:cubicBezTo>
                      <a:pt x="3333185" y="2343172"/>
                      <a:pt x="3339340" y="2277579"/>
                      <a:pt x="3353703" y="2213706"/>
                    </a:cubicBezTo>
                    <a:cubicBezTo>
                      <a:pt x="3372104" y="2131831"/>
                      <a:pt x="3396925" y="2051874"/>
                      <a:pt x="3421017" y="1971587"/>
                    </a:cubicBezTo>
                    <a:cubicBezTo>
                      <a:pt x="3424856" y="1958813"/>
                      <a:pt x="3430747" y="1943523"/>
                      <a:pt x="3427107" y="1930087"/>
                    </a:cubicBezTo>
                    <a:cubicBezTo>
                      <a:pt x="3425187" y="1922872"/>
                      <a:pt x="3421150" y="1917643"/>
                      <a:pt x="3414994" y="1913407"/>
                    </a:cubicBezTo>
                    <a:cubicBezTo>
                      <a:pt x="3401690" y="1904141"/>
                      <a:pt x="3382694" y="1900368"/>
                      <a:pt x="3367735" y="1894080"/>
                    </a:cubicBezTo>
                    <a:cubicBezTo>
                      <a:pt x="3319947" y="1873826"/>
                      <a:pt x="3276725" y="1854830"/>
                      <a:pt x="3224833" y="1846556"/>
                    </a:cubicBezTo>
                    <a:cubicBezTo>
                      <a:pt x="3175457" y="1838746"/>
                      <a:pt x="3125682" y="1835238"/>
                      <a:pt x="3075975" y="1830737"/>
                    </a:cubicBezTo>
                    <a:cubicBezTo>
                      <a:pt x="2906994" y="1815646"/>
                      <a:pt x="2750126" y="1856749"/>
                      <a:pt x="2586706" y="1888057"/>
                    </a:cubicBezTo>
                    <a:cubicBezTo>
                      <a:pt x="2550964" y="1894874"/>
                      <a:pt x="2514428" y="1902155"/>
                      <a:pt x="2480274" y="1880776"/>
                    </a:cubicBezTo>
                    <a:cubicBezTo>
                      <a:pt x="2453004" y="1865553"/>
                      <a:pt x="2442877" y="1831995"/>
                      <a:pt x="2406937" y="1821934"/>
                    </a:cubicBezTo>
                    <a:cubicBezTo>
                      <a:pt x="2448768" y="1799099"/>
                      <a:pt x="2466441" y="1762099"/>
                      <a:pt x="2501256" y="1739992"/>
                    </a:cubicBezTo>
                    <a:cubicBezTo>
                      <a:pt x="2686386" y="1622110"/>
                      <a:pt x="2817970" y="1458491"/>
                      <a:pt x="2897662" y="1254099"/>
                    </a:cubicBezTo>
                    <a:cubicBezTo>
                      <a:pt x="3098810" y="738355"/>
                      <a:pt x="2714914" y="129880"/>
                      <a:pt x="2189440" y="18087"/>
                    </a:cubicBezTo>
                    <a:cubicBezTo>
                      <a:pt x="1747364" y="-75967"/>
                      <a:pt x="1322497" y="208447"/>
                      <a:pt x="1142066" y="600881"/>
                    </a:cubicBezTo>
                    <a:cubicBezTo>
                      <a:pt x="978514" y="956646"/>
                      <a:pt x="1103412" y="1352390"/>
                      <a:pt x="1363601" y="1622970"/>
                    </a:cubicBezTo>
                    <a:cubicBezTo>
                      <a:pt x="1402321" y="1663279"/>
                      <a:pt x="1437600" y="1707163"/>
                      <a:pt x="1479100" y="1744692"/>
                    </a:cubicBezTo>
                    <a:cubicBezTo>
                      <a:pt x="1522851" y="1784273"/>
                      <a:pt x="1575273" y="1801085"/>
                      <a:pt x="1620546" y="1831598"/>
                    </a:cubicBezTo>
                    <a:cubicBezTo>
                      <a:pt x="1613663" y="1843048"/>
                      <a:pt x="1603469" y="1852778"/>
                      <a:pt x="1596983" y="1864626"/>
                    </a:cubicBezTo>
                    <a:cubicBezTo>
                      <a:pt x="1596983" y="1864626"/>
                      <a:pt x="1595792" y="1866215"/>
                      <a:pt x="1595792" y="1866215"/>
                    </a:cubicBezTo>
                    <a:cubicBezTo>
                      <a:pt x="1593144" y="1877334"/>
                      <a:pt x="1590827" y="1888719"/>
                      <a:pt x="1575074" y="1886204"/>
                    </a:cubicBezTo>
                    <a:cubicBezTo>
                      <a:pt x="1525764" y="1933860"/>
                      <a:pt x="1466723" y="1952988"/>
                      <a:pt x="1398482" y="1949414"/>
                    </a:cubicBezTo>
                    <a:cubicBezTo>
                      <a:pt x="1235922" y="1940942"/>
                      <a:pt x="1075811" y="1958349"/>
                      <a:pt x="917686" y="1996673"/>
                    </a:cubicBezTo>
                    <a:cubicBezTo>
                      <a:pt x="883400" y="2004946"/>
                      <a:pt x="851298" y="2015603"/>
                      <a:pt x="835744" y="2051411"/>
                    </a:cubicBezTo>
                    <a:cubicBezTo>
                      <a:pt x="852026" y="2130308"/>
                      <a:pt x="869368" y="2209007"/>
                      <a:pt x="884261" y="2288103"/>
                    </a:cubicBezTo>
                    <a:cubicBezTo>
                      <a:pt x="909942" y="2424055"/>
                      <a:pt x="921326" y="2562655"/>
                      <a:pt x="919274" y="2700989"/>
                    </a:cubicBezTo>
                    <a:cubicBezTo>
                      <a:pt x="917554" y="2816158"/>
                      <a:pt x="924702" y="2949132"/>
                      <a:pt x="852953" y="3044179"/>
                    </a:cubicBezTo>
                    <a:cubicBezTo>
                      <a:pt x="813769" y="3096071"/>
                      <a:pt x="762671" y="3117649"/>
                      <a:pt x="697674" y="3107853"/>
                    </a:cubicBezTo>
                    <a:cubicBezTo>
                      <a:pt x="665308" y="3102955"/>
                      <a:pt x="637111" y="3088525"/>
                      <a:pt x="607392" y="3076678"/>
                    </a:cubicBezTo>
                    <a:cubicBezTo>
                      <a:pt x="555500" y="3055961"/>
                      <a:pt x="512808" y="3019424"/>
                      <a:pt x="462769" y="2996126"/>
                    </a:cubicBezTo>
                    <a:cubicBezTo>
                      <a:pt x="415047" y="2973952"/>
                      <a:pt x="366266" y="2948801"/>
                      <a:pt x="311925" y="2960847"/>
                    </a:cubicBezTo>
                    <a:cubicBezTo>
                      <a:pt x="161676" y="2994074"/>
                      <a:pt x="25856" y="3156303"/>
                      <a:pt x="2690" y="3306817"/>
                    </a:cubicBezTo>
                    <a:cubicBezTo>
                      <a:pt x="-22991" y="3473613"/>
                      <a:pt x="139900" y="3638555"/>
                      <a:pt x="290678" y="3678931"/>
                    </a:cubicBezTo>
                    <a:cubicBezTo>
                      <a:pt x="294451" y="3673702"/>
                      <a:pt x="300011" y="3672643"/>
                      <a:pt x="305835" y="3672841"/>
                    </a:cubicBezTo>
                    <a:cubicBezTo>
                      <a:pt x="389697" y="3676548"/>
                      <a:pt x="465947" y="3648285"/>
                      <a:pt x="541667" y="3617309"/>
                    </a:cubicBezTo>
                    <a:cubicBezTo>
                      <a:pt x="585153" y="3599504"/>
                      <a:pt x="628176" y="3580309"/>
                      <a:pt x="675170" y="3573028"/>
                    </a:cubicBezTo>
                    <a:cubicBezTo>
                      <a:pt x="713890" y="3567005"/>
                      <a:pt x="751552" y="3569256"/>
                      <a:pt x="793449" y="3588252"/>
                    </a:cubicBezTo>
                    <a:cubicBezTo>
                      <a:pt x="852291" y="3614860"/>
                      <a:pt x="895777" y="3720762"/>
                      <a:pt x="911530" y="3778677"/>
                    </a:cubicBezTo>
                    <a:cubicBezTo>
                      <a:pt x="975403" y="4013913"/>
                      <a:pt x="986059" y="4261857"/>
                      <a:pt x="970571" y="4504175"/>
                    </a:cubicBezTo>
                    <a:cubicBezTo>
                      <a:pt x="954884" y="4749206"/>
                      <a:pt x="953163" y="4998738"/>
                      <a:pt x="952965" y="5244564"/>
                    </a:cubicBezTo>
                    <a:cubicBezTo>
                      <a:pt x="952634" y="5656060"/>
                      <a:pt x="958657" y="6067557"/>
                      <a:pt x="955745" y="6479054"/>
                    </a:cubicBezTo>
                    <a:cubicBezTo>
                      <a:pt x="955480" y="6511949"/>
                      <a:pt x="955215" y="6544911"/>
                      <a:pt x="954884" y="6577807"/>
                    </a:cubicBezTo>
                    <a:cubicBezTo>
                      <a:pt x="954421" y="6621028"/>
                      <a:pt x="955480" y="6664051"/>
                      <a:pt x="961966" y="6706809"/>
                    </a:cubicBezTo>
                    <a:cubicBezTo>
                      <a:pt x="969777" y="6703633"/>
                      <a:pt x="968453" y="6709722"/>
                      <a:pt x="969115" y="6713825"/>
                    </a:cubicBezTo>
                    <a:cubicBezTo>
                      <a:pt x="976263" y="6718988"/>
                      <a:pt x="986986" y="6721901"/>
                      <a:pt x="982750" y="6734543"/>
                    </a:cubicBezTo>
                    <a:cubicBezTo>
                      <a:pt x="1026699" y="6746059"/>
                      <a:pt x="1067273" y="6767108"/>
                      <a:pt x="1112149" y="6776771"/>
                    </a:cubicBezTo>
                    <a:cubicBezTo>
                      <a:pt x="1348377" y="6827670"/>
                      <a:pt x="1583944" y="6821117"/>
                      <a:pt x="1819378" y="6772403"/>
                    </a:cubicBezTo>
                    <a:cubicBezTo>
                      <a:pt x="1862136" y="6763533"/>
                      <a:pt x="1904232" y="6752215"/>
                      <a:pt x="1944011" y="6733616"/>
                    </a:cubicBezTo>
                    <a:cubicBezTo>
                      <a:pt x="2029925" y="6693505"/>
                      <a:pt x="2075529" y="6629765"/>
                      <a:pt x="2075132" y="6530945"/>
                    </a:cubicBezTo>
                    <a:cubicBezTo>
                      <a:pt x="2073411" y="6141556"/>
                      <a:pt x="2074205" y="5752100"/>
                      <a:pt x="2074470" y="5362711"/>
                    </a:cubicBezTo>
                    <a:cubicBezTo>
                      <a:pt x="2074470" y="5330609"/>
                      <a:pt x="2076985" y="5298508"/>
                      <a:pt x="2079500" y="5266472"/>
                    </a:cubicBezTo>
                    <a:cubicBezTo>
                      <a:pt x="2081353" y="5242710"/>
                      <a:pt x="2090752" y="5222059"/>
                      <a:pt x="2111271" y="5207961"/>
                    </a:cubicBezTo>
                    <a:cubicBezTo>
                      <a:pt x="2141387" y="5187244"/>
                      <a:pt x="2169981" y="5196511"/>
                      <a:pt x="2185138" y="5229671"/>
                    </a:cubicBezTo>
                    <a:cubicBezTo>
                      <a:pt x="2200295" y="5262633"/>
                      <a:pt x="2197118" y="5297118"/>
                      <a:pt x="2197118" y="5331271"/>
                    </a:cubicBezTo>
                    <a:cubicBezTo>
                      <a:pt x="2197449" y="5714969"/>
                      <a:pt x="2197449" y="6098599"/>
                      <a:pt x="2197250" y="6482297"/>
                    </a:cubicBezTo>
                    <a:cubicBezTo>
                      <a:pt x="2197184" y="6632016"/>
                      <a:pt x="2274824" y="6711774"/>
                      <a:pt x="2416534" y="6753274"/>
                    </a:cubicBezTo>
                    <a:cubicBezTo>
                      <a:pt x="2614770" y="6811388"/>
                      <a:pt x="2813403" y="6861691"/>
                      <a:pt x="3021567" y="6803776"/>
                    </a:cubicBezTo>
                    <a:cubicBezTo>
                      <a:pt x="3091132" y="6784449"/>
                      <a:pt x="3162285" y="6770814"/>
                      <a:pt x="3229069" y="6741890"/>
                    </a:cubicBezTo>
                    <a:cubicBezTo>
                      <a:pt x="3273019" y="6722893"/>
                      <a:pt x="3295126" y="6690593"/>
                      <a:pt x="3294133" y="6642474"/>
                    </a:cubicBezTo>
                    <a:cubicBezTo>
                      <a:pt x="3293736" y="6625265"/>
                      <a:pt x="3294266" y="6607989"/>
                      <a:pt x="3294266" y="6590781"/>
                    </a:cubicBezTo>
                    <a:cubicBezTo>
                      <a:pt x="3294199" y="5798896"/>
                      <a:pt x="3294067" y="5007078"/>
                      <a:pt x="3294133" y="4215193"/>
                    </a:cubicBezTo>
                    <a:cubicBezTo>
                      <a:pt x="3294133" y="4155425"/>
                      <a:pt x="3291419" y="4095789"/>
                      <a:pt x="3288838" y="4036086"/>
                    </a:cubicBezTo>
                    <a:cubicBezTo>
                      <a:pt x="3284536" y="3936538"/>
                      <a:pt x="3293538" y="3838512"/>
                      <a:pt x="3340333" y="3747833"/>
                    </a:cubicBezTo>
                    <a:cubicBezTo>
                      <a:pt x="3382032" y="3667083"/>
                      <a:pt x="3438293" y="3636636"/>
                      <a:pt x="3528177" y="3643983"/>
                    </a:cubicBezTo>
                    <a:cubicBezTo>
                      <a:pt x="3563059" y="3646829"/>
                      <a:pt x="3595359" y="3658081"/>
                      <a:pt x="3627527" y="3670392"/>
                    </a:cubicBezTo>
                    <a:cubicBezTo>
                      <a:pt x="3680015" y="3690448"/>
                      <a:pt x="3731443" y="3712952"/>
                      <a:pt x="3785586" y="3728969"/>
                    </a:cubicBezTo>
                    <a:cubicBezTo>
                      <a:pt x="3878846" y="3756504"/>
                      <a:pt x="3957479" y="3732808"/>
                      <a:pt x="4025521" y="3666289"/>
                    </a:cubicBezTo>
                    <a:cubicBezTo>
                      <a:pt x="4093629" y="3599769"/>
                      <a:pt x="4139498" y="3519217"/>
                      <a:pt x="4167562" y="3429332"/>
                    </a:cubicBezTo>
                    <a:cubicBezTo>
                      <a:pt x="4221109" y="3257704"/>
                      <a:pt x="4171203" y="3110037"/>
                      <a:pt x="4054181" y="2982226"/>
                    </a:cubicBezTo>
                    <a:close/>
                    <a:moveTo>
                      <a:pt x="970703" y="3992335"/>
                    </a:moveTo>
                    <a:cubicBezTo>
                      <a:pt x="972093" y="3994453"/>
                      <a:pt x="973351" y="3996637"/>
                      <a:pt x="974476" y="3998888"/>
                    </a:cubicBezTo>
                    <a:cubicBezTo>
                      <a:pt x="973417" y="3996637"/>
                      <a:pt x="972093" y="3994520"/>
                      <a:pt x="970703" y="3992335"/>
                    </a:cubicBezTo>
                    <a:close/>
                  </a:path>
                </a:pathLst>
              </a:custGeom>
              <a:solidFill>
                <a:schemeClr val="accent1"/>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3" name="Freeform: Shape 159">
                <a:extLst>
                  <a:ext uri="{FF2B5EF4-FFF2-40B4-BE49-F238E27FC236}">
                    <a16:creationId xmlns:a16="http://schemas.microsoft.com/office/drawing/2014/main" id="{9C1D6C75-7222-4482-BC2B-3D89A5F88B05}"/>
                  </a:ext>
                </a:extLst>
              </p:cNvPr>
              <p:cNvSpPr/>
              <p:nvPr/>
            </p:nvSpPr>
            <p:spPr>
              <a:xfrm>
                <a:off x="961526" y="6710580"/>
                <a:ext cx="330" cy="463"/>
              </a:xfrm>
              <a:custGeom>
                <a:avLst/>
                <a:gdLst>
                  <a:gd name="connsiteX0" fmla="*/ 331 w 330"/>
                  <a:gd name="connsiteY0" fmla="*/ 463 h 463"/>
                  <a:gd name="connsiteX1" fmla="*/ 265 w 330"/>
                  <a:gd name="connsiteY1" fmla="*/ 0 h 463"/>
                  <a:gd name="connsiteX2" fmla="*/ 0 w 330"/>
                  <a:gd name="connsiteY2" fmla="*/ 66 h 463"/>
                  <a:gd name="connsiteX3" fmla="*/ 331 w 330"/>
                  <a:gd name="connsiteY3" fmla="*/ 463 h 463"/>
                </a:gdLst>
                <a:ahLst/>
                <a:cxnLst>
                  <a:cxn ang="0">
                    <a:pos x="connsiteX0" y="connsiteY0"/>
                  </a:cxn>
                  <a:cxn ang="0">
                    <a:pos x="connsiteX1" y="connsiteY1"/>
                  </a:cxn>
                  <a:cxn ang="0">
                    <a:pos x="connsiteX2" y="connsiteY2"/>
                  </a:cxn>
                  <a:cxn ang="0">
                    <a:pos x="connsiteX3" y="connsiteY3"/>
                  </a:cxn>
                </a:cxnLst>
                <a:rect l="l" t="t" r="r" b="b"/>
                <a:pathLst>
                  <a:path w="330" h="463">
                    <a:moveTo>
                      <a:pt x="331" y="463"/>
                    </a:moveTo>
                    <a:cubicBezTo>
                      <a:pt x="331" y="331"/>
                      <a:pt x="265" y="133"/>
                      <a:pt x="265" y="0"/>
                    </a:cubicBezTo>
                    <a:cubicBezTo>
                      <a:pt x="199" y="66"/>
                      <a:pt x="132" y="66"/>
                      <a:pt x="0" y="66"/>
                    </a:cubicBezTo>
                    <a:lnTo>
                      <a:pt x="331" y="463"/>
                    </a:lnTo>
                    <a:close/>
                  </a:path>
                </a:pathLst>
              </a:custGeom>
              <a:solidFill>
                <a:srgbClr val="F28549"/>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4" name="Freeform: Shape 160">
                <a:extLst>
                  <a:ext uri="{FF2B5EF4-FFF2-40B4-BE49-F238E27FC236}">
                    <a16:creationId xmlns:a16="http://schemas.microsoft.com/office/drawing/2014/main" id="{FE6353DC-B966-4478-B2BF-EA1054ECEAE1}"/>
                  </a:ext>
                </a:extLst>
              </p:cNvPr>
              <p:cNvSpPr/>
              <p:nvPr/>
            </p:nvSpPr>
            <p:spPr>
              <a:xfrm>
                <a:off x="982045" y="6738176"/>
                <a:ext cx="529" cy="469"/>
              </a:xfrm>
              <a:custGeom>
                <a:avLst/>
                <a:gdLst>
                  <a:gd name="connsiteX0" fmla="*/ 463 w 529"/>
                  <a:gd name="connsiteY0" fmla="*/ 469 h 469"/>
                  <a:gd name="connsiteX1" fmla="*/ 530 w 529"/>
                  <a:gd name="connsiteY1" fmla="*/ 138 h 469"/>
                  <a:gd name="connsiteX2" fmla="*/ 0 w 529"/>
                  <a:gd name="connsiteY2" fmla="*/ 6 h 469"/>
                  <a:gd name="connsiteX3" fmla="*/ 463 w 529"/>
                  <a:gd name="connsiteY3" fmla="*/ 469 h 469"/>
                </a:gdLst>
                <a:ahLst/>
                <a:cxnLst>
                  <a:cxn ang="0">
                    <a:pos x="connsiteX0" y="connsiteY0"/>
                  </a:cxn>
                  <a:cxn ang="0">
                    <a:pos x="connsiteX1" y="connsiteY1"/>
                  </a:cxn>
                  <a:cxn ang="0">
                    <a:pos x="connsiteX2" y="connsiteY2"/>
                  </a:cxn>
                  <a:cxn ang="0">
                    <a:pos x="connsiteX3" y="connsiteY3"/>
                  </a:cxn>
                </a:cxnLst>
                <a:rect l="l" t="t" r="r" b="b"/>
                <a:pathLst>
                  <a:path w="529" h="469">
                    <a:moveTo>
                      <a:pt x="463" y="469"/>
                    </a:moveTo>
                    <a:cubicBezTo>
                      <a:pt x="530" y="337"/>
                      <a:pt x="530" y="270"/>
                      <a:pt x="530" y="138"/>
                    </a:cubicBezTo>
                    <a:cubicBezTo>
                      <a:pt x="331" y="72"/>
                      <a:pt x="199" y="6"/>
                      <a:pt x="0" y="6"/>
                    </a:cubicBezTo>
                    <a:cubicBezTo>
                      <a:pt x="0" y="-61"/>
                      <a:pt x="463" y="469"/>
                      <a:pt x="463" y="469"/>
                    </a:cubicBezTo>
                    <a:close/>
                  </a:path>
                </a:pathLst>
              </a:custGeom>
              <a:solidFill>
                <a:srgbClr val="F28549"/>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150" name="Freeform: Shape 146">
              <a:extLst>
                <a:ext uri="{FF2B5EF4-FFF2-40B4-BE49-F238E27FC236}">
                  <a16:creationId xmlns:a16="http://schemas.microsoft.com/office/drawing/2014/main" id="{426C7641-9D35-4E22-914B-E6438220A8F1}"/>
                </a:ext>
              </a:extLst>
            </p:cNvPr>
            <p:cNvSpPr/>
            <p:nvPr/>
          </p:nvSpPr>
          <p:spPr>
            <a:xfrm>
              <a:off x="8569304" y="52160"/>
              <a:ext cx="3648263" cy="6801979"/>
            </a:xfrm>
            <a:custGeom>
              <a:avLst/>
              <a:gdLst>
                <a:gd name="connsiteX0" fmla="*/ 3531980 w 3649260"/>
                <a:gd name="connsiteY0" fmla="*/ 2838259 h 6801978"/>
                <a:gd name="connsiteX1" fmla="*/ 3416083 w 3649260"/>
                <a:gd name="connsiteY1" fmla="*/ 2762009 h 6801978"/>
                <a:gd name="connsiteX2" fmla="*/ 3197329 w 3649260"/>
                <a:gd name="connsiteY2" fmla="*/ 2823300 h 6801978"/>
                <a:gd name="connsiteX3" fmla="*/ 2983075 w 3649260"/>
                <a:gd name="connsiteY3" fmla="*/ 2937873 h 6801978"/>
                <a:gd name="connsiteX4" fmla="*/ 2846792 w 3649260"/>
                <a:gd name="connsiteY4" fmla="*/ 2932578 h 6801978"/>
                <a:gd name="connsiteX5" fmla="*/ 2766372 w 3649260"/>
                <a:gd name="connsiteY5" fmla="*/ 2845341 h 6801978"/>
                <a:gd name="connsiteX6" fmla="*/ 2692836 w 3649260"/>
                <a:gd name="connsiteY6" fmla="*/ 2507116 h 6801978"/>
                <a:gd name="connsiteX7" fmla="*/ 2794966 w 3649260"/>
                <a:gd name="connsiteY7" fmla="*/ 1947091 h 6801978"/>
                <a:gd name="connsiteX8" fmla="*/ 2807476 w 3649260"/>
                <a:gd name="connsiteY8" fmla="*/ 1893809 h 6801978"/>
                <a:gd name="connsiteX9" fmla="*/ 2714281 w 3649260"/>
                <a:gd name="connsiteY9" fmla="*/ 1918829 h 6801978"/>
                <a:gd name="connsiteX10" fmla="*/ 1902210 w 3649260"/>
                <a:gd name="connsiteY10" fmla="*/ 1968801 h 6801978"/>
                <a:gd name="connsiteX11" fmla="*/ 1728132 w 3649260"/>
                <a:gd name="connsiteY11" fmla="*/ 1887918 h 6801978"/>
                <a:gd name="connsiteX12" fmla="*/ 1753483 w 3649260"/>
                <a:gd name="connsiteY12" fmla="*/ 1879314 h 6801978"/>
                <a:gd name="connsiteX13" fmla="*/ 2350772 w 3649260"/>
                <a:gd name="connsiteY13" fmla="*/ 1408975 h 6801978"/>
                <a:gd name="connsiteX14" fmla="*/ 1416118 w 3649260"/>
                <a:gd name="connsiteY14" fmla="*/ 2328 h 6801978"/>
                <a:gd name="connsiteX15" fmla="*/ 561090 w 3649260"/>
                <a:gd name="connsiteY15" fmla="*/ 764295 h 6801978"/>
                <a:gd name="connsiteX16" fmla="*/ 549374 w 3649260"/>
                <a:gd name="connsiteY16" fmla="*/ 1048378 h 6801978"/>
                <a:gd name="connsiteX17" fmla="*/ 1097948 w 3649260"/>
                <a:gd name="connsiteY17" fmla="*/ 1823318 h 6801978"/>
                <a:gd name="connsiteX18" fmla="*/ 1100132 w 3649260"/>
                <a:gd name="connsiteY18" fmla="*/ 1857736 h 6801978"/>
                <a:gd name="connsiteX19" fmla="*/ 983177 w 3649260"/>
                <a:gd name="connsiteY19" fmla="*/ 1912805 h 6801978"/>
                <a:gd name="connsiteX20" fmla="*/ 522038 w 3649260"/>
                <a:gd name="connsiteY20" fmla="*/ 1922866 h 6801978"/>
                <a:gd name="connsiteX21" fmla="*/ 285611 w 3649260"/>
                <a:gd name="connsiteY21" fmla="*/ 1876997 h 6801978"/>
                <a:gd name="connsiteX22" fmla="*/ 245964 w 3649260"/>
                <a:gd name="connsiteY22" fmla="*/ 1890103 h 6801978"/>
                <a:gd name="connsiteX23" fmla="*/ 227232 w 3649260"/>
                <a:gd name="connsiteY23" fmla="*/ 1920086 h 6801978"/>
                <a:gd name="connsiteX24" fmla="*/ 222666 w 3649260"/>
                <a:gd name="connsiteY24" fmla="*/ 1936567 h 6801978"/>
                <a:gd name="connsiteX25" fmla="*/ 85522 w 3649260"/>
                <a:gd name="connsiteY25" fmla="*/ 2458666 h 6801978"/>
                <a:gd name="connsiteX26" fmla="*/ 129604 w 3649260"/>
                <a:gd name="connsiteY26" fmla="*/ 2816483 h 6801978"/>
                <a:gd name="connsiteX27" fmla="*/ 352330 w 3649260"/>
                <a:gd name="connsiteY27" fmla="*/ 2890681 h 6801978"/>
                <a:gd name="connsiteX28" fmla="*/ 489539 w 3649260"/>
                <a:gd name="connsiteY28" fmla="*/ 2811784 h 6801978"/>
                <a:gd name="connsiteX29" fmla="*/ 780572 w 3649260"/>
                <a:gd name="connsiteY29" fmla="*/ 2842363 h 6801978"/>
                <a:gd name="connsiteX30" fmla="*/ 962989 w 3649260"/>
                <a:gd name="connsiteY30" fmla="*/ 3064228 h 6801978"/>
                <a:gd name="connsiteX31" fmla="*/ 1006276 w 3649260"/>
                <a:gd name="connsiteY31" fmla="*/ 3210903 h 6801978"/>
                <a:gd name="connsiteX32" fmla="*/ 909045 w 3649260"/>
                <a:gd name="connsiteY32" fmla="*/ 3446072 h 6801978"/>
                <a:gd name="connsiteX33" fmla="*/ 499004 w 3649260"/>
                <a:gd name="connsiteY33" fmla="*/ 3570772 h 6801978"/>
                <a:gd name="connsiteX34" fmla="*/ 296003 w 3649260"/>
                <a:gd name="connsiteY34" fmla="*/ 3479034 h 6801978"/>
                <a:gd name="connsiteX35" fmla="*/ 88368 w 3649260"/>
                <a:gd name="connsiteY35" fmla="*/ 3550320 h 6801978"/>
                <a:gd name="connsiteX36" fmla="*/ 9736 w 3649260"/>
                <a:gd name="connsiteY36" fmla="*/ 3966847 h 6801978"/>
                <a:gd name="connsiteX37" fmla="*/ 3977 w 3649260"/>
                <a:gd name="connsiteY37" fmla="*/ 4039919 h 6801978"/>
                <a:gd name="connsiteX38" fmla="*/ 999 w 3649260"/>
                <a:gd name="connsiteY38" fmla="*/ 4072616 h 6801978"/>
                <a:gd name="connsiteX39" fmla="*/ 999 w 3649260"/>
                <a:gd name="connsiteY39" fmla="*/ 6596069 h 6801978"/>
                <a:gd name="connsiteX40" fmla="*/ 278727 w 3649260"/>
                <a:gd name="connsiteY40" fmla="*/ 6781730 h 6801978"/>
                <a:gd name="connsiteX41" fmla="*/ 883363 w 3649260"/>
                <a:gd name="connsiteY41" fmla="*/ 6766969 h 6801978"/>
                <a:gd name="connsiteX42" fmla="*/ 1139117 w 3649260"/>
                <a:gd name="connsiteY42" fmla="*/ 6689396 h 6801978"/>
                <a:gd name="connsiteX43" fmla="*/ 1242769 w 3649260"/>
                <a:gd name="connsiteY43" fmla="*/ 6520746 h 6801978"/>
                <a:gd name="connsiteX44" fmla="*/ 1242041 w 3649260"/>
                <a:gd name="connsiteY44" fmla="*/ 5300752 h 6801978"/>
                <a:gd name="connsiteX45" fmla="*/ 1242571 w 3649260"/>
                <a:gd name="connsiteY45" fmla="*/ 5235357 h 6801978"/>
                <a:gd name="connsiteX46" fmla="*/ 1282284 w 3649260"/>
                <a:gd name="connsiteY46" fmla="*/ 5163278 h 6801978"/>
                <a:gd name="connsiteX47" fmla="*/ 1376669 w 3649260"/>
                <a:gd name="connsiteY47" fmla="*/ 5185451 h 6801978"/>
                <a:gd name="connsiteX48" fmla="*/ 1386333 w 3649260"/>
                <a:gd name="connsiteY48" fmla="*/ 5211993 h 6801978"/>
                <a:gd name="connsiteX49" fmla="*/ 1387657 w 3649260"/>
                <a:gd name="connsiteY49" fmla="*/ 5347813 h 6801978"/>
                <a:gd name="connsiteX50" fmla="*/ 1387591 w 3649260"/>
                <a:gd name="connsiteY50" fmla="*/ 5495281 h 6801978"/>
                <a:gd name="connsiteX51" fmla="*/ 1384678 w 3649260"/>
                <a:gd name="connsiteY51" fmla="*/ 5802861 h 6801978"/>
                <a:gd name="connsiteX52" fmla="*/ 1384678 w 3649260"/>
                <a:gd name="connsiteY52" fmla="*/ 5815173 h 6801978"/>
                <a:gd name="connsiteX53" fmla="*/ 1383421 w 3649260"/>
                <a:gd name="connsiteY53" fmla="*/ 6434701 h 6801978"/>
                <a:gd name="connsiteX54" fmla="*/ 1383222 w 3649260"/>
                <a:gd name="connsiteY54" fmla="*/ 6518364 h 6801978"/>
                <a:gd name="connsiteX55" fmla="*/ 1392952 w 3649260"/>
                <a:gd name="connsiteY55" fmla="*/ 6610300 h 6801978"/>
                <a:gd name="connsiteX56" fmla="*/ 1453780 w 3649260"/>
                <a:gd name="connsiteY56" fmla="*/ 6683306 h 6801978"/>
                <a:gd name="connsiteX57" fmla="*/ 2621154 w 3649260"/>
                <a:gd name="connsiteY57" fmla="*/ 6681718 h 6801978"/>
                <a:gd name="connsiteX58" fmla="*/ 2660205 w 3649260"/>
                <a:gd name="connsiteY58" fmla="*/ 6617448 h 6801978"/>
                <a:gd name="connsiteX59" fmla="*/ 2659675 w 3649260"/>
                <a:gd name="connsiteY59" fmla="*/ 5052146 h 6801978"/>
                <a:gd name="connsiteX60" fmla="*/ 2648556 w 3649260"/>
                <a:gd name="connsiteY60" fmla="*/ 3999478 h 6801978"/>
                <a:gd name="connsiteX61" fmla="*/ 2646371 w 3649260"/>
                <a:gd name="connsiteY61" fmla="*/ 3844993 h 6801978"/>
                <a:gd name="connsiteX62" fmla="*/ 2704485 w 3649260"/>
                <a:gd name="connsiteY62" fmla="*/ 3650331 h 6801978"/>
                <a:gd name="connsiteX63" fmla="*/ 3015044 w 3649260"/>
                <a:gd name="connsiteY63" fmla="*/ 3499818 h 6801978"/>
                <a:gd name="connsiteX64" fmla="*/ 3214934 w 3649260"/>
                <a:gd name="connsiteY64" fmla="*/ 3552107 h 6801978"/>
                <a:gd name="connsiteX65" fmla="*/ 3561368 w 3649260"/>
                <a:gd name="connsiteY65" fmla="*/ 3411323 h 6801978"/>
                <a:gd name="connsiteX66" fmla="*/ 3531980 w 3649260"/>
                <a:gd name="connsiteY66" fmla="*/ 2838259 h 6801978"/>
                <a:gd name="connsiteX0" fmla="*/ 3531544 w 3648824"/>
                <a:gd name="connsiteY0" fmla="*/ 2838259 h 6801978"/>
                <a:gd name="connsiteX1" fmla="*/ 3415647 w 3648824"/>
                <a:gd name="connsiteY1" fmla="*/ 2762009 h 6801978"/>
                <a:gd name="connsiteX2" fmla="*/ 3196893 w 3648824"/>
                <a:gd name="connsiteY2" fmla="*/ 2823300 h 6801978"/>
                <a:gd name="connsiteX3" fmla="*/ 2982639 w 3648824"/>
                <a:gd name="connsiteY3" fmla="*/ 2937873 h 6801978"/>
                <a:gd name="connsiteX4" fmla="*/ 2846356 w 3648824"/>
                <a:gd name="connsiteY4" fmla="*/ 2932578 h 6801978"/>
                <a:gd name="connsiteX5" fmla="*/ 2765936 w 3648824"/>
                <a:gd name="connsiteY5" fmla="*/ 2845341 h 6801978"/>
                <a:gd name="connsiteX6" fmla="*/ 2692400 w 3648824"/>
                <a:gd name="connsiteY6" fmla="*/ 2507116 h 6801978"/>
                <a:gd name="connsiteX7" fmla="*/ 2794530 w 3648824"/>
                <a:gd name="connsiteY7" fmla="*/ 1947091 h 6801978"/>
                <a:gd name="connsiteX8" fmla="*/ 2807040 w 3648824"/>
                <a:gd name="connsiteY8" fmla="*/ 1893809 h 6801978"/>
                <a:gd name="connsiteX9" fmla="*/ 2713845 w 3648824"/>
                <a:gd name="connsiteY9" fmla="*/ 1918829 h 6801978"/>
                <a:gd name="connsiteX10" fmla="*/ 1901774 w 3648824"/>
                <a:gd name="connsiteY10" fmla="*/ 1968801 h 6801978"/>
                <a:gd name="connsiteX11" fmla="*/ 1727696 w 3648824"/>
                <a:gd name="connsiteY11" fmla="*/ 1887918 h 6801978"/>
                <a:gd name="connsiteX12" fmla="*/ 1753047 w 3648824"/>
                <a:gd name="connsiteY12" fmla="*/ 1879314 h 6801978"/>
                <a:gd name="connsiteX13" fmla="*/ 2350336 w 3648824"/>
                <a:gd name="connsiteY13" fmla="*/ 1408975 h 6801978"/>
                <a:gd name="connsiteX14" fmla="*/ 1415682 w 3648824"/>
                <a:gd name="connsiteY14" fmla="*/ 2328 h 6801978"/>
                <a:gd name="connsiteX15" fmla="*/ 560654 w 3648824"/>
                <a:gd name="connsiteY15" fmla="*/ 764295 h 6801978"/>
                <a:gd name="connsiteX16" fmla="*/ 548938 w 3648824"/>
                <a:gd name="connsiteY16" fmla="*/ 1048378 h 6801978"/>
                <a:gd name="connsiteX17" fmla="*/ 1097512 w 3648824"/>
                <a:gd name="connsiteY17" fmla="*/ 1823318 h 6801978"/>
                <a:gd name="connsiteX18" fmla="*/ 1099696 w 3648824"/>
                <a:gd name="connsiteY18" fmla="*/ 1857736 h 6801978"/>
                <a:gd name="connsiteX19" fmla="*/ 982741 w 3648824"/>
                <a:gd name="connsiteY19" fmla="*/ 1912805 h 6801978"/>
                <a:gd name="connsiteX20" fmla="*/ 521602 w 3648824"/>
                <a:gd name="connsiteY20" fmla="*/ 1922866 h 6801978"/>
                <a:gd name="connsiteX21" fmla="*/ 285175 w 3648824"/>
                <a:gd name="connsiteY21" fmla="*/ 1876997 h 6801978"/>
                <a:gd name="connsiteX22" fmla="*/ 245528 w 3648824"/>
                <a:gd name="connsiteY22" fmla="*/ 1890103 h 6801978"/>
                <a:gd name="connsiteX23" fmla="*/ 226796 w 3648824"/>
                <a:gd name="connsiteY23" fmla="*/ 1920086 h 6801978"/>
                <a:gd name="connsiteX24" fmla="*/ 222230 w 3648824"/>
                <a:gd name="connsiteY24" fmla="*/ 1936567 h 6801978"/>
                <a:gd name="connsiteX25" fmla="*/ 85086 w 3648824"/>
                <a:gd name="connsiteY25" fmla="*/ 2458666 h 6801978"/>
                <a:gd name="connsiteX26" fmla="*/ 129168 w 3648824"/>
                <a:gd name="connsiteY26" fmla="*/ 2816483 h 6801978"/>
                <a:gd name="connsiteX27" fmla="*/ 351894 w 3648824"/>
                <a:gd name="connsiteY27" fmla="*/ 2890681 h 6801978"/>
                <a:gd name="connsiteX28" fmla="*/ 489103 w 3648824"/>
                <a:gd name="connsiteY28" fmla="*/ 2811784 h 6801978"/>
                <a:gd name="connsiteX29" fmla="*/ 780136 w 3648824"/>
                <a:gd name="connsiteY29" fmla="*/ 2842363 h 6801978"/>
                <a:gd name="connsiteX30" fmla="*/ 962553 w 3648824"/>
                <a:gd name="connsiteY30" fmla="*/ 3064228 h 6801978"/>
                <a:gd name="connsiteX31" fmla="*/ 1005840 w 3648824"/>
                <a:gd name="connsiteY31" fmla="*/ 3210903 h 6801978"/>
                <a:gd name="connsiteX32" fmla="*/ 908609 w 3648824"/>
                <a:gd name="connsiteY32" fmla="*/ 3446072 h 6801978"/>
                <a:gd name="connsiteX33" fmla="*/ 498568 w 3648824"/>
                <a:gd name="connsiteY33" fmla="*/ 3570772 h 6801978"/>
                <a:gd name="connsiteX34" fmla="*/ 295567 w 3648824"/>
                <a:gd name="connsiteY34" fmla="*/ 3479034 h 6801978"/>
                <a:gd name="connsiteX35" fmla="*/ 87932 w 3648824"/>
                <a:gd name="connsiteY35" fmla="*/ 3550320 h 6801978"/>
                <a:gd name="connsiteX36" fmla="*/ 9300 w 3648824"/>
                <a:gd name="connsiteY36" fmla="*/ 3966847 h 6801978"/>
                <a:gd name="connsiteX37" fmla="*/ 563 w 3648824"/>
                <a:gd name="connsiteY37" fmla="*/ 4072616 h 6801978"/>
                <a:gd name="connsiteX38" fmla="*/ 563 w 3648824"/>
                <a:gd name="connsiteY38" fmla="*/ 6596069 h 6801978"/>
                <a:gd name="connsiteX39" fmla="*/ 278291 w 3648824"/>
                <a:gd name="connsiteY39" fmla="*/ 6781730 h 6801978"/>
                <a:gd name="connsiteX40" fmla="*/ 882927 w 3648824"/>
                <a:gd name="connsiteY40" fmla="*/ 6766969 h 6801978"/>
                <a:gd name="connsiteX41" fmla="*/ 1138681 w 3648824"/>
                <a:gd name="connsiteY41" fmla="*/ 6689396 h 6801978"/>
                <a:gd name="connsiteX42" fmla="*/ 1242333 w 3648824"/>
                <a:gd name="connsiteY42" fmla="*/ 6520746 h 6801978"/>
                <a:gd name="connsiteX43" fmla="*/ 1241605 w 3648824"/>
                <a:gd name="connsiteY43" fmla="*/ 5300752 h 6801978"/>
                <a:gd name="connsiteX44" fmla="*/ 1242135 w 3648824"/>
                <a:gd name="connsiteY44" fmla="*/ 5235357 h 6801978"/>
                <a:gd name="connsiteX45" fmla="*/ 1281848 w 3648824"/>
                <a:gd name="connsiteY45" fmla="*/ 5163278 h 6801978"/>
                <a:gd name="connsiteX46" fmla="*/ 1376233 w 3648824"/>
                <a:gd name="connsiteY46" fmla="*/ 5185451 h 6801978"/>
                <a:gd name="connsiteX47" fmla="*/ 1385897 w 3648824"/>
                <a:gd name="connsiteY47" fmla="*/ 5211993 h 6801978"/>
                <a:gd name="connsiteX48" fmla="*/ 1387221 w 3648824"/>
                <a:gd name="connsiteY48" fmla="*/ 5347813 h 6801978"/>
                <a:gd name="connsiteX49" fmla="*/ 1387155 w 3648824"/>
                <a:gd name="connsiteY49" fmla="*/ 5495281 h 6801978"/>
                <a:gd name="connsiteX50" fmla="*/ 1384242 w 3648824"/>
                <a:gd name="connsiteY50" fmla="*/ 5802861 h 6801978"/>
                <a:gd name="connsiteX51" fmla="*/ 1384242 w 3648824"/>
                <a:gd name="connsiteY51" fmla="*/ 5815173 h 6801978"/>
                <a:gd name="connsiteX52" fmla="*/ 1382985 w 3648824"/>
                <a:gd name="connsiteY52" fmla="*/ 6434701 h 6801978"/>
                <a:gd name="connsiteX53" fmla="*/ 1382786 w 3648824"/>
                <a:gd name="connsiteY53" fmla="*/ 6518364 h 6801978"/>
                <a:gd name="connsiteX54" fmla="*/ 1392516 w 3648824"/>
                <a:gd name="connsiteY54" fmla="*/ 6610300 h 6801978"/>
                <a:gd name="connsiteX55" fmla="*/ 1453344 w 3648824"/>
                <a:gd name="connsiteY55" fmla="*/ 6683306 h 6801978"/>
                <a:gd name="connsiteX56" fmla="*/ 2620718 w 3648824"/>
                <a:gd name="connsiteY56" fmla="*/ 6681718 h 6801978"/>
                <a:gd name="connsiteX57" fmla="*/ 2659769 w 3648824"/>
                <a:gd name="connsiteY57" fmla="*/ 6617448 h 6801978"/>
                <a:gd name="connsiteX58" fmla="*/ 2659239 w 3648824"/>
                <a:gd name="connsiteY58" fmla="*/ 5052146 h 6801978"/>
                <a:gd name="connsiteX59" fmla="*/ 2648120 w 3648824"/>
                <a:gd name="connsiteY59" fmla="*/ 3999478 h 6801978"/>
                <a:gd name="connsiteX60" fmla="*/ 2645935 w 3648824"/>
                <a:gd name="connsiteY60" fmla="*/ 3844993 h 6801978"/>
                <a:gd name="connsiteX61" fmla="*/ 2704049 w 3648824"/>
                <a:gd name="connsiteY61" fmla="*/ 3650331 h 6801978"/>
                <a:gd name="connsiteX62" fmla="*/ 3014608 w 3648824"/>
                <a:gd name="connsiteY62" fmla="*/ 3499818 h 6801978"/>
                <a:gd name="connsiteX63" fmla="*/ 3214498 w 3648824"/>
                <a:gd name="connsiteY63" fmla="*/ 3552107 h 6801978"/>
                <a:gd name="connsiteX64" fmla="*/ 3560932 w 3648824"/>
                <a:gd name="connsiteY64" fmla="*/ 3411323 h 6801978"/>
                <a:gd name="connsiteX65" fmla="*/ 3531544 w 3648824"/>
                <a:gd name="connsiteY65" fmla="*/ 2838259 h 6801978"/>
                <a:gd name="connsiteX0" fmla="*/ 3530984 w 3648264"/>
                <a:gd name="connsiteY0" fmla="*/ 2838259 h 6801978"/>
                <a:gd name="connsiteX1" fmla="*/ 3415087 w 3648264"/>
                <a:gd name="connsiteY1" fmla="*/ 2762009 h 6801978"/>
                <a:gd name="connsiteX2" fmla="*/ 3196333 w 3648264"/>
                <a:gd name="connsiteY2" fmla="*/ 2823300 h 6801978"/>
                <a:gd name="connsiteX3" fmla="*/ 2982079 w 3648264"/>
                <a:gd name="connsiteY3" fmla="*/ 2937873 h 6801978"/>
                <a:gd name="connsiteX4" fmla="*/ 2845796 w 3648264"/>
                <a:gd name="connsiteY4" fmla="*/ 2932578 h 6801978"/>
                <a:gd name="connsiteX5" fmla="*/ 2765376 w 3648264"/>
                <a:gd name="connsiteY5" fmla="*/ 2845341 h 6801978"/>
                <a:gd name="connsiteX6" fmla="*/ 2691840 w 3648264"/>
                <a:gd name="connsiteY6" fmla="*/ 2507116 h 6801978"/>
                <a:gd name="connsiteX7" fmla="*/ 2793970 w 3648264"/>
                <a:gd name="connsiteY7" fmla="*/ 1947091 h 6801978"/>
                <a:gd name="connsiteX8" fmla="*/ 2806480 w 3648264"/>
                <a:gd name="connsiteY8" fmla="*/ 1893809 h 6801978"/>
                <a:gd name="connsiteX9" fmla="*/ 2713285 w 3648264"/>
                <a:gd name="connsiteY9" fmla="*/ 1918829 h 6801978"/>
                <a:gd name="connsiteX10" fmla="*/ 1901214 w 3648264"/>
                <a:gd name="connsiteY10" fmla="*/ 1968801 h 6801978"/>
                <a:gd name="connsiteX11" fmla="*/ 1727136 w 3648264"/>
                <a:gd name="connsiteY11" fmla="*/ 1887918 h 6801978"/>
                <a:gd name="connsiteX12" fmla="*/ 1752487 w 3648264"/>
                <a:gd name="connsiteY12" fmla="*/ 1879314 h 6801978"/>
                <a:gd name="connsiteX13" fmla="*/ 2349776 w 3648264"/>
                <a:gd name="connsiteY13" fmla="*/ 1408975 h 6801978"/>
                <a:gd name="connsiteX14" fmla="*/ 1415122 w 3648264"/>
                <a:gd name="connsiteY14" fmla="*/ 2328 h 6801978"/>
                <a:gd name="connsiteX15" fmla="*/ 560094 w 3648264"/>
                <a:gd name="connsiteY15" fmla="*/ 764295 h 6801978"/>
                <a:gd name="connsiteX16" fmla="*/ 548378 w 3648264"/>
                <a:gd name="connsiteY16" fmla="*/ 1048378 h 6801978"/>
                <a:gd name="connsiteX17" fmla="*/ 1096952 w 3648264"/>
                <a:gd name="connsiteY17" fmla="*/ 1823318 h 6801978"/>
                <a:gd name="connsiteX18" fmla="*/ 1099136 w 3648264"/>
                <a:gd name="connsiteY18" fmla="*/ 1857736 h 6801978"/>
                <a:gd name="connsiteX19" fmla="*/ 982181 w 3648264"/>
                <a:gd name="connsiteY19" fmla="*/ 1912805 h 6801978"/>
                <a:gd name="connsiteX20" fmla="*/ 521042 w 3648264"/>
                <a:gd name="connsiteY20" fmla="*/ 1922866 h 6801978"/>
                <a:gd name="connsiteX21" fmla="*/ 284615 w 3648264"/>
                <a:gd name="connsiteY21" fmla="*/ 1876997 h 6801978"/>
                <a:gd name="connsiteX22" fmla="*/ 244968 w 3648264"/>
                <a:gd name="connsiteY22" fmla="*/ 1890103 h 6801978"/>
                <a:gd name="connsiteX23" fmla="*/ 226236 w 3648264"/>
                <a:gd name="connsiteY23" fmla="*/ 1920086 h 6801978"/>
                <a:gd name="connsiteX24" fmla="*/ 221670 w 3648264"/>
                <a:gd name="connsiteY24" fmla="*/ 1936567 h 6801978"/>
                <a:gd name="connsiteX25" fmla="*/ 84526 w 3648264"/>
                <a:gd name="connsiteY25" fmla="*/ 2458666 h 6801978"/>
                <a:gd name="connsiteX26" fmla="*/ 128608 w 3648264"/>
                <a:gd name="connsiteY26" fmla="*/ 2816483 h 6801978"/>
                <a:gd name="connsiteX27" fmla="*/ 351334 w 3648264"/>
                <a:gd name="connsiteY27" fmla="*/ 2890681 h 6801978"/>
                <a:gd name="connsiteX28" fmla="*/ 488543 w 3648264"/>
                <a:gd name="connsiteY28" fmla="*/ 2811784 h 6801978"/>
                <a:gd name="connsiteX29" fmla="*/ 779576 w 3648264"/>
                <a:gd name="connsiteY29" fmla="*/ 2842363 h 6801978"/>
                <a:gd name="connsiteX30" fmla="*/ 961993 w 3648264"/>
                <a:gd name="connsiteY30" fmla="*/ 3064228 h 6801978"/>
                <a:gd name="connsiteX31" fmla="*/ 1005280 w 3648264"/>
                <a:gd name="connsiteY31" fmla="*/ 3210903 h 6801978"/>
                <a:gd name="connsiteX32" fmla="*/ 908049 w 3648264"/>
                <a:gd name="connsiteY32" fmla="*/ 3446072 h 6801978"/>
                <a:gd name="connsiteX33" fmla="*/ 498008 w 3648264"/>
                <a:gd name="connsiteY33" fmla="*/ 3570772 h 6801978"/>
                <a:gd name="connsiteX34" fmla="*/ 295007 w 3648264"/>
                <a:gd name="connsiteY34" fmla="*/ 3479034 h 6801978"/>
                <a:gd name="connsiteX35" fmla="*/ 87372 w 3648264"/>
                <a:gd name="connsiteY35" fmla="*/ 3550320 h 6801978"/>
                <a:gd name="connsiteX36" fmla="*/ 3 w 3648264"/>
                <a:gd name="connsiteY36" fmla="*/ 4072616 h 6801978"/>
                <a:gd name="connsiteX37" fmla="*/ 3 w 3648264"/>
                <a:gd name="connsiteY37" fmla="*/ 6596069 h 6801978"/>
                <a:gd name="connsiteX38" fmla="*/ 277731 w 3648264"/>
                <a:gd name="connsiteY38" fmla="*/ 6781730 h 6801978"/>
                <a:gd name="connsiteX39" fmla="*/ 882367 w 3648264"/>
                <a:gd name="connsiteY39" fmla="*/ 6766969 h 6801978"/>
                <a:gd name="connsiteX40" fmla="*/ 1138121 w 3648264"/>
                <a:gd name="connsiteY40" fmla="*/ 6689396 h 6801978"/>
                <a:gd name="connsiteX41" fmla="*/ 1241773 w 3648264"/>
                <a:gd name="connsiteY41" fmla="*/ 6520746 h 6801978"/>
                <a:gd name="connsiteX42" fmla="*/ 1241045 w 3648264"/>
                <a:gd name="connsiteY42" fmla="*/ 5300752 h 6801978"/>
                <a:gd name="connsiteX43" fmla="*/ 1241575 w 3648264"/>
                <a:gd name="connsiteY43" fmla="*/ 5235357 h 6801978"/>
                <a:gd name="connsiteX44" fmla="*/ 1281288 w 3648264"/>
                <a:gd name="connsiteY44" fmla="*/ 5163278 h 6801978"/>
                <a:gd name="connsiteX45" fmla="*/ 1375673 w 3648264"/>
                <a:gd name="connsiteY45" fmla="*/ 5185451 h 6801978"/>
                <a:gd name="connsiteX46" fmla="*/ 1385337 w 3648264"/>
                <a:gd name="connsiteY46" fmla="*/ 5211993 h 6801978"/>
                <a:gd name="connsiteX47" fmla="*/ 1386661 w 3648264"/>
                <a:gd name="connsiteY47" fmla="*/ 5347813 h 6801978"/>
                <a:gd name="connsiteX48" fmla="*/ 1386595 w 3648264"/>
                <a:gd name="connsiteY48" fmla="*/ 5495281 h 6801978"/>
                <a:gd name="connsiteX49" fmla="*/ 1383682 w 3648264"/>
                <a:gd name="connsiteY49" fmla="*/ 5802861 h 6801978"/>
                <a:gd name="connsiteX50" fmla="*/ 1383682 w 3648264"/>
                <a:gd name="connsiteY50" fmla="*/ 5815173 h 6801978"/>
                <a:gd name="connsiteX51" fmla="*/ 1382425 w 3648264"/>
                <a:gd name="connsiteY51" fmla="*/ 6434701 h 6801978"/>
                <a:gd name="connsiteX52" fmla="*/ 1382226 w 3648264"/>
                <a:gd name="connsiteY52" fmla="*/ 6518364 h 6801978"/>
                <a:gd name="connsiteX53" fmla="*/ 1391956 w 3648264"/>
                <a:gd name="connsiteY53" fmla="*/ 6610300 h 6801978"/>
                <a:gd name="connsiteX54" fmla="*/ 1452784 w 3648264"/>
                <a:gd name="connsiteY54" fmla="*/ 6683306 h 6801978"/>
                <a:gd name="connsiteX55" fmla="*/ 2620158 w 3648264"/>
                <a:gd name="connsiteY55" fmla="*/ 6681718 h 6801978"/>
                <a:gd name="connsiteX56" fmla="*/ 2659209 w 3648264"/>
                <a:gd name="connsiteY56" fmla="*/ 6617448 h 6801978"/>
                <a:gd name="connsiteX57" fmla="*/ 2658679 w 3648264"/>
                <a:gd name="connsiteY57" fmla="*/ 5052146 h 6801978"/>
                <a:gd name="connsiteX58" fmla="*/ 2647560 w 3648264"/>
                <a:gd name="connsiteY58" fmla="*/ 3999478 h 6801978"/>
                <a:gd name="connsiteX59" fmla="*/ 2645375 w 3648264"/>
                <a:gd name="connsiteY59" fmla="*/ 3844993 h 6801978"/>
                <a:gd name="connsiteX60" fmla="*/ 2703489 w 3648264"/>
                <a:gd name="connsiteY60" fmla="*/ 3650331 h 6801978"/>
                <a:gd name="connsiteX61" fmla="*/ 3014048 w 3648264"/>
                <a:gd name="connsiteY61" fmla="*/ 3499818 h 6801978"/>
                <a:gd name="connsiteX62" fmla="*/ 3213938 w 3648264"/>
                <a:gd name="connsiteY62" fmla="*/ 3552107 h 6801978"/>
                <a:gd name="connsiteX63" fmla="*/ 3560372 w 3648264"/>
                <a:gd name="connsiteY63" fmla="*/ 3411323 h 6801978"/>
                <a:gd name="connsiteX64" fmla="*/ 3530984 w 3648264"/>
                <a:gd name="connsiteY64" fmla="*/ 2838259 h 6801978"/>
                <a:gd name="connsiteX0" fmla="*/ 3530984 w 3648264"/>
                <a:gd name="connsiteY0" fmla="*/ 2838259 h 6801978"/>
                <a:gd name="connsiteX1" fmla="*/ 3415087 w 3648264"/>
                <a:gd name="connsiteY1" fmla="*/ 2762009 h 6801978"/>
                <a:gd name="connsiteX2" fmla="*/ 3196333 w 3648264"/>
                <a:gd name="connsiteY2" fmla="*/ 2823300 h 6801978"/>
                <a:gd name="connsiteX3" fmla="*/ 2982079 w 3648264"/>
                <a:gd name="connsiteY3" fmla="*/ 2937873 h 6801978"/>
                <a:gd name="connsiteX4" fmla="*/ 2845796 w 3648264"/>
                <a:gd name="connsiteY4" fmla="*/ 2932578 h 6801978"/>
                <a:gd name="connsiteX5" fmla="*/ 2765376 w 3648264"/>
                <a:gd name="connsiteY5" fmla="*/ 2845341 h 6801978"/>
                <a:gd name="connsiteX6" fmla="*/ 2691840 w 3648264"/>
                <a:gd name="connsiteY6" fmla="*/ 2507116 h 6801978"/>
                <a:gd name="connsiteX7" fmla="*/ 2793970 w 3648264"/>
                <a:gd name="connsiteY7" fmla="*/ 1947091 h 6801978"/>
                <a:gd name="connsiteX8" fmla="*/ 2806480 w 3648264"/>
                <a:gd name="connsiteY8" fmla="*/ 1893809 h 6801978"/>
                <a:gd name="connsiteX9" fmla="*/ 2713285 w 3648264"/>
                <a:gd name="connsiteY9" fmla="*/ 1918829 h 6801978"/>
                <a:gd name="connsiteX10" fmla="*/ 1901214 w 3648264"/>
                <a:gd name="connsiteY10" fmla="*/ 1968801 h 6801978"/>
                <a:gd name="connsiteX11" fmla="*/ 1727136 w 3648264"/>
                <a:gd name="connsiteY11" fmla="*/ 1887918 h 6801978"/>
                <a:gd name="connsiteX12" fmla="*/ 1752487 w 3648264"/>
                <a:gd name="connsiteY12" fmla="*/ 1879314 h 6801978"/>
                <a:gd name="connsiteX13" fmla="*/ 2349776 w 3648264"/>
                <a:gd name="connsiteY13" fmla="*/ 1408975 h 6801978"/>
                <a:gd name="connsiteX14" fmla="*/ 1415122 w 3648264"/>
                <a:gd name="connsiteY14" fmla="*/ 2328 h 6801978"/>
                <a:gd name="connsiteX15" fmla="*/ 560094 w 3648264"/>
                <a:gd name="connsiteY15" fmla="*/ 764295 h 6801978"/>
                <a:gd name="connsiteX16" fmla="*/ 548378 w 3648264"/>
                <a:gd name="connsiteY16" fmla="*/ 1048378 h 6801978"/>
                <a:gd name="connsiteX17" fmla="*/ 1096952 w 3648264"/>
                <a:gd name="connsiteY17" fmla="*/ 1823318 h 6801978"/>
                <a:gd name="connsiteX18" fmla="*/ 1099136 w 3648264"/>
                <a:gd name="connsiteY18" fmla="*/ 1857736 h 6801978"/>
                <a:gd name="connsiteX19" fmla="*/ 982181 w 3648264"/>
                <a:gd name="connsiteY19" fmla="*/ 1912805 h 6801978"/>
                <a:gd name="connsiteX20" fmla="*/ 521042 w 3648264"/>
                <a:gd name="connsiteY20" fmla="*/ 1922866 h 6801978"/>
                <a:gd name="connsiteX21" fmla="*/ 284615 w 3648264"/>
                <a:gd name="connsiteY21" fmla="*/ 1876997 h 6801978"/>
                <a:gd name="connsiteX22" fmla="*/ 244968 w 3648264"/>
                <a:gd name="connsiteY22" fmla="*/ 1890103 h 6801978"/>
                <a:gd name="connsiteX23" fmla="*/ 226236 w 3648264"/>
                <a:gd name="connsiteY23" fmla="*/ 1920086 h 6801978"/>
                <a:gd name="connsiteX24" fmla="*/ 221670 w 3648264"/>
                <a:gd name="connsiteY24" fmla="*/ 1936567 h 6801978"/>
                <a:gd name="connsiteX25" fmla="*/ 84526 w 3648264"/>
                <a:gd name="connsiteY25" fmla="*/ 2458666 h 6801978"/>
                <a:gd name="connsiteX26" fmla="*/ 128608 w 3648264"/>
                <a:gd name="connsiteY26" fmla="*/ 2816483 h 6801978"/>
                <a:gd name="connsiteX27" fmla="*/ 351334 w 3648264"/>
                <a:gd name="connsiteY27" fmla="*/ 2890681 h 6801978"/>
                <a:gd name="connsiteX28" fmla="*/ 488543 w 3648264"/>
                <a:gd name="connsiteY28" fmla="*/ 2811784 h 6801978"/>
                <a:gd name="connsiteX29" fmla="*/ 779576 w 3648264"/>
                <a:gd name="connsiteY29" fmla="*/ 2842363 h 6801978"/>
                <a:gd name="connsiteX30" fmla="*/ 961993 w 3648264"/>
                <a:gd name="connsiteY30" fmla="*/ 3064228 h 6801978"/>
                <a:gd name="connsiteX31" fmla="*/ 1005280 w 3648264"/>
                <a:gd name="connsiteY31" fmla="*/ 3210903 h 6801978"/>
                <a:gd name="connsiteX32" fmla="*/ 908049 w 3648264"/>
                <a:gd name="connsiteY32" fmla="*/ 3446072 h 6801978"/>
                <a:gd name="connsiteX33" fmla="*/ 498008 w 3648264"/>
                <a:gd name="connsiteY33" fmla="*/ 3570772 h 6801978"/>
                <a:gd name="connsiteX34" fmla="*/ 295007 w 3648264"/>
                <a:gd name="connsiteY34" fmla="*/ 3479034 h 6801978"/>
                <a:gd name="connsiteX35" fmla="*/ 87372 w 3648264"/>
                <a:gd name="connsiteY35" fmla="*/ 3550320 h 6801978"/>
                <a:gd name="connsiteX36" fmla="*/ 3 w 3648264"/>
                <a:gd name="connsiteY36" fmla="*/ 4072616 h 6801978"/>
                <a:gd name="connsiteX37" fmla="*/ 3 w 3648264"/>
                <a:gd name="connsiteY37" fmla="*/ 6596069 h 6801978"/>
                <a:gd name="connsiteX38" fmla="*/ 277731 w 3648264"/>
                <a:gd name="connsiteY38" fmla="*/ 6781730 h 6801978"/>
                <a:gd name="connsiteX39" fmla="*/ 882367 w 3648264"/>
                <a:gd name="connsiteY39" fmla="*/ 6766969 h 6801978"/>
                <a:gd name="connsiteX40" fmla="*/ 1138121 w 3648264"/>
                <a:gd name="connsiteY40" fmla="*/ 6689396 h 6801978"/>
                <a:gd name="connsiteX41" fmla="*/ 1241773 w 3648264"/>
                <a:gd name="connsiteY41" fmla="*/ 6520746 h 6801978"/>
                <a:gd name="connsiteX42" fmla="*/ 1241045 w 3648264"/>
                <a:gd name="connsiteY42" fmla="*/ 5300752 h 6801978"/>
                <a:gd name="connsiteX43" fmla="*/ 1241575 w 3648264"/>
                <a:gd name="connsiteY43" fmla="*/ 5235357 h 6801978"/>
                <a:gd name="connsiteX44" fmla="*/ 1281288 w 3648264"/>
                <a:gd name="connsiteY44" fmla="*/ 5163278 h 6801978"/>
                <a:gd name="connsiteX45" fmla="*/ 1375673 w 3648264"/>
                <a:gd name="connsiteY45" fmla="*/ 5185451 h 6801978"/>
                <a:gd name="connsiteX46" fmla="*/ 1385337 w 3648264"/>
                <a:gd name="connsiteY46" fmla="*/ 5211993 h 6801978"/>
                <a:gd name="connsiteX47" fmla="*/ 1386661 w 3648264"/>
                <a:gd name="connsiteY47" fmla="*/ 5347813 h 6801978"/>
                <a:gd name="connsiteX48" fmla="*/ 1386595 w 3648264"/>
                <a:gd name="connsiteY48" fmla="*/ 5495281 h 6801978"/>
                <a:gd name="connsiteX49" fmla="*/ 1383682 w 3648264"/>
                <a:gd name="connsiteY49" fmla="*/ 5802861 h 6801978"/>
                <a:gd name="connsiteX50" fmla="*/ 1382425 w 3648264"/>
                <a:gd name="connsiteY50" fmla="*/ 6434701 h 6801978"/>
                <a:gd name="connsiteX51" fmla="*/ 1382226 w 3648264"/>
                <a:gd name="connsiteY51" fmla="*/ 6518364 h 6801978"/>
                <a:gd name="connsiteX52" fmla="*/ 1391956 w 3648264"/>
                <a:gd name="connsiteY52" fmla="*/ 6610300 h 6801978"/>
                <a:gd name="connsiteX53" fmla="*/ 1452784 w 3648264"/>
                <a:gd name="connsiteY53" fmla="*/ 6683306 h 6801978"/>
                <a:gd name="connsiteX54" fmla="*/ 2620158 w 3648264"/>
                <a:gd name="connsiteY54" fmla="*/ 6681718 h 6801978"/>
                <a:gd name="connsiteX55" fmla="*/ 2659209 w 3648264"/>
                <a:gd name="connsiteY55" fmla="*/ 6617448 h 6801978"/>
                <a:gd name="connsiteX56" fmla="*/ 2658679 w 3648264"/>
                <a:gd name="connsiteY56" fmla="*/ 5052146 h 6801978"/>
                <a:gd name="connsiteX57" fmla="*/ 2647560 w 3648264"/>
                <a:gd name="connsiteY57" fmla="*/ 3999478 h 6801978"/>
                <a:gd name="connsiteX58" fmla="*/ 2645375 w 3648264"/>
                <a:gd name="connsiteY58" fmla="*/ 3844993 h 6801978"/>
                <a:gd name="connsiteX59" fmla="*/ 2703489 w 3648264"/>
                <a:gd name="connsiteY59" fmla="*/ 3650331 h 6801978"/>
                <a:gd name="connsiteX60" fmla="*/ 3014048 w 3648264"/>
                <a:gd name="connsiteY60" fmla="*/ 3499818 h 6801978"/>
                <a:gd name="connsiteX61" fmla="*/ 3213938 w 3648264"/>
                <a:gd name="connsiteY61" fmla="*/ 3552107 h 6801978"/>
                <a:gd name="connsiteX62" fmla="*/ 3560372 w 3648264"/>
                <a:gd name="connsiteY62" fmla="*/ 3411323 h 6801978"/>
                <a:gd name="connsiteX63" fmla="*/ 3530984 w 3648264"/>
                <a:gd name="connsiteY63" fmla="*/ 2838259 h 6801978"/>
                <a:gd name="connsiteX0" fmla="*/ 3530984 w 3648264"/>
                <a:gd name="connsiteY0" fmla="*/ 2838259 h 6801978"/>
                <a:gd name="connsiteX1" fmla="*/ 3415087 w 3648264"/>
                <a:gd name="connsiteY1" fmla="*/ 2762009 h 6801978"/>
                <a:gd name="connsiteX2" fmla="*/ 3196333 w 3648264"/>
                <a:gd name="connsiteY2" fmla="*/ 2823300 h 6801978"/>
                <a:gd name="connsiteX3" fmla="*/ 2982079 w 3648264"/>
                <a:gd name="connsiteY3" fmla="*/ 2937873 h 6801978"/>
                <a:gd name="connsiteX4" fmla="*/ 2845796 w 3648264"/>
                <a:gd name="connsiteY4" fmla="*/ 2932578 h 6801978"/>
                <a:gd name="connsiteX5" fmla="*/ 2765376 w 3648264"/>
                <a:gd name="connsiteY5" fmla="*/ 2845341 h 6801978"/>
                <a:gd name="connsiteX6" fmla="*/ 2691840 w 3648264"/>
                <a:gd name="connsiteY6" fmla="*/ 2507116 h 6801978"/>
                <a:gd name="connsiteX7" fmla="*/ 2793970 w 3648264"/>
                <a:gd name="connsiteY7" fmla="*/ 1947091 h 6801978"/>
                <a:gd name="connsiteX8" fmla="*/ 2806480 w 3648264"/>
                <a:gd name="connsiteY8" fmla="*/ 1893809 h 6801978"/>
                <a:gd name="connsiteX9" fmla="*/ 2713285 w 3648264"/>
                <a:gd name="connsiteY9" fmla="*/ 1918829 h 6801978"/>
                <a:gd name="connsiteX10" fmla="*/ 1901214 w 3648264"/>
                <a:gd name="connsiteY10" fmla="*/ 1968801 h 6801978"/>
                <a:gd name="connsiteX11" fmla="*/ 1727136 w 3648264"/>
                <a:gd name="connsiteY11" fmla="*/ 1887918 h 6801978"/>
                <a:gd name="connsiteX12" fmla="*/ 1752487 w 3648264"/>
                <a:gd name="connsiteY12" fmla="*/ 1879314 h 6801978"/>
                <a:gd name="connsiteX13" fmla="*/ 2349776 w 3648264"/>
                <a:gd name="connsiteY13" fmla="*/ 1408975 h 6801978"/>
                <a:gd name="connsiteX14" fmla="*/ 1415122 w 3648264"/>
                <a:gd name="connsiteY14" fmla="*/ 2328 h 6801978"/>
                <a:gd name="connsiteX15" fmla="*/ 560094 w 3648264"/>
                <a:gd name="connsiteY15" fmla="*/ 764295 h 6801978"/>
                <a:gd name="connsiteX16" fmla="*/ 548378 w 3648264"/>
                <a:gd name="connsiteY16" fmla="*/ 1048378 h 6801978"/>
                <a:gd name="connsiteX17" fmla="*/ 1096952 w 3648264"/>
                <a:gd name="connsiteY17" fmla="*/ 1823318 h 6801978"/>
                <a:gd name="connsiteX18" fmla="*/ 1099136 w 3648264"/>
                <a:gd name="connsiteY18" fmla="*/ 1857736 h 6801978"/>
                <a:gd name="connsiteX19" fmla="*/ 982181 w 3648264"/>
                <a:gd name="connsiteY19" fmla="*/ 1912805 h 6801978"/>
                <a:gd name="connsiteX20" fmla="*/ 521042 w 3648264"/>
                <a:gd name="connsiteY20" fmla="*/ 1922866 h 6801978"/>
                <a:gd name="connsiteX21" fmla="*/ 284615 w 3648264"/>
                <a:gd name="connsiteY21" fmla="*/ 1876997 h 6801978"/>
                <a:gd name="connsiteX22" fmla="*/ 244968 w 3648264"/>
                <a:gd name="connsiteY22" fmla="*/ 1890103 h 6801978"/>
                <a:gd name="connsiteX23" fmla="*/ 226236 w 3648264"/>
                <a:gd name="connsiteY23" fmla="*/ 1920086 h 6801978"/>
                <a:gd name="connsiteX24" fmla="*/ 221670 w 3648264"/>
                <a:gd name="connsiteY24" fmla="*/ 1936567 h 6801978"/>
                <a:gd name="connsiteX25" fmla="*/ 84526 w 3648264"/>
                <a:gd name="connsiteY25" fmla="*/ 2458666 h 6801978"/>
                <a:gd name="connsiteX26" fmla="*/ 128608 w 3648264"/>
                <a:gd name="connsiteY26" fmla="*/ 2816483 h 6801978"/>
                <a:gd name="connsiteX27" fmla="*/ 351334 w 3648264"/>
                <a:gd name="connsiteY27" fmla="*/ 2890681 h 6801978"/>
                <a:gd name="connsiteX28" fmla="*/ 488543 w 3648264"/>
                <a:gd name="connsiteY28" fmla="*/ 2811784 h 6801978"/>
                <a:gd name="connsiteX29" fmla="*/ 779576 w 3648264"/>
                <a:gd name="connsiteY29" fmla="*/ 2842363 h 6801978"/>
                <a:gd name="connsiteX30" fmla="*/ 961993 w 3648264"/>
                <a:gd name="connsiteY30" fmla="*/ 3064228 h 6801978"/>
                <a:gd name="connsiteX31" fmla="*/ 1005280 w 3648264"/>
                <a:gd name="connsiteY31" fmla="*/ 3210903 h 6801978"/>
                <a:gd name="connsiteX32" fmla="*/ 908049 w 3648264"/>
                <a:gd name="connsiteY32" fmla="*/ 3446072 h 6801978"/>
                <a:gd name="connsiteX33" fmla="*/ 498008 w 3648264"/>
                <a:gd name="connsiteY33" fmla="*/ 3570772 h 6801978"/>
                <a:gd name="connsiteX34" fmla="*/ 295007 w 3648264"/>
                <a:gd name="connsiteY34" fmla="*/ 3479034 h 6801978"/>
                <a:gd name="connsiteX35" fmla="*/ 87372 w 3648264"/>
                <a:gd name="connsiteY35" fmla="*/ 3550320 h 6801978"/>
                <a:gd name="connsiteX36" fmla="*/ 3 w 3648264"/>
                <a:gd name="connsiteY36" fmla="*/ 4072616 h 6801978"/>
                <a:gd name="connsiteX37" fmla="*/ 3 w 3648264"/>
                <a:gd name="connsiteY37" fmla="*/ 6596069 h 6801978"/>
                <a:gd name="connsiteX38" fmla="*/ 277731 w 3648264"/>
                <a:gd name="connsiteY38" fmla="*/ 6781730 h 6801978"/>
                <a:gd name="connsiteX39" fmla="*/ 882367 w 3648264"/>
                <a:gd name="connsiteY39" fmla="*/ 6766969 h 6801978"/>
                <a:gd name="connsiteX40" fmla="*/ 1138121 w 3648264"/>
                <a:gd name="connsiteY40" fmla="*/ 6689396 h 6801978"/>
                <a:gd name="connsiteX41" fmla="*/ 1241773 w 3648264"/>
                <a:gd name="connsiteY41" fmla="*/ 6520746 h 6801978"/>
                <a:gd name="connsiteX42" fmla="*/ 1241045 w 3648264"/>
                <a:gd name="connsiteY42" fmla="*/ 5300752 h 6801978"/>
                <a:gd name="connsiteX43" fmla="*/ 1241575 w 3648264"/>
                <a:gd name="connsiteY43" fmla="*/ 5235357 h 6801978"/>
                <a:gd name="connsiteX44" fmla="*/ 1281288 w 3648264"/>
                <a:gd name="connsiteY44" fmla="*/ 5163278 h 6801978"/>
                <a:gd name="connsiteX45" fmla="*/ 1375673 w 3648264"/>
                <a:gd name="connsiteY45" fmla="*/ 5185451 h 6801978"/>
                <a:gd name="connsiteX46" fmla="*/ 1385337 w 3648264"/>
                <a:gd name="connsiteY46" fmla="*/ 5211993 h 6801978"/>
                <a:gd name="connsiteX47" fmla="*/ 1386661 w 3648264"/>
                <a:gd name="connsiteY47" fmla="*/ 5347813 h 6801978"/>
                <a:gd name="connsiteX48" fmla="*/ 1386595 w 3648264"/>
                <a:gd name="connsiteY48" fmla="*/ 5495281 h 6801978"/>
                <a:gd name="connsiteX49" fmla="*/ 1382425 w 3648264"/>
                <a:gd name="connsiteY49" fmla="*/ 6434701 h 6801978"/>
                <a:gd name="connsiteX50" fmla="*/ 1382226 w 3648264"/>
                <a:gd name="connsiteY50" fmla="*/ 6518364 h 6801978"/>
                <a:gd name="connsiteX51" fmla="*/ 1391956 w 3648264"/>
                <a:gd name="connsiteY51" fmla="*/ 6610300 h 6801978"/>
                <a:gd name="connsiteX52" fmla="*/ 1452784 w 3648264"/>
                <a:gd name="connsiteY52" fmla="*/ 6683306 h 6801978"/>
                <a:gd name="connsiteX53" fmla="*/ 2620158 w 3648264"/>
                <a:gd name="connsiteY53" fmla="*/ 6681718 h 6801978"/>
                <a:gd name="connsiteX54" fmla="*/ 2659209 w 3648264"/>
                <a:gd name="connsiteY54" fmla="*/ 6617448 h 6801978"/>
                <a:gd name="connsiteX55" fmla="*/ 2658679 w 3648264"/>
                <a:gd name="connsiteY55" fmla="*/ 5052146 h 6801978"/>
                <a:gd name="connsiteX56" fmla="*/ 2647560 w 3648264"/>
                <a:gd name="connsiteY56" fmla="*/ 3999478 h 6801978"/>
                <a:gd name="connsiteX57" fmla="*/ 2645375 w 3648264"/>
                <a:gd name="connsiteY57" fmla="*/ 3844993 h 6801978"/>
                <a:gd name="connsiteX58" fmla="*/ 2703489 w 3648264"/>
                <a:gd name="connsiteY58" fmla="*/ 3650331 h 6801978"/>
                <a:gd name="connsiteX59" fmla="*/ 3014048 w 3648264"/>
                <a:gd name="connsiteY59" fmla="*/ 3499818 h 6801978"/>
                <a:gd name="connsiteX60" fmla="*/ 3213938 w 3648264"/>
                <a:gd name="connsiteY60" fmla="*/ 3552107 h 6801978"/>
                <a:gd name="connsiteX61" fmla="*/ 3560372 w 3648264"/>
                <a:gd name="connsiteY61" fmla="*/ 3411323 h 6801978"/>
                <a:gd name="connsiteX62" fmla="*/ 3530984 w 3648264"/>
                <a:gd name="connsiteY62" fmla="*/ 2838259 h 6801978"/>
                <a:gd name="connsiteX0" fmla="*/ 3530984 w 3648264"/>
                <a:gd name="connsiteY0" fmla="*/ 2838259 h 6801978"/>
                <a:gd name="connsiteX1" fmla="*/ 3415087 w 3648264"/>
                <a:gd name="connsiteY1" fmla="*/ 2762009 h 6801978"/>
                <a:gd name="connsiteX2" fmla="*/ 3196333 w 3648264"/>
                <a:gd name="connsiteY2" fmla="*/ 2823300 h 6801978"/>
                <a:gd name="connsiteX3" fmla="*/ 2982079 w 3648264"/>
                <a:gd name="connsiteY3" fmla="*/ 2937873 h 6801978"/>
                <a:gd name="connsiteX4" fmla="*/ 2845796 w 3648264"/>
                <a:gd name="connsiteY4" fmla="*/ 2932578 h 6801978"/>
                <a:gd name="connsiteX5" fmla="*/ 2765376 w 3648264"/>
                <a:gd name="connsiteY5" fmla="*/ 2845341 h 6801978"/>
                <a:gd name="connsiteX6" fmla="*/ 2691840 w 3648264"/>
                <a:gd name="connsiteY6" fmla="*/ 2507116 h 6801978"/>
                <a:gd name="connsiteX7" fmla="*/ 2793970 w 3648264"/>
                <a:gd name="connsiteY7" fmla="*/ 1947091 h 6801978"/>
                <a:gd name="connsiteX8" fmla="*/ 2806480 w 3648264"/>
                <a:gd name="connsiteY8" fmla="*/ 1893809 h 6801978"/>
                <a:gd name="connsiteX9" fmla="*/ 2713285 w 3648264"/>
                <a:gd name="connsiteY9" fmla="*/ 1918829 h 6801978"/>
                <a:gd name="connsiteX10" fmla="*/ 1901214 w 3648264"/>
                <a:gd name="connsiteY10" fmla="*/ 1968801 h 6801978"/>
                <a:gd name="connsiteX11" fmla="*/ 1727136 w 3648264"/>
                <a:gd name="connsiteY11" fmla="*/ 1887918 h 6801978"/>
                <a:gd name="connsiteX12" fmla="*/ 1752487 w 3648264"/>
                <a:gd name="connsiteY12" fmla="*/ 1879314 h 6801978"/>
                <a:gd name="connsiteX13" fmla="*/ 2349776 w 3648264"/>
                <a:gd name="connsiteY13" fmla="*/ 1408975 h 6801978"/>
                <a:gd name="connsiteX14" fmla="*/ 1415122 w 3648264"/>
                <a:gd name="connsiteY14" fmla="*/ 2328 h 6801978"/>
                <a:gd name="connsiteX15" fmla="*/ 560094 w 3648264"/>
                <a:gd name="connsiteY15" fmla="*/ 764295 h 6801978"/>
                <a:gd name="connsiteX16" fmla="*/ 548378 w 3648264"/>
                <a:gd name="connsiteY16" fmla="*/ 1048378 h 6801978"/>
                <a:gd name="connsiteX17" fmla="*/ 1096952 w 3648264"/>
                <a:gd name="connsiteY17" fmla="*/ 1823318 h 6801978"/>
                <a:gd name="connsiteX18" fmla="*/ 1099136 w 3648264"/>
                <a:gd name="connsiteY18" fmla="*/ 1857736 h 6801978"/>
                <a:gd name="connsiteX19" fmla="*/ 982181 w 3648264"/>
                <a:gd name="connsiteY19" fmla="*/ 1912805 h 6801978"/>
                <a:gd name="connsiteX20" fmla="*/ 521042 w 3648264"/>
                <a:gd name="connsiteY20" fmla="*/ 1922866 h 6801978"/>
                <a:gd name="connsiteX21" fmla="*/ 284615 w 3648264"/>
                <a:gd name="connsiteY21" fmla="*/ 1876997 h 6801978"/>
                <a:gd name="connsiteX22" fmla="*/ 244968 w 3648264"/>
                <a:gd name="connsiteY22" fmla="*/ 1890103 h 6801978"/>
                <a:gd name="connsiteX23" fmla="*/ 226236 w 3648264"/>
                <a:gd name="connsiteY23" fmla="*/ 1920086 h 6801978"/>
                <a:gd name="connsiteX24" fmla="*/ 221670 w 3648264"/>
                <a:gd name="connsiteY24" fmla="*/ 1936567 h 6801978"/>
                <a:gd name="connsiteX25" fmla="*/ 84526 w 3648264"/>
                <a:gd name="connsiteY25" fmla="*/ 2458666 h 6801978"/>
                <a:gd name="connsiteX26" fmla="*/ 128608 w 3648264"/>
                <a:gd name="connsiteY26" fmla="*/ 2816483 h 6801978"/>
                <a:gd name="connsiteX27" fmla="*/ 351334 w 3648264"/>
                <a:gd name="connsiteY27" fmla="*/ 2890681 h 6801978"/>
                <a:gd name="connsiteX28" fmla="*/ 488543 w 3648264"/>
                <a:gd name="connsiteY28" fmla="*/ 2811784 h 6801978"/>
                <a:gd name="connsiteX29" fmla="*/ 779576 w 3648264"/>
                <a:gd name="connsiteY29" fmla="*/ 2842363 h 6801978"/>
                <a:gd name="connsiteX30" fmla="*/ 961993 w 3648264"/>
                <a:gd name="connsiteY30" fmla="*/ 3064228 h 6801978"/>
                <a:gd name="connsiteX31" fmla="*/ 1005280 w 3648264"/>
                <a:gd name="connsiteY31" fmla="*/ 3210903 h 6801978"/>
                <a:gd name="connsiteX32" fmla="*/ 908049 w 3648264"/>
                <a:gd name="connsiteY32" fmla="*/ 3446072 h 6801978"/>
                <a:gd name="connsiteX33" fmla="*/ 498008 w 3648264"/>
                <a:gd name="connsiteY33" fmla="*/ 3570772 h 6801978"/>
                <a:gd name="connsiteX34" fmla="*/ 295007 w 3648264"/>
                <a:gd name="connsiteY34" fmla="*/ 3479034 h 6801978"/>
                <a:gd name="connsiteX35" fmla="*/ 87372 w 3648264"/>
                <a:gd name="connsiteY35" fmla="*/ 3550320 h 6801978"/>
                <a:gd name="connsiteX36" fmla="*/ 3 w 3648264"/>
                <a:gd name="connsiteY36" fmla="*/ 4072616 h 6801978"/>
                <a:gd name="connsiteX37" fmla="*/ 3 w 3648264"/>
                <a:gd name="connsiteY37" fmla="*/ 6596069 h 6801978"/>
                <a:gd name="connsiteX38" fmla="*/ 277731 w 3648264"/>
                <a:gd name="connsiteY38" fmla="*/ 6781730 h 6801978"/>
                <a:gd name="connsiteX39" fmla="*/ 882367 w 3648264"/>
                <a:gd name="connsiteY39" fmla="*/ 6766969 h 6801978"/>
                <a:gd name="connsiteX40" fmla="*/ 1138121 w 3648264"/>
                <a:gd name="connsiteY40" fmla="*/ 6689396 h 6801978"/>
                <a:gd name="connsiteX41" fmla="*/ 1241773 w 3648264"/>
                <a:gd name="connsiteY41" fmla="*/ 6520746 h 6801978"/>
                <a:gd name="connsiteX42" fmla="*/ 1241045 w 3648264"/>
                <a:gd name="connsiteY42" fmla="*/ 5300752 h 6801978"/>
                <a:gd name="connsiteX43" fmla="*/ 1241575 w 3648264"/>
                <a:gd name="connsiteY43" fmla="*/ 5235357 h 6801978"/>
                <a:gd name="connsiteX44" fmla="*/ 1281288 w 3648264"/>
                <a:gd name="connsiteY44" fmla="*/ 5163278 h 6801978"/>
                <a:gd name="connsiteX45" fmla="*/ 1375673 w 3648264"/>
                <a:gd name="connsiteY45" fmla="*/ 5185451 h 6801978"/>
                <a:gd name="connsiteX46" fmla="*/ 1385337 w 3648264"/>
                <a:gd name="connsiteY46" fmla="*/ 5211993 h 6801978"/>
                <a:gd name="connsiteX47" fmla="*/ 1386661 w 3648264"/>
                <a:gd name="connsiteY47" fmla="*/ 5347813 h 6801978"/>
                <a:gd name="connsiteX48" fmla="*/ 1382425 w 3648264"/>
                <a:gd name="connsiteY48" fmla="*/ 6434701 h 6801978"/>
                <a:gd name="connsiteX49" fmla="*/ 1382226 w 3648264"/>
                <a:gd name="connsiteY49" fmla="*/ 6518364 h 6801978"/>
                <a:gd name="connsiteX50" fmla="*/ 1391956 w 3648264"/>
                <a:gd name="connsiteY50" fmla="*/ 6610300 h 6801978"/>
                <a:gd name="connsiteX51" fmla="*/ 1452784 w 3648264"/>
                <a:gd name="connsiteY51" fmla="*/ 6683306 h 6801978"/>
                <a:gd name="connsiteX52" fmla="*/ 2620158 w 3648264"/>
                <a:gd name="connsiteY52" fmla="*/ 6681718 h 6801978"/>
                <a:gd name="connsiteX53" fmla="*/ 2659209 w 3648264"/>
                <a:gd name="connsiteY53" fmla="*/ 6617448 h 6801978"/>
                <a:gd name="connsiteX54" fmla="*/ 2658679 w 3648264"/>
                <a:gd name="connsiteY54" fmla="*/ 5052146 h 6801978"/>
                <a:gd name="connsiteX55" fmla="*/ 2647560 w 3648264"/>
                <a:gd name="connsiteY55" fmla="*/ 3999478 h 6801978"/>
                <a:gd name="connsiteX56" fmla="*/ 2645375 w 3648264"/>
                <a:gd name="connsiteY56" fmla="*/ 3844993 h 6801978"/>
                <a:gd name="connsiteX57" fmla="*/ 2703489 w 3648264"/>
                <a:gd name="connsiteY57" fmla="*/ 3650331 h 6801978"/>
                <a:gd name="connsiteX58" fmla="*/ 3014048 w 3648264"/>
                <a:gd name="connsiteY58" fmla="*/ 3499818 h 6801978"/>
                <a:gd name="connsiteX59" fmla="*/ 3213938 w 3648264"/>
                <a:gd name="connsiteY59" fmla="*/ 3552107 h 6801978"/>
                <a:gd name="connsiteX60" fmla="*/ 3560372 w 3648264"/>
                <a:gd name="connsiteY60" fmla="*/ 3411323 h 6801978"/>
                <a:gd name="connsiteX61" fmla="*/ 3530984 w 3648264"/>
                <a:gd name="connsiteY61" fmla="*/ 2838259 h 6801978"/>
                <a:gd name="connsiteX0" fmla="*/ 3530984 w 3648264"/>
                <a:gd name="connsiteY0" fmla="*/ 2838259 h 6801978"/>
                <a:gd name="connsiteX1" fmla="*/ 3415087 w 3648264"/>
                <a:gd name="connsiteY1" fmla="*/ 2762009 h 6801978"/>
                <a:gd name="connsiteX2" fmla="*/ 3196333 w 3648264"/>
                <a:gd name="connsiteY2" fmla="*/ 2823300 h 6801978"/>
                <a:gd name="connsiteX3" fmla="*/ 2982079 w 3648264"/>
                <a:gd name="connsiteY3" fmla="*/ 2937873 h 6801978"/>
                <a:gd name="connsiteX4" fmla="*/ 2845796 w 3648264"/>
                <a:gd name="connsiteY4" fmla="*/ 2932578 h 6801978"/>
                <a:gd name="connsiteX5" fmla="*/ 2765376 w 3648264"/>
                <a:gd name="connsiteY5" fmla="*/ 2845341 h 6801978"/>
                <a:gd name="connsiteX6" fmla="*/ 2691840 w 3648264"/>
                <a:gd name="connsiteY6" fmla="*/ 2507116 h 6801978"/>
                <a:gd name="connsiteX7" fmla="*/ 2793970 w 3648264"/>
                <a:gd name="connsiteY7" fmla="*/ 1947091 h 6801978"/>
                <a:gd name="connsiteX8" fmla="*/ 2806480 w 3648264"/>
                <a:gd name="connsiteY8" fmla="*/ 1893809 h 6801978"/>
                <a:gd name="connsiteX9" fmla="*/ 2713285 w 3648264"/>
                <a:gd name="connsiteY9" fmla="*/ 1918829 h 6801978"/>
                <a:gd name="connsiteX10" fmla="*/ 1901214 w 3648264"/>
                <a:gd name="connsiteY10" fmla="*/ 1968801 h 6801978"/>
                <a:gd name="connsiteX11" fmla="*/ 1727136 w 3648264"/>
                <a:gd name="connsiteY11" fmla="*/ 1887918 h 6801978"/>
                <a:gd name="connsiteX12" fmla="*/ 1752487 w 3648264"/>
                <a:gd name="connsiteY12" fmla="*/ 1879314 h 6801978"/>
                <a:gd name="connsiteX13" fmla="*/ 2349776 w 3648264"/>
                <a:gd name="connsiteY13" fmla="*/ 1408975 h 6801978"/>
                <a:gd name="connsiteX14" fmla="*/ 1415122 w 3648264"/>
                <a:gd name="connsiteY14" fmla="*/ 2328 h 6801978"/>
                <a:gd name="connsiteX15" fmla="*/ 560094 w 3648264"/>
                <a:gd name="connsiteY15" fmla="*/ 764295 h 6801978"/>
                <a:gd name="connsiteX16" fmla="*/ 548378 w 3648264"/>
                <a:gd name="connsiteY16" fmla="*/ 1048378 h 6801978"/>
                <a:gd name="connsiteX17" fmla="*/ 1096952 w 3648264"/>
                <a:gd name="connsiteY17" fmla="*/ 1823318 h 6801978"/>
                <a:gd name="connsiteX18" fmla="*/ 1099136 w 3648264"/>
                <a:gd name="connsiteY18" fmla="*/ 1857736 h 6801978"/>
                <a:gd name="connsiteX19" fmla="*/ 982181 w 3648264"/>
                <a:gd name="connsiteY19" fmla="*/ 1912805 h 6801978"/>
                <a:gd name="connsiteX20" fmla="*/ 521042 w 3648264"/>
                <a:gd name="connsiteY20" fmla="*/ 1922866 h 6801978"/>
                <a:gd name="connsiteX21" fmla="*/ 284615 w 3648264"/>
                <a:gd name="connsiteY21" fmla="*/ 1876997 h 6801978"/>
                <a:gd name="connsiteX22" fmla="*/ 244968 w 3648264"/>
                <a:gd name="connsiteY22" fmla="*/ 1890103 h 6801978"/>
                <a:gd name="connsiteX23" fmla="*/ 226236 w 3648264"/>
                <a:gd name="connsiteY23" fmla="*/ 1920086 h 6801978"/>
                <a:gd name="connsiteX24" fmla="*/ 221670 w 3648264"/>
                <a:gd name="connsiteY24" fmla="*/ 1936567 h 6801978"/>
                <a:gd name="connsiteX25" fmla="*/ 84526 w 3648264"/>
                <a:gd name="connsiteY25" fmla="*/ 2458666 h 6801978"/>
                <a:gd name="connsiteX26" fmla="*/ 128608 w 3648264"/>
                <a:gd name="connsiteY26" fmla="*/ 2816483 h 6801978"/>
                <a:gd name="connsiteX27" fmla="*/ 351334 w 3648264"/>
                <a:gd name="connsiteY27" fmla="*/ 2890681 h 6801978"/>
                <a:gd name="connsiteX28" fmla="*/ 488543 w 3648264"/>
                <a:gd name="connsiteY28" fmla="*/ 2811784 h 6801978"/>
                <a:gd name="connsiteX29" fmla="*/ 779576 w 3648264"/>
                <a:gd name="connsiteY29" fmla="*/ 2842363 h 6801978"/>
                <a:gd name="connsiteX30" fmla="*/ 961993 w 3648264"/>
                <a:gd name="connsiteY30" fmla="*/ 3064228 h 6801978"/>
                <a:gd name="connsiteX31" fmla="*/ 1005280 w 3648264"/>
                <a:gd name="connsiteY31" fmla="*/ 3210903 h 6801978"/>
                <a:gd name="connsiteX32" fmla="*/ 908049 w 3648264"/>
                <a:gd name="connsiteY32" fmla="*/ 3446072 h 6801978"/>
                <a:gd name="connsiteX33" fmla="*/ 498008 w 3648264"/>
                <a:gd name="connsiteY33" fmla="*/ 3570772 h 6801978"/>
                <a:gd name="connsiteX34" fmla="*/ 295007 w 3648264"/>
                <a:gd name="connsiteY34" fmla="*/ 3479034 h 6801978"/>
                <a:gd name="connsiteX35" fmla="*/ 87372 w 3648264"/>
                <a:gd name="connsiteY35" fmla="*/ 3550320 h 6801978"/>
                <a:gd name="connsiteX36" fmla="*/ 3 w 3648264"/>
                <a:gd name="connsiteY36" fmla="*/ 4072616 h 6801978"/>
                <a:gd name="connsiteX37" fmla="*/ 3 w 3648264"/>
                <a:gd name="connsiteY37" fmla="*/ 6596069 h 6801978"/>
                <a:gd name="connsiteX38" fmla="*/ 277731 w 3648264"/>
                <a:gd name="connsiteY38" fmla="*/ 6781730 h 6801978"/>
                <a:gd name="connsiteX39" fmla="*/ 882367 w 3648264"/>
                <a:gd name="connsiteY39" fmla="*/ 6766969 h 6801978"/>
                <a:gd name="connsiteX40" fmla="*/ 1138121 w 3648264"/>
                <a:gd name="connsiteY40" fmla="*/ 6689396 h 6801978"/>
                <a:gd name="connsiteX41" fmla="*/ 1241773 w 3648264"/>
                <a:gd name="connsiteY41" fmla="*/ 6520746 h 6801978"/>
                <a:gd name="connsiteX42" fmla="*/ 1241045 w 3648264"/>
                <a:gd name="connsiteY42" fmla="*/ 5300752 h 6801978"/>
                <a:gd name="connsiteX43" fmla="*/ 1241575 w 3648264"/>
                <a:gd name="connsiteY43" fmla="*/ 5235357 h 6801978"/>
                <a:gd name="connsiteX44" fmla="*/ 1281288 w 3648264"/>
                <a:gd name="connsiteY44" fmla="*/ 5163278 h 6801978"/>
                <a:gd name="connsiteX45" fmla="*/ 1375673 w 3648264"/>
                <a:gd name="connsiteY45" fmla="*/ 5185451 h 6801978"/>
                <a:gd name="connsiteX46" fmla="*/ 1385337 w 3648264"/>
                <a:gd name="connsiteY46" fmla="*/ 5211993 h 6801978"/>
                <a:gd name="connsiteX47" fmla="*/ 1386661 w 3648264"/>
                <a:gd name="connsiteY47" fmla="*/ 5347813 h 6801978"/>
                <a:gd name="connsiteX48" fmla="*/ 1382226 w 3648264"/>
                <a:gd name="connsiteY48" fmla="*/ 6518364 h 6801978"/>
                <a:gd name="connsiteX49" fmla="*/ 1391956 w 3648264"/>
                <a:gd name="connsiteY49" fmla="*/ 6610300 h 6801978"/>
                <a:gd name="connsiteX50" fmla="*/ 1452784 w 3648264"/>
                <a:gd name="connsiteY50" fmla="*/ 6683306 h 6801978"/>
                <a:gd name="connsiteX51" fmla="*/ 2620158 w 3648264"/>
                <a:gd name="connsiteY51" fmla="*/ 6681718 h 6801978"/>
                <a:gd name="connsiteX52" fmla="*/ 2659209 w 3648264"/>
                <a:gd name="connsiteY52" fmla="*/ 6617448 h 6801978"/>
                <a:gd name="connsiteX53" fmla="*/ 2658679 w 3648264"/>
                <a:gd name="connsiteY53" fmla="*/ 5052146 h 6801978"/>
                <a:gd name="connsiteX54" fmla="*/ 2647560 w 3648264"/>
                <a:gd name="connsiteY54" fmla="*/ 3999478 h 6801978"/>
                <a:gd name="connsiteX55" fmla="*/ 2645375 w 3648264"/>
                <a:gd name="connsiteY55" fmla="*/ 3844993 h 6801978"/>
                <a:gd name="connsiteX56" fmla="*/ 2703489 w 3648264"/>
                <a:gd name="connsiteY56" fmla="*/ 3650331 h 6801978"/>
                <a:gd name="connsiteX57" fmla="*/ 3014048 w 3648264"/>
                <a:gd name="connsiteY57" fmla="*/ 3499818 h 6801978"/>
                <a:gd name="connsiteX58" fmla="*/ 3213938 w 3648264"/>
                <a:gd name="connsiteY58" fmla="*/ 3552107 h 6801978"/>
                <a:gd name="connsiteX59" fmla="*/ 3560372 w 3648264"/>
                <a:gd name="connsiteY59" fmla="*/ 3411323 h 6801978"/>
                <a:gd name="connsiteX60" fmla="*/ 3530984 w 3648264"/>
                <a:gd name="connsiteY60" fmla="*/ 2838259 h 6801978"/>
                <a:gd name="connsiteX0" fmla="*/ 3530984 w 3648264"/>
                <a:gd name="connsiteY0" fmla="*/ 2838259 h 6801978"/>
                <a:gd name="connsiteX1" fmla="*/ 3415087 w 3648264"/>
                <a:gd name="connsiteY1" fmla="*/ 2762009 h 6801978"/>
                <a:gd name="connsiteX2" fmla="*/ 3196333 w 3648264"/>
                <a:gd name="connsiteY2" fmla="*/ 2823300 h 6801978"/>
                <a:gd name="connsiteX3" fmla="*/ 2982079 w 3648264"/>
                <a:gd name="connsiteY3" fmla="*/ 2937873 h 6801978"/>
                <a:gd name="connsiteX4" fmla="*/ 2845796 w 3648264"/>
                <a:gd name="connsiteY4" fmla="*/ 2932578 h 6801978"/>
                <a:gd name="connsiteX5" fmla="*/ 2765376 w 3648264"/>
                <a:gd name="connsiteY5" fmla="*/ 2845341 h 6801978"/>
                <a:gd name="connsiteX6" fmla="*/ 2691840 w 3648264"/>
                <a:gd name="connsiteY6" fmla="*/ 2507116 h 6801978"/>
                <a:gd name="connsiteX7" fmla="*/ 2793970 w 3648264"/>
                <a:gd name="connsiteY7" fmla="*/ 1947091 h 6801978"/>
                <a:gd name="connsiteX8" fmla="*/ 2806480 w 3648264"/>
                <a:gd name="connsiteY8" fmla="*/ 1893809 h 6801978"/>
                <a:gd name="connsiteX9" fmla="*/ 2713285 w 3648264"/>
                <a:gd name="connsiteY9" fmla="*/ 1918829 h 6801978"/>
                <a:gd name="connsiteX10" fmla="*/ 1901214 w 3648264"/>
                <a:gd name="connsiteY10" fmla="*/ 1968801 h 6801978"/>
                <a:gd name="connsiteX11" fmla="*/ 1727136 w 3648264"/>
                <a:gd name="connsiteY11" fmla="*/ 1887918 h 6801978"/>
                <a:gd name="connsiteX12" fmla="*/ 1752487 w 3648264"/>
                <a:gd name="connsiteY12" fmla="*/ 1879314 h 6801978"/>
                <a:gd name="connsiteX13" fmla="*/ 2349776 w 3648264"/>
                <a:gd name="connsiteY13" fmla="*/ 1408975 h 6801978"/>
                <a:gd name="connsiteX14" fmla="*/ 1415122 w 3648264"/>
                <a:gd name="connsiteY14" fmla="*/ 2328 h 6801978"/>
                <a:gd name="connsiteX15" fmla="*/ 560094 w 3648264"/>
                <a:gd name="connsiteY15" fmla="*/ 764295 h 6801978"/>
                <a:gd name="connsiteX16" fmla="*/ 548378 w 3648264"/>
                <a:gd name="connsiteY16" fmla="*/ 1048378 h 6801978"/>
                <a:gd name="connsiteX17" fmla="*/ 1096952 w 3648264"/>
                <a:gd name="connsiteY17" fmla="*/ 1823318 h 6801978"/>
                <a:gd name="connsiteX18" fmla="*/ 1099136 w 3648264"/>
                <a:gd name="connsiteY18" fmla="*/ 1857736 h 6801978"/>
                <a:gd name="connsiteX19" fmla="*/ 982181 w 3648264"/>
                <a:gd name="connsiteY19" fmla="*/ 1912805 h 6801978"/>
                <a:gd name="connsiteX20" fmla="*/ 521042 w 3648264"/>
                <a:gd name="connsiteY20" fmla="*/ 1922866 h 6801978"/>
                <a:gd name="connsiteX21" fmla="*/ 284615 w 3648264"/>
                <a:gd name="connsiteY21" fmla="*/ 1876997 h 6801978"/>
                <a:gd name="connsiteX22" fmla="*/ 244968 w 3648264"/>
                <a:gd name="connsiteY22" fmla="*/ 1890103 h 6801978"/>
                <a:gd name="connsiteX23" fmla="*/ 226236 w 3648264"/>
                <a:gd name="connsiteY23" fmla="*/ 1920086 h 6801978"/>
                <a:gd name="connsiteX24" fmla="*/ 221670 w 3648264"/>
                <a:gd name="connsiteY24" fmla="*/ 1936567 h 6801978"/>
                <a:gd name="connsiteX25" fmla="*/ 84526 w 3648264"/>
                <a:gd name="connsiteY25" fmla="*/ 2458666 h 6801978"/>
                <a:gd name="connsiteX26" fmla="*/ 128608 w 3648264"/>
                <a:gd name="connsiteY26" fmla="*/ 2816483 h 6801978"/>
                <a:gd name="connsiteX27" fmla="*/ 351334 w 3648264"/>
                <a:gd name="connsiteY27" fmla="*/ 2890681 h 6801978"/>
                <a:gd name="connsiteX28" fmla="*/ 488543 w 3648264"/>
                <a:gd name="connsiteY28" fmla="*/ 2811784 h 6801978"/>
                <a:gd name="connsiteX29" fmla="*/ 779576 w 3648264"/>
                <a:gd name="connsiteY29" fmla="*/ 2842363 h 6801978"/>
                <a:gd name="connsiteX30" fmla="*/ 961993 w 3648264"/>
                <a:gd name="connsiteY30" fmla="*/ 3064228 h 6801978"/>
                <a:gd name="connsiteX31" fmla="*/ 1005280 w 3648264"/>
                <a:gd name="connsiteY31" fmla="*/ 3210903 h 6801978"/>
                <a:gd name="connsiteX32" fmla="*/ 908049 w 3648264"/>
                <a:gd name="connsiteY32" fmla="*/ 3446072 h 6801978"/>
                <a:gd name="connsiteX33" fmla="*/ 498008 w 3648264"/>
                <a:gd name="connsiteY33" fmla="*/ 3570772 h 6801978"/>
                <a:gd name="connsiteX34" fmla="*/ 295007 w 3648264"/>
                <a:gd name="connsiteY34" fmla="*/ 3479034 h 6801978"/>
                <a:gd name="connsiteX35" fmla="*/ 87372 w 3648264"/>
                <a:gd name="connsiteY35" fmla="*/ 3550320 h 6801978"/>
                <a:gd name="connsiteX36" fmla="*/ 3 w 3648264"/>
                <a:gd name="connsiteY36" fmla="*/ 4072616 h 6801978"/>
                <a:gd name="connsiteX37" fmla="*/ 3 w 3648264"/>
                <a:gd name="connsiteY37" fmla="*/ 6596069 h 6801978"/>
                <a:gd name="connsiteX38" fmla="*/ 277731 w 3648264"/>
                <a:gd name="connsiteY38" fmla="*/ 6781730 h 6801978"/>
                <a:gd name="connsiteX39" fmla="*/ 882367 w 3648264"/>
                <a:gd name="connsiteY39" fmla="*/ 6766969 h 6801978"/>
                <a:gd name="connsiteX40" fmla="*/ 1138121 w 3648264"/>
                <a:gd name="connsiteY40" fmla="*/ 6689396 h 6801978"/>
                <a:gd name="connsiteX41" fmla="*/ 1241773 w 3648264"/>
                <a:gd name="connsiteY41" fmla="*/ 6520746 h 6801978"/>
                <a:gd name="connsiteX42" fmla="*/ 1241045 w 3648264"/>
                <a:gd name="connsiteY42" fmla="*/ 5300752 h 6801978"/>
                <a:gd name="connsiteX43" fmla="*/ 1241575 w 3648264"/>
                <a:gd name="connsiteY43" fmla="*/ 5235357 h 6801978"/>
                <a:gd name="connsiteX44" fmla="*/ 1281288 w 3648264"/>
                <a:gd name="connsiteY44" fmla="*/ 5163278 h 6801978"/>
                <a:gd name="connsiteX45" fmla="*/ 1375673 w 3648264"/>
                <a:gd name="connsiteY45" fmla="*/ 5185451 h 6801978"/>
                <a:gd name="connsiteX46" fmla="*/ 1385337 w 3648264"/>
                <a:gd name="connsiteY46" fmla="*/ 5211993 h 6801978"/>
                <a:gd name="connsiteX47" fmla="*/ 1386661 w 3648264"/>
                <a:gd name="connsiteY47" fmla="*/ 5347813 h 6801978"/>
                <a:gd name="connsiteX48" fmla="*/ 1382226 w 3648264"/>
                <a:gd name="connsiteY48" fmla="*/ 6518364 h 6801978"/>
                <a:gd name="connsiteX49" fmla="*/ 1391956 w 3648264"/>
                <a:gd name="connsiteY49" fmla="*/ 6610300 h 6801978"/>
                <a:gd name="connsiteX50" fmla="*/ 1452784 w 3648264"/>
                <a:gd name="connsiteY50" fmla="*/ 6683306 h 6801978"/>
                <a:gd name="connsiteX51" fmla="*/ 2620158 w 3648264"/>
                <a:gd name="connsiteY51" fmla="*/ 6681718 h 6801978"/>
                <a:gd name="connsiteX52" fmla="*/ 2659209 w 3648264"/>
                <a:gd name="connsiteY52" fmla="*/ 6617448 h 6801978"/>
                <a:gd name="connsiteX53" fmla="*/ 2647560 w 3648264"/>
                <a:gd name="connsiteY53" fmla="*/ 3999478 h 6801978"/>
                <a:gd name="connsiteX54" fmla="*/ 2645375 w 3648264"/>
                <a:gd name="connsiteY54" fmla="*/ 3844993 h 6801978"/>
                <a:gd name="connsiteX55" fmla="*/ 2703489 w 3648264"/>
                <a:gd name="connsiteY55" fmla="*/ 3650331 h 6801978"/>
                <a:gd name="connsiteX56" fmla="*/ 3014048 w 3648264"/>
                <a:gd name="connsiteY56" fmla="*/ 3499818 h 6801978"/>
                <a:gd name="connsiteX57" fmla="*/ 3213938 w 3648264"/>
                <a:gd name="connsiteY57" fmla="*/ 3552107 h 6801978"/>
                <a:gd name="connsiteX58" fmla="*/ 3560372 w 3648264"/>
                <a:gd name="connsiteY58" fmla="*/ 3411323 h 6801978"/>
                <a:gd name="connsiteX59" fmla="*/ 3530984 w 3648264"/>
                <a:gd name="connsiteY59" fmla="*/ 2838259 h 68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648264" h="6801978">
                  <a:moveTo>
                    <a:pt x="3530984" y="2838259"/>
                  </a:moveTo>
                  <a:cubicBezTo>
                    <a:pt x="3501265" y="2801524"/>
                    <a:pt x="3463471" y="2772798"/>
                    <a:pt x="3415087" y="2762009"/>
                  </a:cubicBezTo>
                  <a:cubicBezTo>
                    <a:pt x="3331226" y="2743344"/>
                    <a:pt x="3262058" y="2781204"/>
                    <a:pt x="3196333" y="2823300"/>
                  </a:cubicBezTo>
                  <a:cubicBezTo>
                    <a:pt x="3127760" y="2867316"/>
                    <a:pt x="3060314" y="2912126"/>
                    <a:pt x="2982079" y="2937873"/>
                  </a:cubicBezTo>
                  <a:cubicBezTo>
                    <a:pt x="2935614" y="2953163"/>
                    <a:pt x="2887362" y="2956340"/>
                    <a:pt x="2845796" y="2932578"/>
                  </a:cubicBezTo>
                  <a:cubicBezTo>
                    <a:pt x="2811973" y="2913251"/>
                    <a:pt x="2786292" y="2880289"/>
                    <a:pt x="2765376" y="2845341"/>
                  </a:cubicBezTo>
                  <a:cubicBezTo>
                    <a:pt x="2702695" y="2740697"/>
                    <a:pt x="2687207" y="2624998"/>
                    <a:pt x="2691840" y="2507116"/>
                  </a:cubicBezTo>
                  <a:cubicBezTo>
                    <a:pt x="2699320" y="2316029"/>
                    <a:pt x="2732216" y="2128714"/>
                    <a:pt x="2793970" y="1947091"/>
                  </a:cubicBezTo>
                  <a:cubicBezTo>
                    <a:pt x="2799662" y="1930412"/>
                    <a:pt x="2809458" y="1914195"/>
                    <a:pt x="2806480" y="1893809"/>
                  </a:cubicBezTo>
                  <a:cubicBezTo>
                    <a:pt x="2776364" y="1910754"/>
                    <a:pt x="2743468" y="1908503"/>
                    <a:pt x="2713285" y="1918829"/>
                  </a:cubicBezTo>
                  <a:cubicBezTo>
                    <a:pt x="2447339" y="2009706"/>
                    <a:pt x="2175898" y="2019634"/>
                    <a:pt x="1901214" y="1968801"/>
                  </a:cubicBezTo>
                  <a:cubicBezTo>
                    <a:pt x="1837870" y="1957086"/>
                    <a:pt x="1779293" y="1932530"/>
                    <a:pt x="1727136" y="1887918"/>
                  </a:cubicBezTo>
                  <a:cubicBezTo>
                    <a:pt x="1737595" y="1884344"/>
                    <a:pt x="1744875" y="1881498"/>
                    <a:pt x="1752487" y="1879314"/>
                  </a:cubicBezTo>
                  <a:cubicBezTo>
                    <a:pt x="2016449" y="1804851"/>
                    <a:pt x="2216802" y="1649440"/>
                    <a:pt x="2349776" y="1408975"/>
                  </a:cubicBezTo>
                  <a:cubicBezTo>
                    <a:pt x="2719242" y="740864"/>
                    <a:pt x="2147304" y="-48439"/>
                    <a:pt x="1415122" y="2328"/>
                  </a:cubicBezTo>
                  <a:cubicBezTo>
                    <a:pt x="1000184" y="31054"/>
                    <a:pt x="645874" y="362793"/>
                    <a:pt x="560094" y="764295"/>
                  </a:cubicBezTo>
                  <a:cubicBezTo>
                    <a:pt x="540436" y="856165"/>
                    <a:pt x="536861" y="952603"/>
                    <a:pt x="548378" y="1048378"/>
                  </a:cubicBezTo>
                  <a:cubicBezTo>
                    <a:pt x="591401" y="1406129"/>
                    <a:pt x="775075" y="1663803"/>
                    <a:pt x="1096952" y="1823318"/>
                  </a:cubicBezTo>
                  <a:cubicBezTo>
                    <a:pt x="1126274" y="1837880"/>
                    <a:pt x="1112242" y="1846087"/>
                    <a:pt x="1099136" y="1857736"/>
                  </a:cubicBezTo>
                  <a:cubicBezTo>
                    <a:pt x="1065645" y="1887521"/>
                    <a:pt x="1023747" y="1902811"/>
                    <a:pt x="982181" y="1912805"/>
                  </a:cubicBezTo>
                  <a:cubicBezTo>
                    <a:pt x="829615" y="1949739"/>
                    <a:pt x="675395" y="1945503"/>
                    <a:pt x="521042" y="1922866"/>
                  </a:cubicBezTo>
                  <a:cubicBezTo>
                    <a:pt x="441483" y="1911217"/>
                    <a:pt x="362983" y="1894537"/>
                    <a:pt x="284615" y="1876997"/>
                  </a:cubicBezTo>
                  <a:cubicBezTo>
                    <a:pt x="266215" y="1865811"/>
                    <a:pt x="254102" y="1870974"/>
                    <a:pt x="244968" y="1890103"/>
                  </a:cubicBezTo>
                  <a:cubicBezTo>
                    <a:pt x="239938" y="1900560"/>
                    <a:pt x="239739" y="1914725"/>
                    <a:pt x="226236" y="1920086"/>
                  </a:cubicBezTo>
                  <a:cubicBezTo>
                    <a:pt x="224714" y="1925580"/>
                    <a:pt x="223523" y="1931206"/>
                    <a:pt x="221670" y="1936567"/>
                  </a:cubicBezTo>
                  <a:cubicBezTo>
                    <a:pt x="163225" y="2107269"/>
                    <a:pt x="101868" y="2277374"/>
                    <a:pt x="84526" y="2458666"/>
                  </a:cubicBezTo>
                  <a:cubicBezTo>
                    <a:pt x="72877" y="2580784"/>
                    <a:pt x="79562" y="2701778"/>
                    <a:pt x="128608" y="2816483"/>
                  </a:cubicBezTo>
                  <a:cubicBezTo>
                    <a:pt x="178382" y="2932843"/>
                    <a:pt x="242188" y="2953296"/>
                    <a:pt x="351334" y="2890681"/>
                  </a:cubicBezTo>
                  <a:cubicBezTo>
                    <a:pt x="397070" y="2864404"/>
                    <a:pt x="441947" y="2836406"/>
                    <a:pt x="488543" y="2811784"/>
                  </a:cubicBezTo>
                  <a:cubicBezTo>
                    <a:pt x="591864" y="2757178"/>
                    <a:pt x="688765" y="2767437"/>
                    <a:pt x="779576" y="2842363"/>
                  </a:cubicBezTo>
                  <a:cubicBezTo>
                    <a:pt x="855031" y="2904580"/>
                    <a:pt x="916322" y="2978116"/>
                    <a:pt x="961993" y="3064228"/>
                  </a:cubicBezTo>
                  <a:cubicBezTo>
                    <a:pt x="986152" y="3109766"/>
                    <a:pt x="1003956" y="3157687"/>
                    <a:pt x="1005280" y="3210903"/>
                  </a:cubicBezTo>
                  <a:cubicBezTo>
                    <a:pt x="1007597" y="3304097"/>
                    <a:pt x="964375" y="3378758"/>
                    <a:pt x="908049" y="3446072"/>
                  </a:cubicBezTo>
                  <a:cubicBezTo>
                    <a:pt x="809163" y="3564219"/>
                    <a:pt x="669107" y="3632394"/>
                    <a:pt x="498008" y="3570772"/>
                  </a:cubicBezTo>
                  <a:cubicBezTo>
                    <a:pt x="427650" y="3545421"/>
                    <a:pt x="363049" y="3508885"/>
                    <a:pt x="295007" y="3479034"/>
                  </a:cubicBezTo>
                  <a:cubicBezTo>
                    <a:pt x="197444" y="3436276"/>
                    <a:pt x="136539" y="3451390"/>
                    <a:pt x="87372" y="3550320"/>
                  </a:cubicBezTo>
                  <a:cubicBezTo>
                    <a:pt x="38205" y="3649250"/>
                    <a:pt x="14564" y="3564991"/>
                    <a:pt x="3" y="4072616"/>
                  </a:cubicBezTo>
                  <a:cubicBezTo>
                    <a:pt x="-129" y="4913746"/>
                    <a:pt x="6754" y="5754940"/>
                    <a:pt x="3" y="6596069"/>
                  </a:cubicBezTo>
                  <a:cubicBezTo>
                    <a:pt x="-990" y="6720174"/>
                    <a:pt x="193341" y="6774912"/>
                    <a:pt x="277731" y="6781730"/>
                  </a:cubicBezTo>
                  <a:cubicBezTo>
                    <a:pt x="479541" y="6798144"/>
                    <a:pt x="681550" y="6797946"/>
                    <a:pt x="882367" y="6766969"/>
                  </a:cubicBezTo>
                  <a:cubicBezTo>
                    <a:pt x="971127" y="6753268"/>
                    <a:pt x="1058298" y="6732882"/>
                    <a:pt x="1138121" y="6689396"/>
                  </a:cubicBezTo>
                  <a:cubicBezTo>
                    <a:pt x="1204774" y="6653058"/>
                    <a:pt x="1242435" y="6604409"/>
                    <a:pt x="1241773" y="6520746"/>
                  </a:cubicBezTo>
                  <a:cubicBezTo>
                    <a:pt x="1238663" y="6114082"/>
                    <a:pt x="1240780" y="5707417"/>
                    <a:pt x="1241045" y="5300752"/>
                  </a:cubicBezTo>
                  <a:cubicBezTo>
                    <a:pt x="1241045" y="5278910"/>
                    <a:pt x="1239324" y="5256935"/>
                    <a:pt x="1241575" y="5235357"/>
                  </a:cubicBezTo>
                  <a:cubicBezTo>
                    <a:pt x="1244355" y="5208485"/>
                    <a:pt x="1258122" y="5178501"/>
                    <a:pt x="1281288" y="5163278"/>
                  </a:cubicBezTo>
                  <a:cubicBezTo>
                    <a:pt x="1306573" y="5146664"/>
                    <a:pt x="1358199" y="5161689"/>
                    <a:pt x="1375673" y="5185451"/>
                  </a:cubicBezTo>
                  <a:cubicBezTo>
                    <a:pt x="1381299" y="5193129"/>
                    <a:pt x="1383881" y="5202594"/>
                    <a:pt x="1385337" y="5211993"/>
                  </a:cubicBezTo>
                  <a:cubicBezTo>
                    <a:pt x="1392154" y="5255545"/>
                    <a:pt x="1386727" y="5303731"/>
                    <a:pt x="1386661" y="5347813"/>
                  </a:cubicBezTo>
                  <a:cubicBezTo>
                    <a:pt x="1386143" y="5565541"/>
                    <a:pt x="1381344" y="6307950"/>
                    <a:pt x="1382226" y="6518364"/>
                  </a:cubicBezTo>
                  <a:cubicBezTo>
                    <a:pt x="1382160" y="6549605"/>
                    <a:pt x="1385271" y="6580052"/>
                    <a:pt x="1391956" y="6610300"/>
                  </a:cubicBezTo>
                  <a:cubicBezTo>
                    <a:pt x="1399171" y="6636444"/>
                    <a:pt x="1411945" y="6664376"/>
                    <a:pt x="1452784" y="6683306"/>
                  </a:cubicBezTo>
                  <a:cubicBezTo>
                    <a:pt x="1825030" y="6823892"/>
                    <a:pt x="2252280" y="6858839"/>
                    <a:pt x="2620158" y="6681718"/>
                  </a:cubicBezTo>
                  <a:cubicBezTo>
                    <a:pt x="2648884" y="6667884"/>
                    <a:pt x="2659209" y="6649682"/>
                    <a:pt x="2659209" y="6617448"/>
                  </a:cubicBezTo>
                  <a:cubicBezTo>
                    <a:pt x="2663776" y="6170408"/>
                    <a:pt x="2649866" y="4461554"/>
                    <a:pt x="2647560" y="3999478"/>
                  </a:cubicBezTo>
                  <a:cubicBezTo>
                    <a:pt x="2643324" y="3947850"/>
                    <a:pt x="2646368" y="3896488"/>
                    <a:pt x="2645375" y="3844993"/>
                  </a:cubicBezTo>
                  <a:cubicBezTo>
                    <a:pt x="2650142" y="3775759"/>
                    <a:pt x="2671322" y="3711291"/>
                    <a:pt x="2703489" y="3650331"/>
                  </a:cubicBezTo>
                  <a:cubicBezTo>
                    <a:pt x="2771532" y="3521329"/>
                    <a:pt x="2874786" y="3470099"/>
                    <a:pt x="3014048" y="3499818"/>
                  </a:cubicBezTo>
                  <a:cubicBezTo>
                    <a:pt x="3081363" y="3514180"/>
                    <a:pt x="3146955" y="3536155"/>
                    <a:pt x="3213938" y="3552107"/>
                  </a:cubicBezTo>
                  <a:cubicBezTo>
                    <a:pt x="3372659" y="3589834"/>
                    <a:pt x="3476643" y="3549591"/>
                    <a:pt x="3560372" y="3411323"/>
                  </a:cubicBezTo>
                  <a:cubicBezTo>
                    <a:pt x="3682689" y="3208785"/>
                    <a:pt x="3681365" y="3024118"/>
                    <a:pt x="3530984" y="2838259"/>
                  </a:cubicBezTo>
                  <a:close/>
                </a:path>
              </a:pathLst>
            </a:custGeom>
            <a:solidFill>
              <a:schemeClr val="accent4"/>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151" name="Graphic 9">
              <a:extLst>
                <a:ext uri="{FF2B5EF4-FFF2-40B4-BE49-F238E27FC236}">
                  <a16:creationId xmlns:a16="http://schemas.microsoft.com/office/drawing/2014/main" id="{DB4ACC49-9B45-4CEB-8D5F-E1D7C308675C}"/>
                </a:ext>
              </a:extLst>
            </p:cNvPr>
            <p:cNvGrpSpPr/>
            <p:nvPr/>
          </p:nvGrpSpPr>
          <p:grpSpPr>
            <a:xfrm>
              <a:off x="3305172" y="18085"/>
              <a:ext cx="2979984" cy="6834885"/>
              <a:chOff x="3305172" y="18085"/>
              <a:chExt cx="2979984" cy="6834885"/>
            </a:xfrm>
            <a:solidFill>
              <a:srgbClr val="F28549"/>
            </a:solidFill>
          </p:grpSpPr>
          <p:sp>
            <p:nvSpPr>
              <p:cNvPr id="153" name="Freeform: Shape 149">
                <a:extLst>
                  <a:ext uri="{FF2B5EF4-FFF2-40B4-BE49-F238E27FC236}">
                    <a16:creationId xmlns:a16="http://schemas.microsoft.com/office/drawing/2014/main" id="{58299AB3-1A46-4AED-B2B3-50A272376031}"/>
                  </a:ext>
                </a:extLst>
              </p:cNvPr>
              <p:cNvSpPr/>
              <p:nvPr/>
            </p:nvSpPr>
            <p:spPr>
              <a:xfrm>
                <a:off x="4956094" y="6703162"/>
                <a:ext cx="198" cy="534"/>
              </a:xfrm>
              <a:custGeom>
                <a:avLst/>
                <a:gdLst>
                  <a:gd name="connsiteX0" fmla="*/ 198 w 198"/>
                  <a:gd name="connsiteY0" fmla="*/ 535 h 534"/>
                  <a:gd name="connsiteX1" fmla="*/ 66 w 198"/>
                  <a:gd name="connsiteY1" fmla="*/ 5 h 534"/>
                  <a:gd name="connsiteX2" fmla="*/ 0 w 198"/>
                  <a:gd name="connsiteY2" fmla="*/ 5 h 534"/>
                  <a:gd name="connsiteX3" fmla="*/ 198 w 198"/>
                  <a:gd name="connsiteY3" fmla="*/ 535 h 534"/>
                </a:gdLst>
                <a:ahLst/>
                <a:cxnLst>
                  <a:cxn ang="0">
                    <a:pos x="connsiteX0" y="connsiteY0"/>
                  </a:cxn>
                  <a:cxn ang="0">
                    <a:pos x="connsiteX1" y="connsiteY1"/>
                  </a:cxn>
                  <a:cxn ang="0">
                    <a:pos x="connsiteX2" y="connsiteY2"/>
                  </a:cxn>
                  <a:cxn ang="0">
                    <a:pos x="connsiteX3" y="connsiteY3"/>
                  </a:cxn>
                </a:cxnLst>
                <a:rect l="l" t="t" r="r" b="b"/>
                <a:pathLst>
                  <a:path w="198" h="534">
                    <a:moveTo>
                      <a:pt x="198" y="535"/>
                    </a:moveTo>
                    <a:cubicBezTo>
                      <a:pt x="198" y="336"/>
                      <a:pt x="132" y="204"/>
                      <a:pt x="66" y="5"/>
                    </a:cubicBezTo>
                    <a:cubicBezTo>
                      <a:pt x="66" y="5"/>
                      <a:pt x="0" y="5"/>
                      <a:pt x="0" y="5"/>
                    </a:cubicBezTo>
                    <a:cubicBezTo>
                      <a:pt x="0" y="-61"/>
                      <a:pt x="198" y="535"/>
                      <a:pt x="198" y="535"/>
                    </a:cubicBezTo>
                    <a:close/>
                  </a:path>
                </a:pathLst>
              </a:custGeom>
              <a:solidFill>
                <a:srgbClr val="F28549"/>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4" name="Freeform: Shape 150">
                <a:extLst>
                  <a:ext uri="{FF2B5EF4-FFF2-40B4-BE49-F238E27FC236}">
                    <a16:creationId xmlns:a16="http://schemas.microsoft.com/office/drawing/2014/main" id="{21272AF7-79A2-462E-83EB-E5897D19C390}"/>
                  </a:ext>
                </a:extLst>
              </p:cNvPr>
              <p:cNvSpPr/>
              <p:nvPr/>
            </p:nvSpPr>
            <p:spPr>
              <a:xfrm>
                <a:off x="4935311" y="6682847"/>
                <a:ext cx="264" cy="265"/>
              </a:xfrm>
              <a:custGeom>
                <a:avLst/>
                <a:gdLst>
                  <a:gd name="connsiteX0" fmla="*/ 265 w 264"/>
                  <a:gd name="connsiteY0" fmla="*/ 265 h 265"/>
                  <a:gd name="connsiteX1" fmla="*/ 132 w 264"/>
                  <a:gd name="connsiteY1" fmla="*/ 66 h 265"/>
                  <a:gd name="connsiteX2" fmla="*/ 0 w 264"/>
                  <a:gd name="connsiteY2" fmla="*/ 0 h 265"/>
                  <a:gd name="connsiteX3" fmla="*/ 265 w 264"/>
                  <a:gd name="connsiteY3" fmla="*/ 265 h 265"/>
                </a:gdLst>
                <a:ahLst/>
                <a:cxnLst>
                  <a:cxn ang="0">
                    <a:pos x="connsiteX0" y="connsiteY0"/>
                  </a:cxn>
                  <a:cxn ang="0">
                    <a:pos x="connsiteX1" y="connsiteY1"/>
                  </a:cxn>
                  <a:cxn ang="0">
                    <a:pos x="connsiteX2" y="connsiteY2"/>
                  </a:cxn>
                  <a:cxn ang="0">
                    <a:pos x="connsiteX3" y="connsiteY3"/>
                  </a:cxn>
                </a:cxnLst>
                <a:rect l="l" t="t" r="r" b="b"/>
                <a:pathLst>
                  <a:path w="264" h="265">
                    <a:moveTo>
                      <a:pt x="265" y="265"/>
                    </a:moveTo>
                    <a:cubicBezTo>
                      <a:pt x="198" y="199"/>
                      <a:pt x="132" y="133"/>
                      <a:pt x="132" y="66"/>
                    </a:cubicBezTo>
                    <a:cubicBezTo>
                      <a:pt x="66" y="66"/>
                      <a:pt x="66" y="0"/>
                      <a:pt x="0" y="0"/>
                    </a:cubicBezTo>
                    <a:lnTo>
                      <a:pt x="265" y="265"/>
                    </a:lnTo>
                    <a:close/>
                  </a:path>
                </a:pathLst>
              </a:custGeom>
              <a:solidFill>
                <a:srgbClr val="F28549"/>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5" name="Freeform: Shape 151">
                <a:extLst>
                  <a:ext uri="{FF2B5EF4-FFF2-40B4-BE49-F238E27FC236}">
                    <a16:creationId xmlns:a16="http://schemas.microsoft.com/office/drawing/2014/main" id="{F5365834-7B29-4E05-95DF-BDA1F516CA28}"/>
                  </a:ext>
                </a:extLst>
              </p:cNvPr>
              <p:cNvSpPr/>
              <p:nvPr/>
            </p:nvSpPr>
            <p:spPr>
              <a:xfrm>
                <a:off x="3305172" y="18085"/>
                <a:ext cx="2979984" cy="6834885"/>
              </a:xfrm>
              <a:custGeom>
                <a:avLst/>
                <a:gdLst>
                  <a:gd name="connsiteX0" fmla="*/ 966595 w 2979984"/>
                  <a:gd name="connsiteY0" fmla="*/ 1772474 h 6834885"/>
                  <a:gd name="connsiteX1" fmla="*/ 1086066 w 2979984"/>
                  <a:gd name="connsiteY1" fmla="*/ 1844488 h 6834885"/>
                  <a:gd name="connsiteX2" fmla="*/ 1095465 w 2979984"/>
                  <a:gd name="connsiteY2" fmla="*/ 1945161 h 6834885"/>
                  <a:gd name="connsiteX3" fmla="*/ 972684 w 2979984"/>
                  <a:gd name="connsiteY3" fmla="*/ 2029883 h 6834885"/>
                  <a:gd name="connsiteX4" fmla="*/ 469516 w 2979984"/>
                  <a:gd name="connsiteY4" fmla="*/ 2012674 h 6834885"/>
                  <a:gd name="connsiteX5" fmla="*/ 265853 w 2979984"/>
                  <a:gd name="connsiteY5" fmla="*/ 1945955 h 6834885"/>
                  <a:gd name="connsiteX6" fmla="*/ 129437 w 2979984"/>
                  <a:gd name="connsiteY6" fmla="*/ 2010556 h 6834885"/>
                  <a:gd name="connsiteX7" fmla="*/ 54445 w 2979984"/>
                  <a:gd name="connsiteY7" fmla="*/ 2309001 h 6834885"/>
                  <a:gd name="connsiteX8" fmla="*/ 44120 w 2979984"/>
                  <a:gd name="connsiteY8" fmla="*/ 2788011 h 6834885"/>
                  <a:gd name="connsiteX9" fmla="*/ 119178 w 2979984"/>
                  <a:gd name="connsiteY9" fmla="*/ 2988563 h 6834885"/>
                  <a:gd name="connsiteX10" fmla="*/ 259234 w 2979984"/>
                  <a:gd name="connsiteY10" fmla="*/ 3019143 h 6834885"/>
                  <a:gd name="connsiteX11" fmla="*/ 478849 w 2979984"/>
                  <a:gd name="connsiteY11" fmla="*/ 2894773 h 6834885"/>
                  <a:gd name="connsiteX12" fmla="*/ 787686 w 2979984"/>
                  <a:gd name="connsiteY12" fmla="*/ 2944481 h 6834885"/>
                  <a:gd name="connsiteX13" fmla="*/ 912320 w 2979984"/>
                  <a:gd name="connsiteY13" fmla="*/ 3250407 h 6834885"/>
                  <a:gd name="connsiteX14" fmla="*/ 822634 w 2979984"/>
                  <a:gd name="connsiteY14" fmla="*/ 3589162 h 6834885"/>
                  <a:gd name="connsiteX15" fmla="*/ 623140 w 2979984"/>
                  <a:gd name="connsiteY15" fmla="*/ 3751987 h 6834885"/>
                  <a:gd name="connsiteX16" fmla="*/ 315362 w 2979984"/>
                  <a:gd name="connsiteY16" fmla="*/ 3701352 h 6834885"/>
                  <a:gd name="connsiteX17" fmla="*/ 209724 w 2979984"/>
                  <a:gd name="connsiteY17" fmla="*/ 3672361 h 6834885"/>
                  <a:gd name="connsiteX18" fmla="*/ 100447 w 2979984"/>
                  <a:gd name="connsiteY18" fmla="*/ 3714590 h 6834885"/>
                  <a:gd name="connsiteX19" fmla="*/ 30352 w 2979984"/>
                  <a:gd name="connsiteY19" fmla="*/ 3857293 h 6834885"/>
                  <a:gd name="connsiteX20" fmla="*/ 10496 w 2979984"/>
                  <a:gd name="connsiteY20" fmla="*/ 4113179 h 6834885"/>
                  <a:gd name="connsiteX21" fmla="*/ 11488 w 2979984"/>
                  <a:gd name="connsiteY21" fmla="*/ 5402540 h 6834885"/>
                  <a:gd name="connsiteX22" fmla="*/ 11820 w 2979984"/>
                  <a:gd name="connsiteY22" fmla="*/ 6626373 h 6834885"/>
                  <a:gd name="connsiteX23" fmla="*/ 898 w 2979984"/>
                  <a:gd name="connsiteY23" fmla="*/ 6715133 h 6834885"/>
                  <a:gd name="connsiteX24" fmla="*/ 15857 w 2979984"/>
                  <a:gd name="connsiteY24" fmla="*/ 6730290 h 6834885"/>
                  <a:gd name="connsiteX25" fmla="*/ 23403 w 2979984"/>
                  <a:gd name="connsiteY25" fmla="*/ 6740218 h 6834885"/>
                  <a:gd name="connsiteX26" fmla="*/ 36839 w 2979984"/>
                  <a:gd name="connsiteY26" fmla="*/ 6747234 h 6834885"/>
                  <a:gd name="connsiteX27" fmla="*/ 37302 w 2979984"/>
                  <a:gd name="connsiteY27" fmla="*/ 6746241 h 6834885"/>
                  <a:gd name="connsiteX28" fmla="*/ 532925 w 2979984"/>
                  <a:gd name="connsiteY28" fmla="*/ 6817395 h 6834885"/>
                  <a:gd name="connsiteX29" fmla="*/ 948724 w 2979984"/>
                  <a:gd name="connsiteY29" fmla="*/ 6793831 h 6834885"/>
                  <a:gd name="connsiteX30" fmla="*/ 1227710 w 2979984"/>
                  <a:gd name="connsiteY30" fmla="*/ 6735717 h 6834885"/>
                  <a:gd name="connsiteX31" fmla="*/ 1389277 w 2979984"/>
                  <a:gd name="connsiteY31" fmla="*/ 6504983 h 6834885"/>
                  <a:gd name="connsiteX32" fmla="*/ 1388483 w 2979984"/>
                  <a:gd name="connsiteY32" fmla="*/ 5363753 h 6834885"/>
                  <a:gd name="connsiteX33" fmla="*/ 1395962 w 2979984"/>
                  <a:gd name="connsiteY33" fmla="*/ 5257321 h 6834885"/>
                  <a:gd name="connsiteX34" fmla="*/ 1528141 w 2979984"/>
                  <a:gd name="connsiteY34" fmla="*/ 5209069 h 6834885"/>
                  <a:gd name="connsiteX35" fmla="*/ 1560177 w 2979984"/>
                  <a:gd name="connsiteY35" fmla="*/ 5294056 h 6834885"/>
                  <a:gd name="connsiteX36" fmla="*/ 1562096 w 2979984"/>
                  <a:gd name="connsiteY36" fmla="*/ 5772668 h 6834885"/>
                  <a:gd name="connsiteX37" fmla="*/ 1573150 w 2979984"/>
                  <a:gd name="connsiteY37" fmla="*/ 6553499 h 6834885"/>
                  <a:gd name="connsiteX38" fmla="*/ 2066787 w 2979984"/>
                  <a:gd name="connsiteY38" fmla="*/ 6806539 h 6834885"/>
                  <a:gd name="connsiteX39" fmla="*/ 2546128 w 2979984"/>
                  <a:gd name="connsiteY39" fmla="*/ 6816667 h 6834885"/>
                  <a:gd name="connsiteX40" fmla="*/ 2910299 w 2979984"/>
                  <a:gd name="connsiteY40" fmla="*/ 6716456 h 6834885"/>
                  <a:gd name="connsiteX41" fmla="*/ 2977745 w 2979984"/>
                  <a:gd name="connsiteY41" fmla="*/ 6613863 h 6834885"/>
                  <a:gd name="connsiteX42" fmla="*/ 2973112 w 2979984"/>
                  <a:gd name="connsiteY42" fmla="*/ 5379771 h 6834885"/>
                  <a:gd name="connsiteX43" fmla="*/ 2976024 w 2979984"/>
                  <a:gd name="connsiteY43" fmla="*/ 4172021 h 6834885"/>
                  <a:gd name="connsiteX44" fmla="*/ 2972980 w 2979984"/>
                  <a:gd name="connsiteY44" fmla="*/ 4101199 h 6834885"/>
                  <a:gd name="connsiteX45" fmla="*/ 2946901 w 2979984"/>
                  <a:gd name="connsiteY45" fmla="*/ 3904817 h 6834885"/>
                  <a:gd name="connsiteX46" fmla="*/ 2803404 w 2979984"/>
                  <a:gd name="connsiteY46" fmla="*/ 3625367 h 6834885"/>
                  <a:gd name="connsiteX47" fmla="*/ 2621450 w 2979984"/>
                  <a:gd name="connsiteY47" fmla="*/ 3615505 h 6834885"/>
                  <a:gd name="connsiteX48" fmla="*/ 2535140 w 2979984"/>
                  <a:gd name="connsiteY48" fmla="*/ 3680171 h 6834885"/>
                  <a:gd name="connsiteX49" fmla="*/ 2286799 w 2979984"/>
                  <a:gd name="connsiteY49" fmla="*/ 3740734 h 6834885"/>
                  <a:gd name="connsiteX50" fmla="*/ 2097763 w 2979984"/>
                  <a:gd name="connsiteY50" fmla="*/ 3598560 h 6834885"/>
                  <a:gd name="connsiteX51" fmla="*/ 2095844 w 2979984"/>
                  <a:gd name="connsiteY51" fmla="*/ 2961360 h 6834885"/>
                  <a:gd name="connsiteX52" fmla="*/ 2318504 w 2979984"/>
                  <a:gd name="connsiteY52" fmla="*/ 2864658 h 6834885"/>
                  <a:gd name="connsiteX53" fmla="*/ 2432944 w 2979984"/>
                  <a:gd name="connsiteY53" fmla="*/ 2900466 h 6834885"/>
                  <a:gd name="connsiteX54" fmla="*/ 2571147 w 2979984"/>
                  <a:gd name="connsiteY54" fmla="*/ 2970229 h 6834885"/>
                  <a:gd name="connsiteX55" fmla="*/ 2737877 w 2979984"/>
                  <a:gd name="connsiteY55" fmla="*/ 2922771 h 6834885"/>
                  <a:gd name="connsiteX56" fmla="*/ 2768059 w 2979984"/>
                  <a:gd name="connsiteY56" fmla="*/ 2868828 h 6834885"/>
                  <a:gd name="connsiteX57" fmla="*/ 2821606 w 2979984"/>
                  <a:gd name="connsiteY57" fmla="*/ 2552312 h 6834885"/>
                  <a:gd name="connsiteX58" fmla="*/ 2787187 w 2979984"/>
                  <a:gd name="connsiteY58" fmla="*/ 2182382 h 6834885"/>
                  <a:gd name="connsiteX59" fmla="*/ 2753299 w 2979984"/>
                  <a:gd name="connsiteY59" fmla="*/ 2025382 h 6834885"/>
                  <a:gd name="connsiteX60" fmla="*/ 2698759 w 2979984"/>
                  <a:gd name="connsiteY60" fmla="*/ 1993479 h 6834885"/>
                  <a:gd name="connsiteX61" fmla="*/ 2528852 w 2979984"/>
                  <a:gd name="connsiteY61" fmla="*/ 2053380 h 6834885"/>
                  <a:gd name="connsiteX62" fmla="*/ 2365630 w 2979984"/>
                  <a:gd name="connsiteY62" fmla="*/ 2098388 h 6834885"/>
                  <a:gd name="connsiteX63" fmla="*/ 2204990 w 2979984"/>
                  <a:gd name="connsiteY63" fmla="*/ 2115796 h 6834885"/>
                  <a:gd name="connsiteX64" fmla="*/ 1793626 w 2979984"/>
                  <a:gd name="connsiteY64" fmla="*/ 2065095 h 6834885"/>
                  <a:gd name="connsiteX65" fmla="*/ 1670779 w 2979984"/>
                  <a:gd name="connsiteY65" fmla="*/ 1970908 h 6834885"/>
                  <a:gd name="connsiteX66" fmla="*/ 1709830 w 2979984"/>
                  <a:gd name="connsiteY66" fmla="*/ 1813445 h 6834885"/>
                  <a:gd name="connsiteX67" fmla="*/ 1756427 w 2979984"/>
                  <a:gd name="connsiteY67" fmla="*/ 1791139 h 6834885"/>
                  <a:gd name="connsiteX68" fmla="*/ 2039120 w 2979984"/>
                  <a:gd name="connsiteY68" fmla="*/ 1598000 h 6834885"/>
                  <a:gd name="connsiteX69" fmla="*/ 2284416 w 2979984"/>
                  <a:gd name="connsiteY69" fmla="*/ 667781 h 6834885"/>
                  <a:gd name="connsiteX70" fmla="*/ 1150004 w 2979984"/>
                  <a:gd name="connsiteY70" fmla="*/ 35213 h 6834885"/>
                  <a:gd name="connsiteX71" fmla="*/ 550796 w 2979984"/>
                  <a:gd name="connsiteY71" fmla="*/ 509854 h 6834885"/>
                  <a:gd name="connsiteX72" fmla="*/ 491623 w 2979984"/>
                  <a:gd name="connsiteY72" fmla="*/ 1239322 h 6834885"/>
                  <a:gd name="connsiteX73" fmla="*/ 724012 w 2979984"/>
                  <a:gd name="connsiteY73" fmla="*/ 1631690 h 6834885"/>
                  <a:gd name="connsiteX74" fmla="*/ 885712 w 2979984"/>
                  <a:gd name="connsiteY74" fmla="*/ 1737460 h 6834885"/>
                  <a:gd name="connsiteX75" fmla="*/ 966595 w 2979984"/>
                  <a:gd name="connsiteY75" fmla="*/ 1772474 h 683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979984" h="6834885">
                    <a:moveTo>
                      <a:pt x="966595" y="1772474"/>
                    </a:moveTo>
                    <a:cubicBezTo>
                      <a:pt x="1008426" y="1791801"/>
                      <a:pt x="1048404" y="1813577"/>
                      <a:pt x="1086066" y="1844488"/>
                    </a:cubicBezTo>
                    <a:cubicBezTo>
                      <a:pt x="1109298" y="1863550"/>
                      <a:pt x="1105459" y="1921068"/>
                      <a:pt x="1095465" y="1945161"/>
                    </a:cubicBezTo>
                    <a:cubicBezTo>
                      <a:pt x="1072431" y="2000627"/>
                      <a:pt x="1026694" y="2015189"/>
                      <a:pt x="972684" y="2029883"/>
                    </a:cubicBezTo>
                    <a:cubicBezTo>
                      <a:pt x="803704" y="2075685"/>
                      <a:pt x="636312" y="2044180"/>
                      <a:pt x="469516" y="2012674"/>
                    </a:cubicBezTo>
                    <a:cubicBezTo>
                      <a:pt x="398892" y="1999304"/>
                      <a:pt x="333630" y="1968592"/>
                      <a:pt x="265853" y="1945955"/>
                    </a:cubicBezTo>
                    <a:cubicBezTo>
                      <a:pt x="183580" y="1918487"/>
                      <a:pt x="150551" y="1933975"/>
                      <a:pt x="129437" y="2010556"/>
                    </a:cubicBezTo>
                    <a:cubicBezTo>
                      <a:pt x="102167" y="2109376"/>
                      <a:pt x="72051" y="2207335"/>
                      <a:pt x="54445" y="2309001"/>
                    </a:cubicBezTo>
                    <a:cubicBezTo>
                      <a:pt x="26844" y="2468583"/>
                      <a:pt x="16784" y="2627900"/>
                      <a:pt x="44120" y="2788011"/>
                    </a:cubicBezTo>
                    <a:cubicBezTo>
                      <a:pt x="56298" y="2859164"/>
                      <a:pt x="72978" y="2929854"/>
                      <a:pt x="119178" y="2988563"/>
                    </a:cubicBezTo>
                    <a:cubicBezTo>
                      <a:pt x="161671" y="3042507"/>
                      <a:pt x="196685" y="3048530"/>
                      <a:pt x="259234" y="3019143"/>
                    </a:cubicBezTo>
                    <a:cubicBezTo>
                      <a:pt x="335682" y="2983268"/>
                      <a:pt x="402466" y="2930780"/>
                      <a:pt x="478849" y="2894773"/>
                    </a:cubicBezTo>
                    <a:cubicBezTo>
                      <a:pt x="598253" y="2838447"/>
                      <a:pt x="706141" y="2853538"/>
                      <a:pt x="787686" y="2944481"/>
                    </a:cubicBezTo>
                    <a:cubicBezTo>
                      <a:pt x="865260" y="3031056"/>
                      <a:pt x="903782" y="3135238"/>
                      <a:pt x="912320" y="3250407"/>
                    </a:cubicBezTo>
                    <a:cubicBezTo>
                      <a:pt x="921454" y="3373386"/>
                      <a:pt x="887565" y="3486172"/>
                      <a:pt x="822634" y="3589162"/>
                    </a:cubicBezTo>
                    <a:cubicBezTo>
                      <a:pt x="774845" y="3665014"/>
                      <a:pt x="716798" y="3731799"/>
                      <a:pt x="623140" y="3751987"/>
                    </a:cubicBezTo>
                    <a:cubicBezTo>
                      <a:pt x="514326" y="3775417"/>
                      <a:pt x="412858" y="3742124"/>
                      <a:pt x="315362" y="3701352"/>
                    </a:cubicBezTo>
                    <a:cubicBezTo>
                      <a:pt x="280216" y="3686658"/>
                      <a:pt x="246194" y="3676928"/>
                      <a:pt x="209724" y="3672361"/>
                    </a:cubicBezTo>
                    <a:cubicBezTo>
                      <a:pt x="166172" y="3666934"/>
                      <a:pt x="131290" y="3682951"/>
                      <a:pt x="100447" y="3714590"/>
                    </a:cubicBezTo>
                    <a:cubicBezTo>
                      <a:pt x="60998" y="3754965"/>
                      <a:pt x="43524" y="3805467"/>
                      <a:pt x="30352" y="3857293"/>
                    </a:cubicBezTo>
                    <a:cubicBezTo>
                      <a:pt x="9106" y="3941154"/>
                      <a:pt x="10099" y="4026935"/>
                      <a:pt x="10496" y="4113179"/>
                    </a:cubicBezTo>
                    <a:cubicBezTo>
                      <a:pt x="12415" y="4542944"/>
                      <a:pt x="11555" y="4972709"/>
                      <a:pt x="11488" y="5402540"/>
                    </a:cubicBezTo>
                    <a:cubicBezTo>
                      <a:pt x="11422" y="5810462"/>
                      <a:pt x="10628" y="6218451"/>
                      <a:pt x="11820" y="6626373"/>
                    </a:cubicBezTo>
                    <a:cubicBezTo>
                      <a:pt x="11886" y="6657151"/>
                      <a:pt x="-3867" y="6684619"/>
                      <a:pt x="898" y="6715133"/>
                    </a:cubicBezTo>
                    <a:cubicBezTo>
                      <a:pt x="5862" y="6720163"/>
                      <a:pt x="10827" y="6725259"/>
                      <a:pt x="15857" y="6730290"/>
                    </a:cubicBezTo>
                    <a:cubicBezTo>
                      <a:pt x="19034" y="6733136"/>
                      <a:pt x="24925" y="6734062"/>
                      <a:pt x="23403" y="6740218"/>
                    </a:cubicBezTo>
                    <a:cubicBezTo>
                      <a:pt x="30617" y="6737041"/>
                      <a:pt x="35383" y="6738828"/>
                      <a:pt x="36839" y="6747234"/>
                    </a:cubicBezTo>
                    <a:cubicBezTo>
                      <a:pt x="36839" y="6747234"/>
                      <a:pt x="37302" y="6746241"/>
                      <a:pt x="37302" y="6746241"/>
                    </a:cubicBezTo>
                    <a:cubicBezTo>
                      <a:pt x="199200" y="6793103"/>
                      <a:pt x="365401" y="6810577"/>
                      <a:pt x="532925" y="6817395"/>
                    </a:cubicBezTo>
                    <a:cubicBezTo>
                      <a:pt x="672186" y="6823020"/>
                      <a:pt x="810852" y="6811900"/>
                      <a:pt x="948724" y="6793831"/>
                    </a:cubicBezTo>
                    <a:cubicBezTo>
                      <a:pt x="1043043" y="6781454"/>
                      <a:pt x="1138752" y="6772055"/>
                      <a:pt x="1227710" y="6735717"/>
                    </a:cubicBezTo>
                    <a:cubicBezTo>
                      <a:pt x="1371737" y="6676875"/>
                      <a:pt x="1389807" y="6607774"/>
                      <a:pt x="1389277" y="6504983"/>
                    </a:cubicBezTo>
                    <a:cubicBezTo>
                      <a:pt x="1387424" y="6124595"/>
                      <a:pt x="1388549" y="5744141"/>
                      <a:pt x="1388483" y="5363753"/>
                    </a:cubicBezTo>
                    <a:cubicBezTo>
                      <a:pt x="1388483" y="5328077"/>
                      <a:pt x="1388351" y="5292335"/>
                      <a:pt x="1395962" y="5257321"/>
                    </a:cubicBezTo>
                    <a:cubicBezTo>
                      <a:pt x="1409928" y="5193118"/>
                      <a:pt x="1476647" y="5169025"/>
                      <a:pt x="1528141" y="5209069"/>
                    </a:cubicBezTo>
                    <a:cubicBezTo>
                      <a:pt x="1562096" y="5228595"/>
                      <a:pt x="1560045" y="5262484"/>
                      <a:pt x="1560177" y="5294056"/>
                    </a:cubicBezTo>
                    <a:cubicBezTo>
                      <a:pt x="1560773" y="5453638"/>
                      <a:pt x="1552168" y="5613749"/>
                      <a:pt x="1562096" y="5772668"/>
                    </a:cubicBezTo>
                    <a:cubicBezTo>
                      <a:pt x="1578379" y="6032989"/>
                      <a:pt x="1569046" y="6293244"/>
                      <a:pt x="1573150" y="6553499"/>
                    </a:cubicBezTo>
                    <a:cubicBezTo>
                      <a:pt x="1576393" y="6756765"/>
                      <a:pt x="1927459" y="6780858"/>
                      <a:pt x="2066787" y="6806539"/>
                    </a:cubicBezTo>
                    <a:cubicBezTo>
                      <a:pt x="2225773" y="6835861"/>
                      <a:pt x="2385818" y="6847510"/>
                      <a:pt x="2546128" y="6816667"/>
                    </a:cubicBezTo>
                    <a:cubicBezTo>
                      <a:pt x="2670033" y="6792838"/>
                      <a:pt x="2794071" y="6769408"/>
                      <a:pt x="2910299" y="6716456"/>
                    </a:cubicBezTo>
                    <a:cubicBezTo>
                      <a:pt x="2956035" y="6695607"/>
                      <a:pt x="2977812" y="6667543"/>
                      <a:pt x="2977745" y="6613863"/>
                    </a:cubicBezTo>
                    <a:cubicBezTo>
                      <a:pt x="2977745" y="6202499"/>
                      <a:pt x="2974635" y="5791135"/>
                      <a:pt x="2973112" y="5379771"/>
                    </a:cubicBezTo>
                    <a:cubicBezTo>
                      <a:pt x="2971656" y="4977739"/>
                      <a:pt x="2986946" y="4573788"/>
                      <a:pt x="2976024" y="4172021"/>
                    </a:cubicBezTo>
                    <a:cubicBezTo>
                      <a:pt x="2975363" y="4148061"/>
                      <a:pt x="2974370" y="4124498"/>
                      <a:pt x="2972980" y="4101199"/>
                    </a:cubicBezTo>
                    <a:cubicBezTo>
                      <a:pt x="2968942" y="4035143"/>
                      <a:pt x="2961198" y="3971072"/>
                      <a:pt x="2946901" y="3904817"/>
                    </a:cubicBezTo>
                    <a:cubicBezTo>
                      <a:pt x="2924397" y="3798981"/>
                      <a:pt x="2887133" y="3696586"/>
                      <a:pt x="2803404" y="3625367"/>
                    </a:cubicBezTo>
                    <a:cubicBezTo>
                      <a:pt x="2731125" y="3563877"/>
                      <a:pt x="2701804" y="3555273"/>
                      <a:pt x="2621450" y="3615505"/>
                    </a:cubicBezTo>
                    <a:cubicBezTo>
                      <a:pt x="2592658" y="3637082"/>
                      <a:pt x="2565190" y="3660579"/>
                      <a:pt x="2535140" y="3680171"/>
                    </a:cubicBezTo>
                    <a:cubicBezTo>
                      <a:pt x="2459751" y="3729283"/>
                      <a:pt x="2380059" y="3765356"/>
                      <a:pt x="2286799" y="3740734"/>
                    </a:cubicBezTo>
                    <a:cubicBezTo>
                      <a:pt x="2204857" y="3719157"/>
                      <a:pt x="2149060" y="3661771"/>
                      <a:pt x="2097763" y="3598560"/>
                    </a:cubicBezTo>
                    <a:cubicBezTo>
                      <a:pt x="1942352" y="3406877"/>
                      <a:pt x="1942087" y="3152116"/>
                      <a:pt x="2095844" y="2961360"/>
                    </a:cubicBezTo>
                    <a:cubicBezTo>
                      <a:pt x="2153826" y="2889478"/>
                      <a:pt x="2225508" y="2854200"/>
                      <a:pt x="2318504" y="2864658"/>
                    </a:cubicBezTo>
                    <a:cubicBezTo>
                      <a:pt x="2359144" y="2869225"/>
                      <a:pt x="2396739" y="2882860"/>
                      <a:pt x="2432944" y="2900466"/>
                    </a:cubicBezTo>
                    <a:cubicBezTo>
                      <a:pt x="2479343" y="2922970"/>
                      <a:pt x="2524020" y="2949313"/>
                      <a:pt x="2571147" y="2970229"/>
                    </a:cubicBezTo>
                    <a:cubicBezTo>
                      <a:pt x="2643624" y="3002330"/>
                      <a:pt x="2691942" y="2987769"/>
                      <a:pt x="2737877" y="2922771"/>
                    </a:cubicBezTo>
                    <a:cubicBezTo>
                      <a:pt x="2749724" y="2906026"/>
                      <a:pt x="2759587" y="2887559"/>
                      <a:pt x="2768059" y="2868828"/>
                    </a:cubicBezTo>
                    <a:cubicBezTo>
                      <a:pt x="2813332" y="2768088"/>
                      <a:pt x="2823062" y="2660730"/>
                      <a:pt x="2821606" y="2552312"/>
                    </a:cubicBezTo>
                    <a:cubicBezTo>
                      <a:pt x="2819951" y="2428208"/>
                      <a:pt x="2807309" y="2304832"/>
                      <a:pt x="2787187" y="2182382"/>
                    </a:cubicBezTo>
                    <a:cubicBezTo>
                      <a:pt x="2778517" y="2129630"/>
                      <a:pt x="2766404" y="2077274"/>
                      <a:pt x="2753299" y="2025382"/>
                    </a:cubicBezTo>
                    <a:cubicBezTo>
                      <a:pt x="2744760" y="1991559"/>
                      <a:pt x="2726029" y="1981962"/>
                      <a:pt x="2698759" y="1993479"/>
                    </a:cubicBezTo>
                    <a:cubicBezTo>
                      <a:pt x="2643293" y="2016844"/>
                      <a:pt x="2586833" y="2037164"/>
                      <a:pt x="2528852" y="2053380"/>
                    </a:cubicBezTo>
                    <a:cubicBezTo>
                      <a:pt x="2474445" y="2068537"/>
                      <a:pt x="2421030" y="2089585"/>
                      <a:pt x="2365630" y="2098388"/>
                    </a:cubicBezTo>
                    <a:cubicBezTo>
                      <a:pt x="2312745" y="2106728"/>
                      <a:pt x="2259000" y="2112884"/>
                      <a:pt x="2204990" y="2115796"/>
                    </a:cubicBezTo>
                    <a:cubicBezTo>
                      <a:pt x="2064537" y="2123342"/>
                      <a:pt x="1927062" y="2109574"/>
                      <a:pt x="1793626" y="2065095"/>
                    </a:cubicBezTo>
                    <a:cubicBezTo>
                      <a:pt x="1742991" y="2048217"/>
                      <a:pt x="1701159" y="2015189"/>
                      <a:pt x="1670779" y="1970908"/>
                    </a:cubicBezTo>
                    <a:cubicBezTo>
                      <a:pt x="1630734" y="1912662"/>
                      <a:pt x="1648076" y="1846076"/>
                      <a:pt x="1709830" y="1813445"/>
                    </a:cubicBezTo>
                    <a:cubicBezTo>
                      <a:pt x="1725054" y="1805436"/>
                      <a:pt x="1740674" y="1798089"/>
                      <a:pt x="1756427" y="1791139"/>
                    </a:cubicBezTo>
                    <a:cubicBezTo>
                      <a:pt x="1862661" y="1744278"/>
                      <a:pt x="1959627" y="1682590"/>
                      <a:pt x="2039120" y="1598000"/>
                    </a:cubicBezTo>
                    <a:cubicBezTo>
                      <a:pt x="2288520" y="1332715"/>
                      <a:pt x="2398460" y="1029172"/>
                      <a:pt x="2284416" y="667781"/>
                    </a:cubicBezTo>
                    <a:cubicBezTo>
                      <a:pt x="2139330" y="207106"/>
                      <a:pt x="1625439" y="-109012"/>
                      <a:pt x="1150004" y="35213"/>
                    </a:cubicBezTo>
                    <a:cubicBezTo>
                      <a:pt x="899678" y="111132"/>
                      <a:pt x="679533" y="281105"/>
                      <a:pt x="550796" y="509854"/>
                    </a:cubicBezTo>
                    <a:cubicBezTo>
                      <a:pt x="426758" y="730197"/>
                      <a:pt x="416565" y="1001108"/>
                      <a:pt x="491623" y="1239322"/>
                    </a:cubicBezTo>
                    <a:cubicBezTo>
                      <a:pt x="537426" y="1384739"/>
                      <a:pt x="610896" y="1527112"/>
                      <a:pt x="724012" y="1631690"/>
                    </a:cubicBezTo>
                    <a:cubicBezTo>
                      <a:pt x="771536" y="1675640"/>
                      <a:pt x="826075" y="1712110"/>
                      <a:pt x="885712" y="1737460"/>
                    </a:cubicBezTo>
                    <a:cubicBezTo>
                      <a:pt x="913313" y="1749242"/>
                      <a:pt x="940318" y="1760361"/>
                      <a:pt x="966595" y="1772474"/>
                    </a:cubicBezTo>
                    <a:close/>
                  </a:path>
                </a:pathLst>
              </a:custGeom>
              <a:solidFill>
                <a:schemeClr val="accent2"/>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6" name="Freeform: Shape 152">
                <a:extLst>
                  <a:ext uri="{FF2B5EF4-FFF2-40B4-BE49-F238E27FC236}">
                    <a16:creationId xmlns:a16="http://schemas.microsoft.com/office/drawing/2014/main" id="{42F31AA6-B375-4CE8-AD1E-3FB1FBF06890}"/>
                  </a:ext>
                </a:extLst>
              </p:cNvPr>
              <p:cNvSpPr/>
              <p:nvPr/>
            </p:nvSpPr>
            <p:spPr>
              <a:xfrm>
                <a:off x="3328045" y="6758303"/>
                <a:ext cx="463" cy="529"/>
              </a:xfrm>
              <a:custGeom>
                <a:avLst/>
                <a:gdLst>
                  <a:gd name="connsiteX0" fmla="*/ 397 w 463"/>
                  <a:gd name="connsiteY0" fmla="*/ 530 h 529"/>
                  <a:gd name="connsiteX1" fmla="*/ 463 w 463"/>
                  <a:gd name="connsiteY1" fmla="*/ 0 h 529"/>
                  <a:gd name="connsiteX2" fmla="*/ 0 w 463"/>
                  <a:gd name="connsiteY2" fmla="*/ 199 h 529"/>
                  <a:gd name="connsiteX3" fmla="*/ 397 w 463"/>
                  <a:gd name="connsiteY3" fmla="*/ 530 h 529"/>
                </a:gdLst>
                <a:ahLst/>
                <a:cxnLst>
                  <a:cxn ang="0">
                    <a:pos x="connsiteX0" y="connsiteY0"/>
                  </a:cxn>
                  <a:cxn ang="0">
                    <a:pos x="connsiteX1" y="connsiteY1"/>
                  </a:cxn>
                  <a:cxn ang="0">
                    <a:pos x="connsiteX2" y="connsiteY2"/>
                  </a:cxn>
                  <a:cxn ang="0">
                    <a:pos x="connsiteX3" y="connsiteY3"/>
                  </a:cxn>
                </a:cxnLst>
                <a:rect l="l" t="t" r="r" b="b"/>
                <a:pathLst>
                  <a:path w="463" h="529">
                    <a:moveTo>
                      <a:pt x="397" y="530"/>
                    </a:moveTo>
                    <a:cubicBezTo>
                      <a:pt x="463" y="331"/>
                      <a:pt x="463" y="199"/>
                      <a:pt x="463" y="0"/>
                    </a:cubicBezTo>
                    <a:cubicBezTo>
                      <a:pt x="331" y="66"/>
                      <a:pt x="199" y="133"/>
                      <a:pt x="0" y="199"/>
                    </a:cubicBezTo>
                    <a:lnTo>
                      <a:pt x="397" y="530"/>
                    </a:lnTo>
                    <a:close/>
                  </a:path>
                </a:pathLst>
              </a:custGeom>
              <a:solidFill>
                <a:srgbClr val="F28549"/>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152" name="Freeform: Shape 148">
              <a:extLst>
                <a:ext uri="{FF2B5EF4-FFF2-40B4-BE49-F238E27FC236}">
                  <a16:creationId xmlns:a16="http://schemas.microsoft.com/office/drawing/2014/main" id="{49271EC7-78AC-4C7F-9287-B148A7531191}"/>
                </a:ext>
              </a:extLst>
            </p:cNvPr>
            <p:cNvSpPr/>
            <p:nvPr/>
          </p:nvSpPr>
          <p:spPr>
            <a:xfrm>
              <a:off x="5328210" y="100132"/>
              <a:ext cx="4185855" cy="6748480"/>
            </a:xfrm>
            <a:custGeom>
              <a:avLst/>
              <a:gdLst>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99582 w 4185856"/>
                <a:gd name="connsiteY40" fmla="*/ 5280846 h 6748481"/>
                <a:gd name="connsiteX41" fmla="*/ 996339 w 4185856"/>
                <a:gd name="connsiteY41" fmla="*/ 5894484 h 6748481"/>
                <a:gd name="connsiteX42" fmla="*/ 989984 w 4185856"/>
                <a:gd name="connsiteY42" fmla="*/ 6260310 h 6748481"/>
                <a:gd name="connsiteX43" fmla="*/ 989058 w 4185856"/>
                <a:gd name="connsiteY43" fmla="*/ 6621966 h 6748481"/>
                <a:gd name="connsiteX44" fmla="*/ 1120178 w 4185856"/>
                <a:gd name="connsiteY44" fmla="*/ 6712248 h 6748481"/>
                <a:gd name="connsiteX45" fmla="*/ 1279098 w 4185856"/>
                <a:gd name="connsiteY45" fmla="*/ 6733296 h 6748481"/>
                <a:gd name="connsiteX46" fmla="*/ 1796165 w 4185856"/>
                <a:gd name="connsiteY46" fmla="*/ 6686897 h 6748481"/>
                <a:gd name="connsiteX47" fmla="*/ 1999961 w 4185856"/>
                <a:gd name="connsiteY47" fmla="*/ 6424922 h 6748481"/>
                <a:gd name="connsiteX48" fmla="*/ 1999630 w 4185856"/>
                <a:gd name="connsiteY48" fmla="*/ 5415408 h 6748481"/>
                <a:gd name="connsiteX49" fmla="*/ 2000557 w 4185856"/>
                <a:gd name="connsiteY49" fmla="*/ 5229351 h 6748481"/>
                <a:gd name="connsiteX50" fmla="*/ 2014126 w 4185856"/>
                <a:gd name="connsiteY50" fmla="*/ 5158926 h 6748481"/>
                <a:gd name="connsiteX51" fmla="*/ 2063966 w 4185856"/>
                <a:gd name="connsiteY51" fmla="*/ 5126560 h 6748481"/>
                <a:gd name="connsiteX52" fmla="*/ 2104738 w 4185856"/>
                <a:gd name="connsiteY52" fmla="*/ 5158595 h 6748481"/>
                <a:gd name="connsiteX53" fmla="*/ 2118108 w 4185856"/>
                <a:gd name="connsiteY53" fmla="*/ 5253113 h 6748481"/>
                <a:gd name="connsiteX54" fmla="*/ 2118241 w 4185856"/>
                <a:gd name="connsiteY54" fmla="*/ 6431474 h 6748481"/>
                <a:gd name="connsiteX55" fmla="*/ 2120094 w 4185856"/>
                <a:gd name="connsiteY55" fmla="*/ 6489919 h 6748481"/>
                <a:gd name="connsiteX56" fmla="*/ 2300856 w 4185856"/>
                <a:gd name="connsiteY56" fmla="*/ 6671674 h 6748481"/>
                <a:gd name="connsiteX57" fmla="*/ 2379753 w 4185856"/>
                <a:gd name="connsiteY57" fmla="*/ 6697356 h 6748481"/>
                <a:gd name="connsiteX58" fmla="*/ 2712816 w 4185856"/>
                <a:gd name="connsiteY58" fmla="*/ 6747129 h 6748481"/>
                <a:gd name="connsiteX59" fmla="*/ 3104058 w 4185856"/>
                <a:gd name="connsiteY59" fmla="*/ 6662805 h 6748481"/>
                <a:gd name="connsiteX60" fmla="*/ 3171968 w 4185856"/>
                <a:gd name="connsiteY60" fmla="*/ 6560874 h 6748481"/>
                <a:gd name="connsiteX61" fmla="*/ 3171572 w 4185856"/>
                <a:gd name="connsiteY61" fmla="*/ 4750937 h 6748481"/>
                <a:gd name="connsiteX62" fmla="*/ 3171307 w 4185856"/>
                <a:gd name="connsiteY62" fmla="*/ 4147096 h 6748481"/>
                <a:gd name="connsiteX63" fmla="*/ 3172498 w 4185856"/>
                <a:gd name="connsiteY63" fmla="*/ 3786432 h 6748481"/>
                <a:gd name="connsiteX64" fmla="*/ 3273767 w 4185856"/>
                <a:gd name="connsiteY64" fmla="*/ 3471704 h 6748481"/>
                <a:gd name="connsiteX65" fmla="*/ 3495301 w 4185856"/>
                <a:gd name="connsiteY65" fmla="*/ 3397506 h 6748481"/>
                <a:gd name="connsiteX66" fmla="*/ 3567646 w 4185856"/>
                <a:gd name="connsiteY66" fmla="*/ 3429409 h 6748481"/>
                <a:gd name="connsiteX67" fmla="*/ 3721668 w 4185856"/>
                <a:gd name="connsiteY67" fmla="*/ 3497783 h 6748481"/>
                <a:gd name="connsiteX68" fmla="*/ 4060092 w 4185856"/>
                <a:gd name="connsiteY68" fmla="*/ 3426629 h 6748481"/>
                <a:gd name="connsiteX69" fmla="*/ 4161559 w 4185856"/>
                <a:gd name="connsiteY69" fmla="*/ 3288890 h 6748481"/>
                <a:gd name="connsiteX70" fmla="*/ 4164405 w 4185856"/>
                <a:gd name="connsiteY70"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99582 w 4185856"/>
                <a:gd name="connsiteY40" fmla="*/ 5280846 h 6748481"/>
                <a:gd name="connsiteX41" fmla="*/ 996339 w 4185856"/>
                <a:gd name="connsiteY41" fmla="*/ 5894484 h 6748481"/>
                <a:gd name="connsiteX42" fmla="*/ 989984 w 4185856"/>
                <a:gd name="connsiteY42" fmla="*/ 6260310 h 6748481"/>
                <a:gd name="connsiteX43" fmla="*/ 989058 w 4185856"/>
                <a:gd name="connsiteY43" fmla="*/ 6621966 h 6748481"/>
                <a:gd name="connsiteX44" fmla="*/ 1120178 w 4185856"/>
                <a:gd name="connsiteY44" fmla="*/ 6712248 h 6748481"/>
                <a:gd name="connsiteX45" fmla="*/ 1279098 w 4185856"/>
                <a:gd name="connsiteY45" fmla="*/ 6733296 h 6748481"/>
                <a:gd name="connsiteX46" fmla="*/ 1796165 w 4185856"/>
                <a:gd name="connsiteY46" fmla="*/ 6686897 h 6748481"/>
                <a:gd name="connsiteX47" fmla="*/ 1999961 w 4185856"/>
                <a:gd name="connsiteY47" fmla="*/ 6424922 h 6748481"/>
                <a:gd name="connsiteX48" fmla="*/ 1999630 w 4185856"/>
                <a:gd name="connsiteY48" fmla="*/ 5415408 h 6748481"/>
                <a:gd name="connsiteX49" fmla="*/ 2000557 w 4185856"/>
                <a:gd name="connsiteY49" fmla="*/ 5229351 h 6748481"/>
                <a:gd name="connsiteX50" fmla="*/ 2014126 w 4185856"/>
                <a:gd name="connsiteY50" fmla="*/ 5158926 h 6748481"/>
                <a:gd name="connsiteX51" fmla="*/ 2063966 w 4185856"/>
                <a:gd name="connsiteY51" fmla="*/ 5126560 h 6748481"/>
                <a:gd name="connsiteX52" fmla="*/ 2104738 w 4185856"/>
                <a:gd name="connsiteY52" fmla="*/ 5158595 h 6748481"/>
                <a:gd name="connsiteX53" fmla="*/ 2118108 w 4185856"/>
                <a:gd name="connsiteY53" fmla="*/ 5253113 h 6748481"/>
                <a:gd name="connsiteX54" fmla="*/ 2118241 w 4185856"/>
                <a:gd name="connsiteY54" fmla="*/ 6431474 h 6748481"/>
                <a:gd name="connsiteX55" fmla="*/ 2120094 w 4185856"/>
                <a:gd name="connsiteY55" fmla="*/ 6489919 h 6748481"/>
                <a:gd name="connsiteX56" fmla="*/ 2300856 w 4185856"/>
                <a:gd name="connsiteY56" fmla="*/ 6671674 h 6748481"/>
                <a:gd name="connsiteX57" fmla="*/ 2379753 w 4185856"/>
                <a:gd name="connsiteY57" fmla="*/ 6697356 h 6748481"/>
                <a:gd name="connsiteX58" fmla="*/ 2712816 w 4185856"/>
                <a:gd name="connsiteY58" fmla="*/ 6747129 h 6748481"/>
                <a:gd name="connsiteX59" fmla="*/ 3104058 w 4185856"/>
                <a:gd name="connsiteY59" fmla="*/ 6662805 h 6748481"/>
                <a:gd name="connsiteX60" fmla="*/ 3171968 w 4185856"/>
                <a:gd name="connsiteY60" fmla="*/ 6560874 h 6748481"/>
                <a:gd name="connsiteX61" fmla="*/ 3171572 w 4185856"/>
                <a:gd name="connsiteY61" fmla="*/ 4750937 h 6748481"/>
                <a:gd name="connsiteX62" fmla="*/ 3171307 w 4185856"/>
                <a:gd name="connsiteY62" fmla="*/ 4147096 h 6748481"/>
                <a:gd name="connsiteX63" fmla="*/ 3172498 w 4185856"/>
                <a:gd name="connsiteY63" fmla="*/ 3786432 h 6748481"/>
                <a:gd name="connsiteX64" fmla="*/ 3273767 w 4185856"/>
                <a:gd name="connsiteY64" fmla="*/ 3471704 h 6748481"/>
                <a:gd name="connsiteX65" fmla="*/ 3495303 w 4185856"/>
                <a:gd name="connsiteY65" fmla="*/ 3373694 h 6748481"/>
                <a:gd name="connsiteX66" fmla="*/ 3567646 w 4185856"/>
                <a:gd name="connsiteY66" fmla="*/ 3429409 h 6748481"/>
                <a:gd name="connsiteX67" fmla="*/ 3721668 w 4185856"/>
                <a:gd name="connsiteY67" fmla="*/ 3497783 h 6748481"/>
                <a:gd name="connsiteX68" fmla="*/ 4060092 w 4185856"/>
                <a:gd name="connsiteY68" fmla="*/ 3426629 h 6748481"/>
                <a:gd name="connsiteX69" fmla="*/ 4161559 w 4185856"/>
                <a:gd name="connsiteY69" fmla="*/ 3288890 h 6748481"/>
                <a:gd name="connsiteX70" fmla="*/ 4164405 w 4185856"/>
                <a:gd name="connsiteY70"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99582 w 4185856"/>
                <a:gd name="connsiteY40" fmla="*/ 5280846 h 6748481"/>
                <a:gd name="connsiteX41" fmla="*/ 996339 w 4185856"/>
                <a:gd name="connsiteY41" fmla="*/ 5894484 h 6748481"/>
                <a:gd name="connsiteX42" fmla="*/ 989984 w 4185856"/>
                <a:gd name="connsiteY42" fmla="*/ 6260310 h 6748481"/>
                <a:gd name="connsiteX43" fmla="*/ 989058 w 4185856"/>
                <a:gd name="connsiteY43" fmla="*/ 6621966 h 6748481"/>
                <a:gd name="connsiteX44" fmla="*/ 1120178 w 4185856"/>
                <a:gd name="connsiteY44" fmla="*/ 6712248 h 6748481"/>
                <a:gd name="connsiteX45" fmla="*/ 1279098 w 4185856"/>
                <a:gd name="connsiteY45" fmla="*/ 6733296 h 6748481"/>
                <a:gd name="connsiteX46" fmla="*/ 1796165 w 4185856"/>
                <a:gd name="connsiteY46" fmla="*/ 6686897 h 6748481"/>
                <a:gd name="connsiteX47" fmla="*/ 1999961 w 4185856"/>
                <a:gd name="connsiteY47" fmla="*/ 6424922 h 6748481"/>
                <a:gd name="connsiteX48" fmla="*/ 1999630 w 4185856"/>
                <a:gd name="connsiteY48" fmla="*/ 5415408 h 6748481"/>
                <a:gd name="connsiteX49" fmla="*/ 2000557 w 4185856"/>
                <a:gd name="connsiteY49" fmla="*/ 5229351 h 6748481"/>
                <a:gd name="connsiteX50" fmla="*/ 2014126 w 4185856"/>
                <a:gd name="connsiteY50" fmla="*/ 5158926 h 6748481"/>
                <a:gd name="connsiteX51" fmla="*/ 2063966 w 4185856"/>
                <a:gd name="connsiteY51" fmla="*/ 5126560 h 6748481"/>
                <a:gd name="connsiteX52" fmla="*/ 2104738 w 4185856"/>
                <a:gd name="connsiteY52" fmla="*/ 5158595 h 6748481"/>
                <a:gd name="connsiteX53" fmla="*/ 2118108 w 4185856"/>
                <a:gd name="connsiteY53" fmla="*/ 5253113 h 6748481"/>
                <a:gd name="connsiteX54" fmla="*/ 2118241 w 4185856"/>
                <a:gd name="connsiteY54" fmla="*/ 6431474 h 6748481"/>
                <a:gd name="connsiteX55" fmla="*/ 2120094 w 4185856"/>
                <a:gd name="connsiteY55" fmla="*/ 6489919 h 6748481"/>
                <a:gd name="connsiteX56" fmla="*/ 2300856 w 4185856"/>
                <a:gd name="connsiteY56" fmla="*/ 6671674 h 6748481"/>
                <a:gd name="connsiteX57" fmla="*/ 2379753 w 4185856"/>
                <a:gd name="connsiteY57" fmla="*/ 6697356 h 6748481"/>
                <a:gd name="connsiteX58" fmla="*/ 2712816 w 4185856"/>
                <a:gd name="connsiteY58" fmla="*/ 6747129 h 6748481"/>
                <a:gd name="connsiteX59" fmla="*/ 3104058 w 4185856"/>
                <a:gd name="connsiteY59" fmla="*/ 6662805 h 6748481"/>
                <a:gd name="connsiteX60" fmla="*/ 3171968 w 4185856"/>
                <a:gd name="connsiteY60" fmla="*/ 6560874 h 6748481"/>
                <a:gd name="connsiteX61" fmla="*/ 3171572 w 4185856"/>
                <a:gd name="connsiteY61" fmla="*/ 4750937 h 6748481"/>
                <a:gd name="connsiteX62" fmla="*/ 3171307 w 4185856"/>
                <a:gd name="connsiteY62" fmla="*/ 4147096 h 6748481"/>
                <a:gd name="connsiteX63" fmla="*/ 3172498 w 4185856"/>
                <a:gd name="connsiteY63" fmla="*/ 3786432 h 6748481"/>
                <a:gd name="connsiteX64" fmla="*/ 3273767 w 4185856"/>
                <a:gd name="connsiteY64" fmla="*/ 3471704 h 6748481"/>
                <a:gd name="connsiteX65" fmla="*/ 3495303 w 4185856"/>
                <a:gd name="connsiteY65" fmla="*/ 3373694 h 6748481"/>
                <a:gd name="connsiteX66" fmla="*/ 3567645 w 4185856"/>
                <a:gd name="connsiteY66" fmla="*/ 3397660 h 6748481"/>
                <a:gd name="connsiteX67" fmla="*/ 3721668 w 4185856"/>
                <a:gd name="connsiteY67" fmla="*/ 3497783 h 6748481"/>
                <a:gd name="connsiteX68" fmla="*/ 4060092 w 4185856"/>
                <a:gd name="connsiteY68" fmla="*/ 3426629 h 6748481"/>
                <a:gd name="connsiteX69" fmla="*/ 4161559 w 4185856"/>
                <a:gd name="connsiteY69" fmla="*/ 3288890 h 6748481"/>
                <a:gd name="connsiteX70" fmla="*/ 4164405 w 4185856"/>
                <a:gd name="connsiteY70"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99582 w 4185856"/>
                <a:gd name="connsiteY40" fmla="*/ 5280846 h 6748481"/>
                <a:gd name="connsiteX41" fmla="*/ 996339 w 4185856"/>
                <a:gd name="connsiteY41" fmla="*/ 5894484 h 6748481"/>
                <a:gd name="connsiteX42" fmla="*/ 989984 w 4185856"/>
                <a:gd name="connsiteY42" fmla="*/ 6260310 h 6748481"/>
                <a:gd name="connsiteX43" fmla="*/ 989058 w 4185856"/>
                <a:gd name="connsiteY43" fmla="*/ 6621966 h 6748481"/>
                <a:gd name="connsiteX44" fmla="*/ 1120178 w 4185856"/>
                <a:gd name="connsiteY44" fmla="*/ 6712248 h 6748481"/>
                <a:gd name="connsiteX45" fmla="*/ 1279098 w 4185856"/>
                <a:gd name="connsiteY45" fmla="*/ 6733296 h 6748481"/>
                <a:gd name="connsiteX46" fmla="*/ 1796165 w 4185856"/>
                <a:gd name="connsiteY46" fmla="*/ 6686897 h 6748481"/>
                <a:gd name="connsiteX47" fmla="*/ 1999961 w 4185856"/>
                <a:gd name="connsiteY47" fmla="*/ 6424922 h 6748481"/>
                <a:gd name="connsiteX48" fmla="*/ 1999630 w 4185856"/>
                <a:gd name="connsiteY48" fmla="*/ 5415408 h 6748481"/>
                <a:gd name="connsiteX49" fmla="*/ 2000557 w 4185856"/>
                <a:gd name="connsiteY49" fmla="*/ 5229351 h 6748481"/>
                <a:gd name="connsiteX50" fmla="*/ 2014126 w 4185856"/>
                <a:gd name="connsiteY50" fmla="*/ 5158926 h 6748481"/>
                <a:gd name="connsiteX51" fmla="*/ 2063966 w 4185856"/>
                <a:gd name="connsiteY51" fmla="*/ 5126560 h 6748481"/>
                <a:gd name="connsiteX52" fmla="*/ 2104738 w 4185856"/>
                <a:gd name="connsiteY52" fmla="*/ 5158595 h 6748481"/>
                <a:gd name="connsiteX53" fmla="*/ 2118108 w 4185856"/>
                <a:gd name="connsiteY53" fmla="*/ 5253113 h 6748481"/>
                <a:gd name="connsiteX54" fmla="*/ 2118241 w 4185856"/>
                <a:gd name="connsiteY54" fmla="*/ 6431474 h 6748481"/>
                <a:gd name="connsiteX55" fmla="*/ 2120094 w 4185856"/>
                <a:gd name="connsiteY55" fmla="*/ 6489919 h 6748481"/>
                <a:gd name="connsiteX56" fmla="*/ 2300856 w 4185856"/>
                <a:gd name="connsiteY56" fmla="*/ 6671674 h 6748481"/>
                <a:gd name="connsiteX57" fmla="*/ 2379753 w 4185856"/>
                <a:gd name="connsiteY57" fmla="*/ 6697356 h 6748481"/>
                <a:gd name="connsiteX58" fmla="*/ 2712816 w 4185856"/>
                <a:gd name="connsiteY58" fmla="*/ 6747129 h 6748481"/>
                <a:gd name="connsiteX59" fmla="*/ 3104058 w 4185856"/>
                <a:gd name="connsiteY59" fmla="*/ 6662805 h 6748481"/>
                <a:gd name="connsiteX60" fmla="*/ 3171968 w 4185856"/>
                <a:gd name="connsiteY60" fmla="*/ 6560874 h 6748481"/>
                <a:gd name="connsiteX61" fmla="*/ 3171572 w 4185856"/>
                <a:gd name="connsiteY61" fmla="*/ 4750937 h 6748481"/>
                <a:gd name="connsiteX62" fmla="*/ 3171307 w 4185856"/>
                <a:gd name="connsiteY62" fmla="*/ 4147096 h 6748481"/>
                <a:gd name="connsiteX63" fmla="*/ 3172498 w 4185856"/>
                <a:gd name="connsiteY63" fmla="*/ 3786432 h 6748481"/>
                <a:gd name="connsiteX64" fmla="*/ 3273767 w 4185856"/>
                <a:gd name="connsiteY64" fmla="*/ 3471704 h 6748481"/>
                <a:gd name="connsiteX65" fmla="*/ 3495303 w 4185856"/>
                <a:gd name="connsiteY65" fmla="*/ 3373694 h 6748481"/>
                <a:gd name="connsiteX66" fmla="*/ 3567645 w 4185856"/>
                <a:gd name="connsiteY66" fmla="*/ 3397660 h 6748481"/>
                <a:gd name="connsiteX67" fmla="*/ 3753416 w 4185856"/>
                <a:gd name="connsiteY67" fmla="*/ 3473970 h 6748481"/>
                <a:gd name="connsiteX68" fmla="*/ 4060092 w 4185856"/>
                <a:gd name="connsiteY68" fmla="*/ 3426629 h 6748481"/>
                <a:gd name="connsiteX69" fmla="*/ 4161559 w 4185856"/>
                <a:gd name="connsiteY69" fmla="*/ 3288890 h 6748481"/>
                <a:gd name="connsiteX70" fmla="*/ 4164405 w 4185856"/>
                <a:gd name="connsiteY70"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99582 w 4185856"/>
                <a:gd name="connsiteY40" fmla="*/ 5280846 h 6748481"/>
                <a:gd name="connsiteX41" fmla="*/ 996339 w 4185856"/>
                <a:gd name="connsiteY41" fmla="*/ 5894484 h 6748481"/>
                <a:gd name="connsiteX42" fmla="*/ 989984 w 4185856"/>
                <a:gd name="connsiteY42" fmla="*/ 6260310 h 6748481"/>
                <a:gd name="connsiteX43" fmla="*/ 989058 w 4185856"/>
                <a:gd name="connsiteY43" fmla="*/ 6621966 h 6748481"/>
                <a:gd name="connsiteX44" fmla="*/ 1120178 w 4185856"/>
                <a:gd name="connsiteY44" fmla="*/ 6712248 h 6748481"/>
                <a:gd name="connsiteX45" fmla="*/ 1279098 w 4185856"/>
                <a:gd name="connsiteY45" fmla="*/ 6733296 h 6748481"/>
                <a:gd name="connsiteX46" fmla="*/ 1796165 w 4185856"/>
                <a:gd name="connsiteY46" fmla="*/ 6686897 h 6748481"/>
                <a:gd name="connsiteX47" fmla="*/ 1999961 w 4185856"/>
                <a:gd name="connsiteY47" fmla="*/ 6424922 h 6748481"/>
                <a:gd name="connsiteX48" fmla="*/ 1999630 w 4185856"/>
                <a:gd name="connsiteY48" fmla="*/ 5415408 h 6748481"/>
                <a:gd name="connsiteX49" fmla="*/ 2000557 w 4185856"/>
                <a:gd name="connsiteY49" fmla="*/ 5229351 h 6748481"/>
                <a:gd name="connsiteX50" fmla="*/ 2014126 w 4185856"/>
                <a:gd name="connsiteY50" fmla="*/ 5158926 h 6748481"/>
                <a:gd name="connsiteX51" fmla="*/ 2063966 w 4185856"/>
                <a:gd name="connsiteY51" fmla="*/ 5126560 h 6748481"/>
                <a:gd name="connsiteX52" fmla="*/ 2104738 w 4185856"/>
                <a:gd name="connsiteY52" fmla="*/ 5158595 h 6748481"/>
                <a:gd name="connsiteX53" fmla="*/ 2118108 w 4185856"/>
                <a:gd name="connsiteY53" fmla="*/ 5253113 h 6748481"/>
                <a:gd name="connsiteX54" fmla="*/ 2118241 w 4185856"/>
                <a:gd name="connsiteY54" fmla="*/ 6431474 h 6748481"/>
                <a:gd name="connsiteX55" fmla="*/ 2120094 w 4185856"/>
                <a:gd name="connsiteY55" fmla="*/ 6489919 h 6748481"/>
                <a:gd name="connsiteX56" fmla="*/ 2300856 w 4185856"/>
                <a:gd name="connsiteY56" fmla="*/ 6671674 h 6748481"/>
                <a:gd name="connsiteX57" fmla="*/ 2379753 w 4185856"/>
                <a:gd name="connsiteY57" fmla="*/ 6697356 h 6748481"/>
                <a:gd name="connsiteX58" fmla="*/ 2712816 w 4185856"/>
                <a:gd name="connsiteY58" fmla="*/ 6747129 h 6748481"/>
                <a:gd name="connsiteX59" fmla="*/ 3104058 w 4185856"/>
                <a:gd name="connsiteY59" fmla="*/ 6662805 h 6748481"/>
                <a:gd name="connsiteX60" fmla="*/ 3171968 w 4185856"/>
                <a:gd name="connsiteY60" fmla="*/ 6560874 h 6748481"/>
                <a:gd name="connsiteX61" fmla="*/ 3171572 w 4185856"/>
                <a:gd name="connsiteY61" fmla="*/ 4750937 h 6748481"/>
                <a:gd name="connsiteX62" fmla="*/ 3171307 w 4185856"/>
                <a:gd name="connsiteY62" fmla="*/ 4147096 h 6748481"/>
                <a:gd name="connsiteX63" fmla="*/ 3172498 w 4185856"/>
                <a:gd name="connsiteY63" fmla="*/ 3786432 h 6748481"/>
                <a:gd name="connsiteX64" fmla="*/ 3273767 w 4185856"/>
                <a:gd name="connsiteY64" fmla="*/ 3471704 h 6748481"/>
                <a:gd name="connsiteX65" fmla="*/ 3495303 w 4185856"/>
                <a:gd name="connsiteY65" fmla="*/ 3373694 h 6748481"/>
                <a:gd name="connsiteX66" fmla="*/ 3567645 w 4185856"/>
                <a:gd name="connsiteY66" fmla="*/ 3397660 h 6748481"/>
                <a:gd name="connsiteX67" fmla="*/ 3777229 w 4185856"/>
                <a:gd name="connsiteY67" fmla="*/ 3481908 h 6748481"/>
                <a:gd name="connsiteX68" fmla="*/ 4060092 w 4185856"/>
                <a:gd name="connsiteY68" fmla="*/ 3426629 h 6748481"/>
                <a:gd name="connsiteX69" fmla="*/ 4161559 w 4185856"/>
                <a:gd name="connsiteY69" fmla="*/ 3288890 h 6748481"/>
                <a:gd name="connsiteX70" fmla="*/ 4164405 w 4185856"/>
                <a:gd name="connsiteY70"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99582 w 4185856"/>
                <a:gd name="connsiteY40" fmla="*/ 5280846 h 6748481"/>
                <a:gd name="connsiteX41" fmla="*/ 996339 w 4185856"/>
                <a:gd name="connsiteY41" fmla="*/ 5894484 h 6748481"/>
                <a:gd name="connsiteX42" fmla="*/ 989984 w 4185856"/>
                <a:gd name="connsiteY42" fmla="*/ 6260310 h 6748481"/>
                <a:gd name="connsiteX43" fmla="*/ 989058 w 4185856"/>
                <a:gd name="connsiteY43" fmla="*/ 6621966 h 6748481"/>
                <a:gd name="connsiteX44" fmla="*/ 1120178 w 4185856"/>
                <a:gd name="connsiteY44" fmla="*/ 6712248 h 6748481"/>
                <a:gd name="connsiteX45" fmla="*/ 1279098 w 4185856"/>
                <a:gd name="connsiteY45" fmla="*/ 6733296 h 6748481"/>
                <a:gd name="connsiteX46" fmla="*/ 1796165 w 4185856"/>
                <a:gd name="connsiteY46" fmla="*/ 6686897 h 6748481"/>
                <a:gd name="connsiteX47" fmla="*/ 1999961 w 4185856"/>
                <a:gd name="connsiteY47" fmla="*/ 6424922 h 6748481"/>
                <a:gd name="connsiteX48" fmla="*/ 1999630 w 4185856"/>
                <a:gd name="connsiteY48" fmla="*/ 5415408 h 6748481"/>
                <a:gd name="connsiteX49" fmla="*/ 2000557 w 4185856"/>
                <a:gd name="connsiteY49" fmla="*/ 5229351 h 6748481"/>
                <a:gd name="connsiteX50" fmla="*/ 2014126 w 4185856"/>
                <a:gd name="connsiteY50" fmla="*/ 5158926 h 6748481"/>
                <a:gd name="connsiteX51" fmla="*/ 2063966 w 4185856"/>
                <a:gd name="connsiteY51" fmla="*/ 5126560 h 6748481"/>
                <a:gd name="connsiteX52" fmla="*/ 2104738 w 4185856"/>
                <a:gd name="connsiteY52" fmla="*/ 5158595 h 6748481"/>
                <a:gd name="connsiteX53" fmla="*/ 2118108 w 4185856"/>
                <a:gd name="connsiteY53" fmla="*/ 5253113 h 6748481"/>
                <a:gd name="connsiteX54" fmla="*/ 2118241 w 4185856"/>
                <a:gd name="connsiteY54" fmla="*/ 6431474 h 6748481"/>
                <a:gd name="connsiteX55" fmla="*/ 2120094 w 4185856"/>
                <a:gd name="connsiteY55" fmla="*/ 6489919 h 6748481"/>
                <a:gd name="connsiteX56" fmla="*/ 2300856 w 4185856"/>
                <a:gd name="connsiteY56" fmla="*/ 6671674 h 6748481"/>
                <a:gd name="connsiteX57" fmla="*/ 2379753 w 4185856"/>
                <a:gd name="connsiteY57" fmla="*/ 6697356 h 6748481"/>
                <a:gd name="connsiteX58" fmla="*/ 2712816 w 4185856"/>
                <a:gd name="connsiteY58" fmla="*/ 6747129 h 6748481"/>
                <a:gd name="connsiteX59" fmla="*/ 3104058 w 4185856"/>
                <a:gd name="connsiteY59" fmla="*/ 6662805 h 6748481"/>
                <a:gd name="connsiteX60" fmla="*/ 3171968 w 4185856"/>
                <a:gd name="connsiteY60" fmla="*/ 6560874 h 6748481"/>
                <a:gd name="connsiteX61" fmla="*/ 3171572 w 4185856"/>
                <a:gd name="connsiteY61" fmla="*/ 4750937 h 6748481"/>
                <a:gd name="connsiteX62" fmla="*/ 3171307 w 4185856"/>
                <a:gd name="connsiteY62" fmla="*/ 4147096 h 6748481"/>
                <a:gd name="connsiteX63" fmla="*/ 3172498 w 4185856"/>
                <a:gd name="connsiteY63" fmla="*/ 3786432 h 6748481"/>
                <a:gd name="connsiteX64" fmla="*/ 3273767 w 4185856"/>
                <a:gd name="connsiteY64" fmla="*/ 3471704 h 6748481"/>
                <a:gd name="connsiteX65" fmla="*/ 3461608 w 4185856"/>
                <a:gd name="connsiteY65" fmla="*/ 3353481 h 6748481"/>
                <a:gd name="connsiteX66" fmla="*/ 3567645 w 4185856"/>
                <a:gd name="connsiteY66" fmla="*/ 3397660 h 6748481"/>
                <a:gd name="connsiteX67" fmla="*/ 3777229 w 4185856"/>
                <a:gd name="connsiteY67" fmla="*/ 3481908 h 6748481"/>
                <a:gd name="connsiteX68" fmla="*/ 4060092 w 4185856"/>
                <a:gd name="connsiteY68" fmla="*/ 3426629 h 6748481"/>
                <a:gd name="connsiteX69" fmla="*/ 4161559 w 4185856"/>
                <a:gd name="connsiteY69" fmla="*/ 3288890 h 6748481"/>
                <a:gd name="connsiteX70" fmla="*/ 4164405 w 4185856"/>
                <a:gd name="connsiteY70"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99582 w 4185856"/>
                <a:gd name="connsiteY40" fmla="*/ 5280846 h 6748481"/>
                <a:gd name="connsiteX41" fmla="*/ 996339 w 4185856"/>
                <a:gd name="connsiteY41" fmla="*/ 5894484 h 6748481"/>
                <a:gd name="connsiteX42" fmla="*/ 989984 w 4185856"/>
                <a:gd name="connsiteY42" fmla="*/ 6260310 h 6748481"/>
                <a:gd name="connsiteX43" fmla="*/ 989058 w 4185856"/>
                <a:gd name="connsiteY43" fmla="*/ 6621966 h 6748481"/>
                <a:gd name="connsiteX44" fmla="*/ 1120178 w 4185856"/>
                <a:gd name="connsiteY44" fmla="*/ 6712248 h 6748481"/>
                <a:gd name="connsiteX45" fmla="*/ 1279098 w 4185856"/>
                <a:gd name="connsiteY45" fmla="*/ 6733296 h 6748481"/>
                <a:gd name="connsiteX46" fmla="*/ 1796165 w 4185856"/>
                <a:gd name="connsiteY46" fmla="*/ 6686897 h 6748481"/>
                <a:gd name="connsiteX47" fmla="*/ 1999961 w 4185856"/>
                <a:gd name="connsiteY47" fmla="*/ 6424922 h 6748481"/>
                <a:gd name="connsiteX48" fmla="*/ 2000557 w 4185856"/>
                <a:gd name="connsiteY48" fmla="*/ 5229351 h 6748481"/>
                <a:gd name="connsiteX49" fmla="*/ 2014126 w 4185856"/>
                <a:gd name="connsiteY49" fmla="*/ 5158926 h 6748481"/>
                <a:gd name="connsiteX50" fmla="*/ 2063966 w 4185856"/>
                <a:gd name="connsiteY50" fmla="*/ 5126560 h 6748481"/>
                <a:gd name="connsiteX51" fmla="*/ 2104738 w 4185856"/>
                <a:gd name="connsiteY51" fmla="*/ 5158595 h 6748481"/>
                <a:gd name="connsiteX52" fmla="*/ 2118108 w 4185856"/>
                <a:gd name="connsiteY52" fmla="*/ 5253113 h 6748481"/>
                <a:gd name="connsiteX53" fmla="*/ 2118241 w 4185856"/>
                <a:gd name="connsiteY53" fmla="*/ 6431474 h 6748481"/>
                <a:gd name="connsiteX54" fmla="*/ 2120094 w 4185856"/>
                <a:gd name="connsiteY54" fmla="*/ 6489919 h 6748481"/>
                <a:gd name="connsiteX55" fmla="*/ 2300856 w 4185856"/>
                <a:gd name="connsiteY55" fmla="*/ 6671674 h 6748481"/>
                <a:gd name="connsiteX56" fmla="*/ 2379753 w 4185856"/>
                <a:gd name="connsiteY56" fmla="*/ 6697356 h 6748481"/>
                <a:gd name="connsiteX57" fmla="*/ 2712816 w 4185856"/>
                <a:gd name="connsiteY57" fmla="*/ 6747129 h 6748481"/>
                <a:gd name="connsiteX58" fmla="*/ 3104058 w 4185856"/>
                <a:gd name="connsiteY58" fmla="*/ 6662805 h 6748481"/>
                <a:gd name="connsiteX59" fmla="*/ 3171968 w 4185856"/>
                <a:gd name="connsiteY59" fmla="*/ 6560874 h 6748481"/>
                <a:gd name="connsiteX60" fmla="*/ 3171572 w 4185856"/>
                <a:gd name="connsiteY60" fmla="*/ 4750937 h 6748481"/>
                <a:gd name="connsiteX61" fmla="*/ 3171307 w 4185856"/>
                <a:gd name="connsiteY61" fmla="*/ 4147096 h 6748481"/>
                <a:gd name="connsiteX62" fmla="*/ 3172498 w 4185856"/>
                <a:gd name="connsiteY62" fmla="*/ 3786432 h 6748481"/>
                <a:gd name="connsiteX63" fmla="*/ 3273767 w 4185856"/>
                <a:gd name="connsiteY63" fmla="*/ 3471704 h 6748481"/>
                <a:gd name="connsiteX64" fmla="*/ 3461608 w 4185856"/>
                <a:gd name="connsiteY64" fmla="*/ 3353481 h 6748481"/>
                <a:gd name="connsiteX65" fmla="*/ 3567645 w 4185856"/>
                <a:gd name="connsiteY65" fmla="*/ 3397660 h 6748481"/>
                <a:gd name="connsiteX66" fmla="*/ 3777229 w 4185856"/>
                <a:gd name="connsiteY66" fmla="*/ 3481908 h 6748481"/>
                <a:gd name="connsiteX67" fmla="*/ 4060092 w 4185856"/>
                <a:gd name="connsiteY67" fmla="*/ 3426629 h 6748481"/>
                <a:gd name="connsiteX68" fmla="*/ 4161559 w 4185856"/>
                <a:gd name="connsiteY68" fmla="*/ 3288890 h 6748481"/>
                <a:gd name="connsiteX69" fmla="*/ 4164405 w 4185856"/>
                <a:gd name="connsiteY69"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99582 w 4185856"/>
                <a:gd name="connsiteY40" fmla="*/ 5280846 h 6748481"/>
                <a:gd name="connsiteX41" fmla="*/ 996339 w 4185856"/>
                <a:gd name="connsiteY41" fmla="*/ 5894484 h 6748481"/>
                <a:gd name="connsiteX42" fmla="*/ 989984 w 4185856"/>
                <a:gd name="connsiteY42" fmla="*/ 6260310 h 6748481"/>
                <a:gd name="connsiteX43" fmla="*/ 989058 w 4185856"/>
                <a:gd name="connsiteY43" fmla="*/ 6621966 h 6748481"/>
                <a:gd name="connsiteX44" fmla="*/ 1120178 w 4185856"/>
                <a:gd name="connsiteY44" fmla="*/ 6712248 h 6748481"/>
                <a:gd name="connsiteX45" fmla="*/ 1279098 w 4185856"/>
                <a:gd name="connsiteY45" fmla="*/ 6733296 h 6748481"/>
                <a:gd name="connsiteX46" fmla="*/ 1796165 w 4185856"/>
                <a:gd name="connsiteY46" fmla="*/ 6686897 h 6748481"/>
                <a:gd name="connsiteX47" fmla="*/ 1999961 w 4185856"/>
                <a:gd name="connsiteY47" fmla="*/ 6424922 h 6748481"/>
                <a:gd name="connsiteX48" fmla="*/ 2000557 w 4185856"/>
                <a:gd name="connsiteY48" fmla="*/ 5229351 h 6748481"/>
                <a:gd name="connsiteX49" fmla="*/ 2014126 w 4185856"/>
                <a:gd name="connsiteY49" fmla="*/ 5158926 h 6748481"/>
                <a:gd name="connsiteX50" fmla="*/ 2063966 w 4185856"/>
                <a:gd name="connsiteY50" fmla="*/ 5126560 h 6748481"/>
                <a:gd name="connsiteX51" fmla="*/ 2104738 w 4185856"/>
                <a:gd name="connsiteY51" fmla="*/ 5158595 h 6748481"/>
                <a:gd name="connsiteX52" fmla="*/ 2118108 w 4185856"/>
                <a:gd name="connsiteY52" fmla="*/ 5253113 h 6748481"/>
                <a:gd name="connsiteX53" fmla="*/ 2118241 w 4185856"/>
                <a:gd name="connsiteY53" fmla="*/ 6431474 h 6748481"/>
                <a:gd name="connsiteX54" fmla="*/ 2120094 w 4185856"/>
                <a:gd name="connsiteY54" fmla="*/ 6489919 h 6748481"/>
                <a:gd name="connsiteX55" fmla="*/ 2300856 w 4185856"/>
                <a:gd name="connsiteY55" fmla="*/ 6671674 h 6748481"/>
                <a:gd name="connsiteX56" fmla="*/ 2379753 w 4185856"/>
                <a:gd name="connsiteY56" fmla="*/ 6697356 h 6748481"/>
                <a:gd name="connsiteX57" fmla="*/ 2712816 w 4185856"/>
                <a:gd name="connsiteY57" fmla="*/ 6747129 h 6748481"/>
                <a:gd name="connsiteX58" fmla="*/ 3104058 w 4185856"/>
                <a:gd name="connsiteY58" fmla="*/ 6662805 h 6748481"/>
                <a:gd name="connsiteX59" fmla="*/ 3171968 w 4185856"/>
                <a:gd name="connsiteY59" fmla="*/ 6560874 h 6748481"/>
                <a:gd name="connsiteX60" fmla="*/ 3171572 w 4185856"/>
                <a:gd name="connsiteY60" fmla="*/ 4750937 h 6748481"/>
                <a:gd name="connsiteX61" fmla="*/ 3171307 w 4185856"/>
                <a:gd name="connsiteY61" fmla="*/ 4147096 h 6748481"/>
                <a:gd name="connsiteX62" fmla="*/ 3172498 w 4185856"/>
                <a:gd name="connsiteY62" fmla="*/ 3786432 h 6748481"/>
                <a:gd name="connsiteX63" fmla="*/ 3273767 w 4185856"/>
                <a:gd name="connsiteY63" fmla="*/ 3471704 h 6748481"/>
                <a:gd name="connsiteX64" fmla="*/ 3461608 w 4185856"/>
                <a:gd name="connsiteY64" fmla="*/ 3353481 h 6748481"/>
                <a:gd name="connsiteX65" fmla="*/ 3567645 w 4185856"/>
                <a:gd name="connsiteY65" fmla="*/ 3397660 h 6748481"/>
                <a:gd name="connsiteX66" fmla="*/ 3777229 w 4185856"/>
                <a:gd name="connsiteY66" fmla="*/ 3481908 h 6748481"/>
                <a:gd name="connsiteX67" fmla="*/ 4060092 w 4185856"/>
                <a:gd name="connsiteY67" fmla="*/ 3426629 h 6748481"/>
                <a:gd name="connsiteX68" fmla="*/ 4161559 w 4185856"/>
                <a:gd name="connsiteY68" fmla="*/ 3288890 h 6748481"/>
                <a:gd name="connsiteX69" fmla="*/ 4164405 w 4185856"/>
                <a:gd name="connsiteY69"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96339 w 4185856"/>
                <a:gd name="connsiteY40" fmla="*/ 5894484 h 6748481"/>
                <a:gd name="connsiteX41" fmla="*/ 989984 w 4185856"/>
                <a:gd name="connsiteY41" fmla="*/ 6260310 h 6748481"/>
                <a:gd name="connsiteX42" fmla="*/ 989058 w 4185856"/>
                <a:gd name="connsiteY42" fmla="*/ 6621966 h 6748481"/>
                <a:gd name="connsiteX43" fmla="*/ 1120178 w 4185856"/>
                <a:gd name="connsiteY43" fmla="*/ 6712248 h 6748481"/>
                <a:gd name="connsiteX44" fmla="*/ 1279098 w 4185856"/>
                <a:gd name="connsiteY44" fmla="*/ 6733296 h 6748481"/>
                <a:gd name="connsiteX45" fmla="*/ 1796165 w 4185856"/>
                <a:gd name="connsiteY45" fmla="*/ 6686897 h 6748481"/>
                <a:gd name="connsiteX46" fmla="*/ 1999961 w 4185856"/>
                <a:gd name="connsiteY46" fmla="*/ 6424922 h 6748481"/>
                <a:gd name="connsiteX47" fmla="*/ 2000557 w 4185856"/>
                <a:gd name="connsiteY47" fmla="*/ 5229351 h 6748481"/>
                <a:gd name="connsiteX48" fmla="*/ 2014126 w 4185856"/>
                <a:gd name="connsiteY48" fmla="*/ 5158926 h 6748481"/>
                <a:gd name="connsiteX49" fmla="*/ 2063966 w 4185856"/>
                <a:gd name="connsiteY49" fmla="*/ 5126560 h 6748481"/>
                <a:gd name="connsiteX50" fmla="*/ 2104738 w 4185856"/>
                <a:gd name="connsiteY50" fmla="*/ 5158595 h 6748481"/>
                <a:gd name="connsiteX51" fmla="*/ 2118108 w 4185856"/>
                <a:gd name="connsiteY51" fmla="*/ 5253113 h 6748481"/>
                <a:gd name="connsiteX52" fmla="*/ 2118241 w 4185856"/>
                <a:gd name="connsiteY52" fmla="*/ 6431474 h 6748481"/>
                <a:gd name="connsiteX53" fmla="*/ 2120094 w 4185856"/>
                <a:gd name="connsiteY53" fmla="*/ 6489919 h 6748481"/>
                <a:gd name="connsiteX54" fmla="*/ 2300856 w 4185856"/>
                <a:gd name="connsiteY54" fmla="*/ 6671674 h 6748481"/>
                <a:gd name="connsiteX55" fmla="*/ 2379753 w 4185856"/>
                <a:gd name="connsiteY55" fmla="*/ 6697356 h 6748481"/>
                <a:gd name="connsiteX56" fmla="*/ 2712816 w 4185856"/>
                <a:gd name="connsiteY56" fmla="*/ 6747129 h 6748481"/>
                <a:gd name="connsiteX57" fmla="*/ 3104058 w 4185856"/>
                <a:gd name="connsiteY57" fmla="*/ 6662805 h 6748481"/>
                <a:gd name="connsiteX58" fmla="*/ 3171968 w 4185856"/>
                <a:gd name="connsiteY58" fmla="*/ 6560874 h 6748481"/>
                <a:gd name="connsiteX59" fmla="*/ 3171572 w 4185856"/>
                <a:gd name="connsiteY59" fmla="*/ 4750937 h 6748481"/>
                <a:gd name="connsiteX60" fmla="*/ 3171307 w 4185856"/>
                <a:gd name="connsiteY60" fmla="*/ 4147096 h 6748481"/>
                <a:gd name="connsiteX61" fmla="*/ 3172498 w 4185856"/>
                <a:gd name="connsiteY61" fmla="*/ 3786432 h 6748481"/>
                <a:gd name="connsiteX62" fmla="*/ 3273767 w 4185856"/>
                <a:gd name="connsiteY62" fmla="*/ 3471704 h 6748481"/>
                <a:gd name="connsiteX63" fmla="*/ 3461608 w 4185856"/>
                <a:gd name="connsiteY63" fmla="*/ 3353481 h 6748481"/>
                <a:gd name="connsiteX64" fmla="*/ 3567645 w 4185856"/>
                <a:gd name="connsiteY64" fmla="*/ 3397660 h 6748481"/>
                <a:gd name="connsiteX65" fmla="*/ 3777229 w 4185856"/>
                <a:gd name="connsiteY65" fmla="*/ 3481908 h 6748481"/>
                <a:gd name="connsiteX66" fmla="*/ 4060092 w 4185856"/>
                <a:gd name="connsiteY66" fmla="*/ 3426629 h 6748481"/>
                <a:gd name="connsiteX67" fmla="*/ 4161559 w 4185856"/>
                <a:gd name="connsiteY67" fmla="*/ 3288890 h 6748481"/>
                <a:gd name="connsiteX68" fmla="*/ 4164405 w 4185856"/>
                <a:gd name="connsiteY68"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89984 w 4185856"/>
                <a:gd name="connsiteY40" fmla="*/ 6260310 h 6748481"/>
                <a:gd name="connsiteX41" fmla="*/ 989058 w 4185856"/>
                <a:gd name="connsiteY41" fmla="*/ 6621966 h 6748481"/>
                <a:gd name="connsiteX42" fmla="*/ 1120178 w 4185856"/>
                <a:gd name="connsiteY42" fmla="*/ 6712248 h 6748481"/>
                <a:gd name="connsiteX43" fmla="*/ 1279098 w 4185856"/>
                <a:gd name="connsiteY43" fmla="*/ 6733296 h 6748481"/>
                <a:gd name="connsiteX44" fmla="*/ 1796165 w 4185856"/>
                <a:gd name="connsiteY44" fmla="*/ 6686897 h 6748481"/>
                <a:gd name="connsiteX45" fmla="*/ 1999961 w 4185856"/>
                <a:gd name="connsiteY45" fmla="*/ 6424922 h 6748481"/>
                <a:gd name="connsiteX46" fmla="*/ 2000557 w 4185856"/>
                <a:gd name="connsiteY46" fmla="*/ 5229351 h 6748481"/>
                <a:gd name="connsiteX47" fmla="*/ 2014126 w 4185856"/>
                <a:gd name="connsiteY47" fmla="*/ 5158926 h 6748481"/>
                <a:gd name="connsiteX48" fmla="*/ 2063966 w 4185856"/>
                <a:gd name="connsiteY48" fmla="*/ 5126560 h 6748481"/>
                <a:gd name="connsiteX49" fmla="*/ 2104738 w 4185856"/>
                <a:gd name="connsiteY49" fmla="*/ 5158595 h 6748481"/>
                <a:gd name="connsiteX50" fmla="*/ 2118108 w 4185856"/>
                <a:gd name="connsiteY50" fmla="*/ 5253113 h 6748481"/>
                <a:gd name="connsiteX51" fmla="*/ 2118241 w 4185856"/>
                <a:gd name="connsiteY51" fmla="*/ 6431474 h 6748481"/>
                <a:gd name="connsiteX52" fmla="*/ 2120094 w 4185856"/>
                <a:gd name="connsiteY52" fmla="*/ 6489919 h 6748481"/>
                <a:gd name="connsiteX53" fmla="*/ 2300856 w 4185856"/>
                <a:gd name="connsiteY53" fmla="*/ 6671674 h 6748481"/>
                <a:gd name="connsiteX54" fmla="*/ 2379753 w 4185856"/>
                <a:gd name="connsiteY54" fmla="*/ 6697356 h 6748481"/>
                <a:gd name="connsiteX55" fmla="*/ 2712816 w 4185856"/>
                <a:gd name="connsiteY55" fmla="*/ 6747129 h 6748481"/>
                <a:gd name="connsiteX56" fmla="*/ 3104058 w 4185856"/>
                <a:gd name="connsiteY56" fmla="*/ 6662805 h 6748481"/>
                <a:gd name="connsiteX57" fmla="*/ 3171968 w 4185856"/>
                <a:gd name="connsiteY57" fmla="*/ 6560874 h 6748481"/>
                <a:gd name="connsiteX58" fmla="*/ 3171572 w 4185856"/>
                <a:gd name="connsiteY58" fmla="*/ 4750937 h 6748481"/>
                <a:gd name="connsiteX59" fmla="*/ 3171307 w 4185856"/>
                <a:gd name="connsiteY59" fmla="*/ 4147096 h 6748481"/>
                <a:gd name="connsiteX60" fmla="*/ 3172498 w 4185856"/>
                <a:gd name="connsiteY60" fmla="*/ 3786432 h 6748481"/>
                <a:gd name="connsiteX61" fmla="*/ 3273767 w 4185856"/>
                <a:gd name="connsiteY61" fmla="*/ 3471704 h 6748481"/>
                <a:gd name="connsiteX62" fmla="*/ 3461608 w 4185856"/>
                <a:gd name="connsiteY62" fmla="*/ 3353481 h 6748481"/>
                <a:gd name="connsiteX63" fmla="*/ 3567645 w 4185856"/>
                <a:gd name="connsiteY63" fmla="*/ 3397660 h 6748481"/>
                <a:gd name="connsiteX64" fmla="*/ 3777229 w 4185856"/>
                <a:gd name="connsiteY64" fmla="*/ 3481908 h 6748481"/>
                <a:gd name="connsiteX65" fmla="*/ 4060092 w 4185856"/>
                <a:gd name="connsiteY65" fmla="*/ 3426629 h 6748481"/>
                <a:gd name="connsiteX66" fmla="*/ 4161559 w 4185856"/>
                <a:gd name="connsiteY66" fmla="*/ 3288890 h 6748481"/>
                <a:gd name="connsiteX67" fmla="*/ 4164405 w 4185856"/>
                <a:gd name="connsiteY67"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89984 w 4185856"/>
                <a:gd name="connsiteY40" fmla="*/ 6260310 h 6748481"/>
                <a:gd name="connsiteX41" fmla="*/ 989058 w 4185856"/>
                <a:gd name="connsiteY41" fmla="*/ 6621966 h 6748481"/>
                <a:gd name="connsiteX42" fmla="*/ 1120178 w 4185856"/>
                <a:gd name="connsiteY42" fmla="*/ 6712248 h 6748481"/>
                <a:gd name="connsiteX43" fmla="*/ 1279098 w 4185856"/>
                <a:gd name="connsiteY43" fmla="*/ 6733296 h 6748481"/>
                <a:gd name="connsiteX44" fmla="*/ 1796165 w 4185856"/>
                <a:gd name="connsiteY44" fmla="*/ 6686897 h 6748481"/>
                <a:gd name="connsiteX45" fmla="*/ 1999961 w 4185856"/>
                <a:gd name="connsiteY45" fmla="*/ 6424922 h 6748481"/>
                <a:gd name="connsiteX46" fmla="*/ 2000557 w 4185856"/>
                <a:gd name="connsiteY46" fmla="*/ 5229351 h 6748481"/>
                <a:gd name="connsiteX47" fmla="*/ 2014126 w 4185856"/>
                <a:gd name="connsiteY47" fmla="*/ 5158926 h 6748481"/>
                <a:gd name="connsiteX48" fmla="*/ 2063966 w 4185856"/>
                <a:gd name="connsiteY48" fmla="*/ 5126560 h 6748481"/>
                <a:gd name="connsiteX49" fmla="*/ 2104738 w 4185856"/>
                <a:gd name="connsiteY49" fmla="*/ 5158595 h 6748481"/>
                <a:gd name="connsiteX50" fmla="*/ 2118108 w 4185856"/>
                <a:gd name="connsiteY50" fmla="*/ 5253113 h 6748481"/>
                <a:gd name="connsiteX51" fmla="*/ 2118241 w 4185856"/>
                <a:gd name="connsiteY51" fmla="*/ 6431474 h 6748481"/>
                <a:gd name="connsiteX52" fmla="*/ 2120094 w 4185856"/>
                <a:gd name="connsiteY52" fmla="*/ 6489919 h 6748481"/>
                <a:gd name="connsiteX53" fmla="*/ 2300856 w 4185856"/>
                <a:gd name="connsiteY53" fmla="*/ 6671674 h 6748481"/>
                <a:gd name="connsiteX54" fmla="*/ 2379753 w 4185856"/>
                <a:gd name="connsiteY54" fmla="*/ 6697356 h 6748481"/>
                <a:gd name="connsiteX55" fmla="*/ 2712816 w 4185856"/>
                <a:gd name="connsiteY55" fmla="*/ 6747129 h 6748481"/>
                <a:gd name="connsiteX56" fmla="*/ 3104058 w 4185856"/>
                <a:gd name="connsiteY56" fmla="*/ 6662805 h 6748481"/>
                <a:gd name="connsiteX57" fmla="*/ 3171968 w 4185856"/>
                <a:gd name="connsiteY57" fmla="*/ 6560874 h 6748481"/>
                <a:gd name="connsiteX58" fmla="*/ 3171572 w 4185856"/>
                <a:gd name="connsiteY58" fmla="*/ 4750937 h 6748481"/>
                <a:gd name="connsiteX59" fmla="*/ 3171307 w 4185856"/>
                <a:gd name="connsiteY59" fmla="*/ 4147096 h 6748481"/>
                <a:gd name="connsiteX60" fmla="*/ 3172498 w 4185856"/>
                <a:gd name="connsiteY60" fmla="*/ 3786432 h 6748481"/>
                <a:gd name="connsiteX61" fmla="*/ 3273767 w 4185856"/>
                <a:gd name="connsiteY61" fmla="*/ 3471704 h 6748481"/>
                <a:gd name="connsiteX62" fmla="*/ 3421178 w 4185856"/>
                <a:gd name="connsiteY62" fmla="*/ 3326526 h 6748481"/>
                <a:gd name="connsiteX63" fmla="*/ 3567645 w 4185856"/>
                <a:gd name="connsiteY63" fmla="*/ 3397660 h 6748481"/>
                <a:gd name="connsiteX64" fmla="*/ 3777229 w 4185856"/>
                <a:gd name="connsiteY64" fmla="*/ 3481908 h 6748481"/>
                <a:gd name="connsiteX65" fmla="*/ 4060092 w 4185856"/>
                <a:gd name="connsiteY65" fmla="*/ 3426629 h 6748481"/>
                <a:gd name="connsiteX66" fmla="*/ 4161559 w 4185856"/>
                <a:gd name="connsiteY66" fmla="*/ 3288890 h 6748481"/>
                <a:gd name="connsiteX67" fmla="*/ 4164405 w 4185856"/>
                <a:gd name="connsiteY67"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89984 w 4185856"/>
                <a:gd name="connsiteY40" fmla="*/ 6260310 h 6748481"/>
                <a:gd name="connsiteX41" fmla="*/ 989058 w 4185856"/>
                <a:gd name="connsiteY41" fmla="*/ 6621966 h 6748481"/>
                <a:gd name="connsiteX42" fmla="*/ 1120178 w 4185856"/>
                <a:gd name="connsiteY42" fmla="*/ 6712248 h 6748481"/>
                <a:gd name="connsiteX43" fmla="*/ 1279098 w 4185856"/>
                <a:gd name="connsiteY43" fmla="*/ 6733296 h 6748481"/>
                <a:gd name="connsiteX44" fmla="*/ 1796165 w 4185856"/>
                <a:gd name="connsiteY44" fmla="*/ 6686897 h 6748481"/>
                <a:gd name="connsiteX45" fmla="*/ 1999961 w 4185856"/>
                <a:gd name="connsiteY45" fmla="*/ 6424922 h 6748481"/>
                <a:gd name="connsiteX46" fmla="*/ 2000557 w 4185856"/>
                <a:gd name="connsiteY46" fmla="*/ 5229351 h 6748481"/>
                <a:gd name="connsiteX47" fmla="*/ 2014126 w 4185856"/>
                <a:gd name="connsiteY47" fmla="*/ 5158926 h 6748481"/>
                <a:gd name="connsiteX48" fmla="*/ 2063966 w 4185856"/>
                <a:gd name="connsiteY48" fmla="*/ 5126560 h 6748481"/>
                <a:gd name="connsiteX49" fmla="*/ 2104738 w 4185856"/>
                <a:gd name="connsiteY49" fmla="*/ 5158595 h 6748481"/>
                <a:gd name="connsiteX50" fmla="*/ 2118108 w 4185856"/>
                <a:gd name="connsiteY50" fmla="*/ 5253113 h 6748481"/>
                <a:gd name="connsiteX51" fmla="*/ 2118241 w 4185856"/>
                <a:gd name="connsiteY51" fmla="*/ 6431474 h 6748481"/>
                <a:gd name="connsiteX52" fmla="*/ 2120094 w 4185856"/>
                <a:gd name="connsiteY52" fmla="*/ 6489919 h 6748481"/>
                <a:gd name="connsiteX53" fmla="*/ 2300856 w 4185856"/>
                <a:gd name="connsiteY53" fmla="*/ 6671674 h 6748481"/>
                <a:gd name="connsiteX54" fmla="*/ 2379753 w 4185856"/>
                <a:gd name="connsiteY54" fmla="*/ 6697356 h 6748481"/>
                <a:gd name="connsiteX55" fmla="*/ 2712816 w 4185856"/>
                <a:gd name="connsiteY55" fmla="*/ 6747129 h 6748481"/>
                <a:gd name="connsiteX56" fmla="*/ 3104058 w 4185856"/>
                <a:gd name="connsiteY56" fmla="*/ 6662805 h 6748481"/>
                <a:gd name="connsiteX57" fmla="*/ 3171968 w 4185856"/>
                <a:gd name="connsiteY57" fmla="*/ 6560874 h 6748481"/>
                <a:gd name="connsiteX58" fmla="*/ 3171572 w 4185856"/>
                <a:gd name="connsiteY58" fmla="*/ 4750937 h 6748481"/>
                <a:gd name="connsiteX59" fmla="*/ 3171307 w 4185856"/>
                <a:gd name="connsiteY59" fmla="*/ 4147096 h 6748481"/>
                <a:gd name="connsiteX60" fmla="*/ 3172498 w 4185856"/>
                <a:gd name="connsiteY60" fmla="*/ 3786432 h 6748481"/>
                <a:gd name="connsiteX61" fmla="*/ 3273767 w 4185856"/>
                <a:gd name="connsiteY61" fmla="*/ 3471704 h 6748481"/>
                <a:gd name="connsiteX62" fmla="*/ 3421178 w 4185856"/>
                <a:gd name="connsiteY62" fmla="*/ 3326526 h 6748481"/>
                <a:gd name="connsiteX63" fmla="*/ 3567645 w 4185856"/>
                <a:gd name="connsiteY63" fmla="*/ 3397660 h 6748481"/>
                <a:gd name="connsiteX64" fmla="*/ 3777229 w 4185856"/>
                <a:gd name="connsiteY64" fmla="*/ 3481908 h 6748481"/>
                <a:gd name="connsiteX65" fmla="*/ 4060092 w 4185856"/>
                <a:gd name="connsiteY65" fmla="*/ 3426629 h 6748481"/>
                <a:gd name="connsiteX66" fmla="*/ 4161559 w 4185856"/>
                <a:gd name="connsiteY66" fmla="*/ 3288890 h 6748481"/>
                <a:gd name="connsiteX67" fmla="*/ 4164405 w 4185856"/>
                <a:gd name="connsiteY67" fmla="*/ 3089529 h 6748481"/>
                <a:gd name="connsiteX0" fmla="*/ 4164405 w 4185856"/>
                <a:gd name="connsiteY0" fmla="*/ 3089529 h 6748481"/>
                <a:gd name="connsiteX1" fmla="*/ 3978944 w 4185856"/>
                <a:gd name="connsiteY1" fmla="*/ 2849065 h 6748481"/>
                <a:gd name="connsiteX2" fmla="*/ 3676924 w 4185856"/>
                <a:gd name="connsiteY2" fmla="*/ 2818816 h 6748481"/>
                <a:gd name="connsiteX3" fmla="*/ 3557916 w 4185856"/>
                <a:gd name="connsiteY3" fmla="*/ 2885138 h 6748481"/>
                <a:gd name="connsiteX4" fmla="*/ 3302758 w 4185856"/>
                <a:gd name="connsiteY4" fmla="*/ 2818221 h 6748481"/>
                <a:gd name="connsiteX5" fmla="*/ 3283430 w 4185856"/>
                <a:gd name="connsiteY5" fmla="*/ 2774271 h 6748481"/>
                <a:gd name="connsiteX6" fmla="*/ 3242791 w 4185856"/>
                <a:gd name="connsiteY6" fmla="*/ 2534667 h 6748481"/>
                <a:gd name="connsiteX7" fmla="*/ 3326718 w 4185856"/>
                <a:gd name="connsiteY7" fmla="*/ 2073000 h 6748481"/>
                <a:gd name="connsiteX8" fmla="*/ 3387281 w 4185856"/>
                <a:gd name="connsiteY8" fmla="*/ 1893760 h 6748481"/>
                <a:gd name="connsiteX9" fmla="*/ 3356173 w 4185856"/>
                <a:gd name="connsiteY9" fmla="*/ 1825056 h 6748481"/>
                <a:gd name="connsiteX10" fmla="*/ 3159657 w 4185856"/>
                <a:gd name="connsiteY10" fmla="*/ 1737951 h 6748481"/>
                <a:gd name="connsiteX11" fmla="*/ 2863661 w 4185856"/>
                <a:gd name="connsiteY11" fmla="*/ 1657399 h 6748481"/>
                <a:gd name="connsiteX12" fmla="*/ 2724531 w 4185856"/>
                <a:gd name="connsiteY12" fmla="*/ 1645154 h 6748481"/>
                <a:gd name="connsiteX13" fmla="*/ 2707521 w 4185856"/>
                <a:gd name="connsiteY13" fmla="*/ 1632248 h 6748481"/>
                <a:gd name="connsiteX14" fmla="*/ 2768481 w 4185856"/>
                <a:gd name="connsiteY14" fmla="*/ 1526544 h 6748481"/>
                <a:gd name="connsiteX15" fmla="*/ 2909397 w 4185856"/>
                <a:gd name="connsiteY15" fmla="*/ 1298986 h 6748481"/>
                <a:gd name="connsiteX16" fmla="*/ 2966386 w 4185856"/>
                <a:gd name="connsiteY16" fmla="*/ 733269 h 6748481"/>
                <a:gd name="connsiteX17" fmla="*/ 2460769 w 4185856"/>
                <a:gd name="connsiteY17" fmla="*/ 108181 h 6748481"/>
                <a:gd name="connsiteX18" fmla="*/ 1702640 w 4185856"/>
                <a:gd name="connsiteY18" fmla="*/ 64232 h 6748481"/>
                <a:gd name="connsiteX19" fmla="*/ 1186102 w 4185856"/>
                <a:gd name="connsiteY19" fmla="*/ 1401645 h 6748481"/>
                <a:gd name="connsiteX20" fmla="*/ 1351177 w 4185856"/>
                <a:gd name="connsiteY20" fmla="*/ 1640852 h 6748481"/>
                <a:gd name="connsiteX21" fmla="*/ 1345022 w 4185856"/>
                <a:gd name="connsiteY21" fmla="*/ 1662231 h 6748481"/>
                <a:gd name="connsiteX22" fmla="*/ 1282473 w 4185856"/>
                <a:gd name="connsiteY22" fmla="*/ 1685596 h 6748481"/>
                <a:gd name="connsiteX23" fmla="*/ 1064182 w 4185856"/>
                <a:gd name="connsiteY23" fmla="*/ 1749071 h 6748481"/>
                <a:gd name="connsiteX24" fmla="*/ 812598 w 4185856"/>
                <a:gd name="connsiteY24" fmla="*/ 1866689 h 6748481"/>
                <a:gd name="connsiteX25" fmla="*/ 811473 w 4185856"/>
                <a:gd name="connsiteY25" fmla="*/ 1990528 h 6748481"/>
                <a:gd name="connsiteX26" fmla="*/ 843309 w 4185856"/>
                <a:gd name="connsiteY26" fmla="*/ 2212129 h 6748481"/>
                <a:gd name="connsiteX27" fmla="*/ 862174 w 4185856"/>
                <a:gd name="connsiteY27" fmla="*/ 2397458 h 6748481"/>
                <a:gd name="connsiteX28" fmla="*/ 724169 w 4185856"/>
                <a:gd name="connsiteY28" fmla="*/ 2924785 h 6748481"/>
                <a:gd name="connsiteX29" fmla="*/ 573788 w 4185856"/>
                <a:gd name="connsiteY29" fmla="*/ 2941663 h 6748481"/>
                <a:gd name="connsiteX30" fmla="*/ 528978 w 4185856"/>
                <a:gd name="connsiteY30" fmla="*/ 2920549 h 6748481"/>
                <a:gd name="connsiteX31" fmla="*/ 363175 w 4185856"/>
                <a:gd name="connsiteY31" fmla="*/ 2839269 h 6748481"/>
                <a:gd name="connsiteX32" fmla="*/ 202137 w 4185856"/>
                <a:gd name="connsiteY32" fmla="*/ 2835496 h 6748481"/>
                <a:gd name="connsiteX33" fmla="*/ 394 w 4185856"/>
                <a:gd name="connsiteY33" fmla="*/ 3195233 h 6748481"/>
                <a:gd name="connsiteX34" fmla="*/ 155408 w 4185856"/>
                <a:gd name="connsiteY34" fmla="*/ 3534716 h 6748481"/>
                <a:gd name="connsiteX35" fmla="*/ 477748 w 4185856"/>
                <a:gd name="connsiteY35" fmla="*/ 3566288 h 6748481"/>
                <a:gd name="connsiteX36" fmla="*/ 576237 w 4185856"/>
                <a:gd name="connsiteY36" fmla="*/ 3496856 h 6748481"/>
                <a:gd name="connsiteX37" fmla="*/ 850590 w 4185856"/>
                <a:gd name="connsiteY37" fmla="*/ 3531671 h 6748481"/>
                <a:gd name="connsiteX38" fmla="*/ 966355 w 4185856"/>
                <a:gd name="connsiteY38" fmla="*/ 3750227 h 6748481"/>
                <a:gd name="connsiteX39" fmla="*/ 992830 w 4185856"/>
                <a:gd name="connsiteY39" fmla="*/ 4058866 h 6748481"/>
                <a:gd name="connsiteX40" fmla="*/ 989984 w 4185856"/>
                <a:gd name="connsiteY40" fmla="*/ 6260310 h 6748481"/>
                <a:gd name="connsiteX41" fmla="*/ 989058 w 4185856"/>
                <a:gd name="connsiteY41" fmla="*/ 6621966 h 6748481"/>
                <a:gd name="connsiteX42" fmla="*/ 1120178 w 4185856"/>
                <a:gd name="connsiteY42" fmla="*/ 6712248 h 6748481"/>
                <a:gd name="connsiteX43" fmla="*/ 1279098 w 4185856"/>
                <a:gd name="connsiteY43" fmla="*/ 6733296 h 6748481"/>
                <a:gd name="connsiteX44" fmla="*/ 1796165 w 4185856"/>
                <a:gd name="connsiteY44" fmla="*/ 6686897 h 6748481"/>
                <a:gd name="connsiteX45" fmla="*/ 1999961 w 4185856"/>
                <a:gd name="connsiteY45" fmla="*/ 6424922 h 6748481"/>
                <a:gd name="connsiteX46" fmla="*/ 2000557 w 4185856"/>
                <a:gd name="connsiteY46" fmla="*/ 5229351 h 6748481"/>
                <a:gd name="connsiteX47" fmla="*/ 2014126 w 4185856"/>
                <a:gd name="connsiteY47" fmla="*/ 5158926 h 6748481"/>
                <a:gd name="connsiteX48" fmla="*/ 2063966 w 4185856"/>
                <a:gd name="connsiteY48" fmla="*/ 5126560 h 6748481"/>
                <a:gd name="connsiteX49" fmla="*/ 2104738 w 4185856"/>
                <a:gd name="connsiteY49" fmla="*/ 5158595 h 6748481"/>
                <a:gd name="connsiteX50" fmla="*/ 2118108 w 4185856"/>
                <a:gd name="connsiteY50" fmla="*/ 5253113 h 6748481"/>
                <a:gd name="connsiteX51" fmla="*/ 2118241 w 4185856"/>
                <a:gd name="connsiteY51" fmla="*/ 6431474 h 6748481"/>
                <a:gd name="connsiteX52" fmla="*/ 2120094 w 4185856"/>
                <a:gd name="connsiteY52" fmla="*/ 6489919 h 6748481"/>
                <a:gd name="connsiteX53" fmla="*/ 2300856 w 4185856"/>
                <a:gd name="connsiteY53" fmla="*/ 6671674 h 6748481"/>
                <a:gd name="connsiteX54" fmla="*/ 2379753 w 4185856"/>
                <a:gd name="connsiteY54" fmla="*/ 6697356 h 6748481"/>
                <a:gd name="connsiteX55" fmla="*/ 2712816 w 4185856"/>
                <a:gd name="connsiteY55" fmla="*/ 6747129 h 6748481"/>
                <a:gd name="connsiteX56" fmla="*/ 3104058 w 4185856"/>
                <a:gd name="connsiteY56" fmla="*/ 6662805 h 6748481"/>
                <a:gd name="connsiteX57" fmla="*/ 3171968 w 4185856"/>
                <a:gd name="connsiteY57" fmla="*/ 6560874 h 6748481"/>
                <a:gd name="connsiteX58" fmla="*/ 3171572 w 4185856"/>
                <a:gd name="connsiteY58" fmla="*/ 4750937 h 6748481"/>
                <a:gd name="connsiteX59" fmla="*/ 3171307 w 4185856"/>
                <a:gd name="connsiteY59" fmla="*/ 4147096 h 6748481"/>
                <a:gd name="connsiteX60" fmla="*/ 3172498 w 4185856"/>
                <a:gd name="connsiteY60" fmla="*/ 3786432 h 6748481"/>
                <a:gd name="connsiteX61" fmla="*/ 3273767 w 4185856"/>
                <a:gd name="connsiteY61" fmla="*/ 3471704 h 6748481"/>
                <a:gd name="connsiteX62" fmla="*/ 3421178 w 4185856"/>
                <a:gd name="connsiteY62" fmla="*/ 3333264 h 6748481"/>
                <a:gd name="connsiteX63" fmla="*/ 3567645 w 4185856"/>
                <a:gd name="connsiteY63" fmla="*/ 3397660 h 6748481"/>
                <a:gd name="connsiteX64" fmla="*/ 3777229 w 4185856"/>
                <a:gd name="connsiteY64" fmla="*/ 3481908 h 6748481"/>
                <a:gd name="connsiteX65" fmla="*/ 4060092 w 4185856"/>
                <a:gd name="connsiteY65" fmla="*/ 3426629 h 6748481"/>
                <a:gd name="connsiteX66" fmla="*/ 4161559 w 4185856"/>
                <a:gd name="connsiteY66" fmla="*/ 3288890 h 6748481"/>
                <a:gd name="connsiteX67" fmla="*/ 4164405 w 4185856"/>
                <a:gd name="connsiteY67" fmla="*/ 3089529 h 67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85856" h="6748481">
                  <a:moveTo>
                    <a:pt x="4164405" y="3089529"/>
                  </a:moveTo>
                  <a:cubicBezTo>
                    <a:pt x="4121779" y="2994482"/>
                    <a:pt x="4057643" y="2916379"/>
                    <a:pt x="3978944" y="2849065"/>
                  </a:cubicBezTo>
                  <a:cubicBezTo>
                    <a:pt x="3885021" y="2768711"/>
                    <a:pt x="3784216" y="2761033"/>
                    <a:pt x="3676924" y="2818816"/>
                  </a:cubicBezTo>
                  <a:cubicBezTo>
                    <a:pt x="3636946" y="2840394"/>
                    <a:pt x="3598093" y="2863957"/>
                    <a:pt x="3557916" y="2885138"/>
                  </a:cubicBezTo>
                  <a:cubicBezTo>
                    <a:pt x="3455456" y="2939148"/>
                    <a:pt x="3358820" y="2929683"/>
                    <a:pt x="3302758" y="2818221"/>
                  </a:cubicBezTo>
                  <a:cubicBezTo>
                    <a:pt x="3295543" y="2803924"/>
                    <a:pt x="3289255" y="2789164"/>
                    <a:pt x="3283430" y="2774271"/>
                  </a:cubicBezTo>
                  <a:cubicBezTo>
                    <a:pt x="3253315" y="2697227"/>
                    <a:pt x="3244446" y="2616345"/>
                    <a:pt x="3242791" y="2534667"/>
                  </a:cubicBezTo>
                  <a:cubicBezTo>
                    <a:pt x="3239547" y="2375218"/>
                    <a:pt x="3277804" y="2223050"/>
                    <a:pt x="3326718" y="2073000"/>
                  </a:cubicBezTo>
                  <a:cubicBezTo>
                    <a:pt x="3346244" y="2013032"/>
                    <a:pt x="3367226" y="1953595"/>
                    <a:pt x="3387281" y="1893760"/>
                  </a:cubicBezTo>
                  <a:cubicBezTo>
                    <a:pt x="3398070" y="1861526"/>
                    <a:pt x="3388274" y="1840081"/>
                    <a:pt x="3356173" y="1825056"/>
                  </a:cubicBezTo>
                  <a:cubicBezTo>
                    <a:pt x="3291241" y="1794675"/>
                    <a:pt x="3226707" y="1763699"/>
                    <a:pt x="3159657" y="1737951"/>
                  </a:cubicBezTo>
                  <a:cubicBezTo>
                    <a:pt x="3063617" y="1701018"/>
                    <a:pt x="2966121" y="1669777"/>
                    <a:pt x="2863661" y="1657399"/>
                  </a:cubicBezTo>
                  <a:cubicBezTo>
                    <a:pt x="2817461" y="1651839"/>
                    <a:pt x="2770930" y="1649457"/>
                    <a:pt x="2724531" y="1645154"/>
                  </a:cubicBezTo>
                  <a:cubicBezTo>
                    <a:pt x="2716324" y="1644360"/>
                    <a:pt x="2695474" y="1645353"/>
                    <a:pt x="2707521" y="1632248"/>
                  </a:cubicBezTo>
                  <a:cubicBezTo>
                    <a:pt x="2735982" y="1601072"/>
                    <a:pt x="2740681" y="1558513"/>
                    <a:pt x="2768481" y="1526544"/>
                  </a:cubicBezTo>
                  <a:cubicBezTo>
                    <a:pt x="2827455" y="1458700"/>
                    <a:pt x="2873456" y="1381590"/>
                    <a:pt x="2909397" y="1298986"/>
                  </a:cubicBezTo>
                  <a:cubicBezTo>
                    <a:pt x="2988758" y="1116636"/>
                    <a:pt x="3024036" y="931240"/>
                    <a:pt x="2966386" y="733269"/>
                  </a:cubicBezTo>
                  <a:cubicBezTo>
                    <a:pt x="2884774" y="452959"/>
                    <a:pt x="2723208" y="239301"/>
                    <a:pt x="2460769" y="108181"/>
                  </a:cubicBezTo>
                  <a:cubicBezTo>
                    <a:pt x="2211236" y="-16519"/>
                    <a:pt x="1964153" y="-36442"/>
                    <a:pt x="1702640" y="64232"/>
                  </a:cubicBezTo>
                  <a:cubicBezTo>
                    <a:pt x="1149897" y="277029"/>
                    <a:pt x="887789" y="873391"/>
                    <a:pt x="1186102" y="1401645"/>
                  </a:cubicBezTo>
                  <a:cubicBezTo>
                    <a:pt x="1233957" y="1486433"/>
                    <a:pt x="1305507" y="1554475"/>
                    <a:pt x="1351177" y="1640852"/>
                  </a:cubicBezTo>
                  <a:cubicBezTo>
                    <a:pt x="1358723" y="1655149"/>
                    <a:pt x="1355215" y="1660444"/>
                    <a:pt x="1345022" y="1662231"/>
                  </a:cubicBezTo>
                  <a:cubicBezTo>
                    <a:pt x="1322385" y="1666269"/>
                    <a:pt x="1303786" y="1681029"/>
                    <a:pt x="1282473" y="1685596"/>
                  </a:cubicBezTo>
                  <a:cubicBezTo>
                    <a:pt x="1208143" y="1701613"/>
                    <a:pt x="1134607" y="1720080"/>
                    <a:pt x="1064182" y="1749071"/>
                  </a:cubicBezTo>
                  <a:cubicBezTo>
                    <a:pt x="978534" y="1784350"/>
                    <a:pt x="891628" y="1817179"/>
                    <a:pt x="812598" y="1866689"/>
                  </a:cubicBezTo>
                  <a:cubicBezTo>
                    <a:pt x="788439" y="1881846"/>
                    <a:pt x="809090" y="1969613"/>
                    <a:pt x="811473" y="1990528"/>
                  </a:cubicBezTo>
                  <a:cubicBezTo>
                    <a:pt x="819945" y="2064527"/>
                    <a:pt x="837353" y="2137997"/>
                    <a:pt x="843309" y="2212129"/>
                  </a:cubicBezTo>
                  <a:cubicBezTo>
                    <a:pt x="848075" y="2273751"/>
                    <a:pt x="857143" y="2335571"/>
                    <a:pt x="862174" y="2397458"/>
                  </a:cubicBezTo>
                  <a:cubicBezTo>
                    <a:pt x="876139" y="2571270"/>
                    <a:pt x="868660" y="2801674"/>
                    <a:pt x="724169" y="2924785"/>
                  </a:cubicBezTo>
                  <a:cubicBezTo>
                    <a:pt x="677109" y="2957681"/>
                    <a:pt x="626475" y="2959269"/>
                    <a:pt x="573788" y="2941663"/>
                  </a:cubicBezTo>
                  <a:cubicBezTo>
                    <a:pt x="558830" y="2934713"/>
                    <a:pt x="543342" y="2928690"/>
                    <a:pt x="528978" y="2920549"/>
                  </a:cubicBezTo>
                  <a:cubicBezTo>
                    <a:pt x="475299" y="2890234"/>
                    <a:pt x="417251" y="2869186"/>
                    <a:pt x="363175" y="2839269"/>
                  </a:cubicBezTo>
                  <a:cubicBezTo>
                    <a:pt x="312408" y="2811205"/>
                    <a:pt x="253302" y="2802137"/>
                    <a:pt x="202137" y="2835496"/>
                  </a:cubicBezTo>
                  <a:cubicBezTo>
                    <a:pt x="73201" y="2919490"/>
                    <a:pt x="7211" y="3041807"/>
                    <a:pt x="394" y="3195233"/>
                  </a:cubicBezTo>
                  <a:cubicBezTo>
                    <a:pt x="-5828" y="3334428"/>
                    <a:pt x="62413" y="3441323"/>
                    <a:pt x="155408" y="3534716"/>
                  </a:cubicBezTo>
                  <a:cubicBezTo>
                    <a:pt x="262899" y="3642604"/>
                    <a:pt x="351394" y="3649951"/>
                    <a:pt x="477748" y="3566288"/>
                  </a:cubicBezTo>
                  <a:cubicBezTo>
                    <a:pt x="511240" y="3544115"/>
                    <a:pt x="543077" y="3519559"/>
                    <a:pt x="576237" y="3496856"/>
                  </a:cubicBezTo>
                  <a:cubicBezTo>
                    <a:pt x="678367" y="3426894"/>
                    <a:pt x="769642" y="3438676"/>
                    <a:pt x="850590" y="3531671"/>
                  </a:cubicBezTo>
                  <a:cubicBezTo>
                    <a:pt x="906189" y="3595543"/>
                    <a:pt x="942924" y="3669477"/>
                    <a:pt x="966355" y="3750227"/>
                  </a:cubicBezTo>
                  <a:cubicBezTo>
                    <a:pt x="995676" y="3851231"/>
                    <a:pt x="990845" y="3955810"/>
                    <a:pt x="992830" y="4058866"/>
                  </a:cubicBezTo>
                  <a:cubicBezTo>
                    <a:pt x="996768" y="4477213"/>
                    <a:pt x="990613" y="5833127"/>
                    <a:pt x="989984" y="6260310"/>
                  </a:cubicBezTo>
                  <a:cubicBezTo>
                    <a:pt x="988925" y="6381369"/>
                    <a:pt x="996404" y="6501237"/>
                    <a:pt x="989058" y="6621966"/>
                  </a:cubicBezTo>
                  <a:cubicBezTo>
                    <a:pt x="984888" y="6690472"/>
                    <a:pt x="1069014" y="6700400"/>
                    <a:pt x="1120178" y="6712248"/>
                  </a:cubicBezTo>
                  <a:cubicBezTo>
                    <a:pt x="1172335" y="6724360"/>
                    <a:pt x="1225749" y="6730053"/>
                    <a:pt x="1279098" y="6733296"/>
                  </a:cubicBezTo>
                  <a:cubicBezTo>
                    <a:pt x="1453306" y="6743886"/>
                    <a:pt x="1626722" y="6735216"/>
                    <a:pt x="1796165" y="6686897"/>
                  </a:cubicBezTo>
                  <a:cubicBezTo>
                    <a:pt x="1968323" y="6637785"/>
                    <a:pt x="2000822" y="6559153"/>
                    <a:pt x="1999961" y="6424922"/>
                  </a:cubicBezTo>
                  <a:cubicBezTo>
                    <a:pt x="2000331" y="6060704"/>
                    <a:pt x="1998196" y="5440350"/>
                    <a:pt x="2000557" y="5229351"/>
                  </a:cubicBezTo>
                  <a:cubicBezTo>
                    <a:pt x="2000756" y="5205126"/>
                    <a:pt x="2003601" y="5181298"/>
                    <a:pt x="2014126" y="5158926"/>
                  </a:cubicBezTo>
                  <a:cubicBezTo>
                    <a:pt x="2024120" y="5137680"/>
                    <a:pt x="2038350" y="5127089"/>
                    <a:pt x="2063966" y="5126560"/>
                  </a:cubicBezTo>
                  <a:cubicBezTo>
                    <a:pt x="2089449" y="5126030"/>
                    <a:pt x="2096332" y="5139599"/>
                    <a:pt x="2104738" y="5158595"/>
                  </a:cubicBezTo>
                  <a:cubicBezTo>
                    <a:pt x="2118373" y="5189241"/>
                    <a:pt x="2118042" y="5221078"/>
                    <a:pt x="2118108" y="5253113"/>
                  </a:cubicBezTo>
                  <a:cubicBezTo>
                    <a:pt x="2118241" y="5645878"/>
                    <a:pt x="2118175" y="6038709"/>
                    <a:pt x="2118241" y="6431474"/>
                  </a:cubicBezTo>
                  <a:cubicBezTo>
                    <a:pt x="2118241" y="6450934"/>
                    <a:pt x="2119432" y="6470460"/>
                    <a:pt x="2120094" y="6489919"/>
                  </a:cubicBezTo>
                  <a:cubicBezTo>
                    <a:pt x="2123139" y="6583246"/>
                    <a:pt x="2227055" y="6642948"/>
                    <a:pt x="2300856" y="6671674"/>
                  </a:cubicBezTo>
                  <a:cubicBezTo>
                    <a:pt x="2326670" y="6681735"/>
                    <a:pt x="2353079" y="6689943"/>
                    <a:pt x="2379753" y="6697356"/>
                  </a:cubicBezTo>
                  <a:cubicBezTo>
                    <a:pt x="2484530" y="6726677"/>
                    <a:pt x="2603604" y="6755072"/>
                    <a:pt x="2712816" y="6747129"/>
                  </a:cubicBezTo>
                  <a:cubicBezTo>
                    <a:pt x="2845988" y="6737466"/>
                    <a:pt x="2980748" y="6714498"/>
                    <a:pt x="3104058" y="6662805"/>
                  </a:cubicBezTo>
                  <a:cubicBezTo>
                    <a:pt x="3149596" y="6643676"/>
                    <a:pt x="3171902" y="6608861"/>
                    <a:pt x="3171968" y="6560874"/>
                  </a:cubicBezTo>
                  <a:cubicBezTo>
                    <a:pt x="3172895" y="5957562"/>
                    <a:pt x="3171240" y="5354250"/>
                    <a:pt x="3171572" y="4750937"/>
                  </a:cubicBezTo>
                  <a:cubicBezTo>
                    <a:pt x="3171638" y="4549657"/>
                    <a:pt x="3174153" y="4348377"/>
                    <a:pt x="3171307" y="4147096"/>
                  </a:cubicBezTo>
                  <a:cubicBezTo>
                    <a:pt x="3169586" y="4026632"/>
                    <a:pt x="3172498" y="3906565"/>
                    <a:pt x="3172498" y="3786432"/>
                  </a:cubicBezTo>
                  <a:cubicBezTo>
                    <a:pt x="3185405" y="3674639"/>
                    <a:pt x="3232320" y="3547232"/>
                    <a:pt x="3273767" y="3471704"/>
                  </a:cubicBezTo>
                  <a:cubicBezTo>
                    <a:pt x="3315214" y="3396176"/>
                    <a:pt x="3370895" y="3328476"/>
                    <a:pt x="3421178" y="3333264"/>
                  </a:cubicBezTo>
                  <a:cubicBezTo>
                    <a:pt x="3503854" y="3341137"/>
                    <a:pt x="3508303" y="3372886"/>
                    <a:pt x="3567645" y="3397660"/>
                  </a:cubicBezTo>
                  <a:cubicBezTo>
                    <a:pt x="3626987" y="3422434"/>
                    <a:pt x="3695155" y="3477080"/>
                    <a:pt x="3777229" y="3481908"/>
                  </a:cubicBezTo>
                  <a:cubicBezTo>
                    <a:pt x="3859303" y="3486736"/>
                    <a:pt x="3960941" y="3514727"/>
                    <a:pt x="4060092" y="3426629"/>
                  </a:cubicBezTo>
                  <a:cubicBezTo>
                    <a:pt x="4103577" y="3387975"/>
                    <a:pt x="4136937" y="3341709"/>
                    <a:pt x="4161559" y="3288890"/>
                  </a:cubicBezTo>
                  <a:cubicBezTo>
                    <a:pt x="4192337" y="3222767"/>
                    <a:pt x="4194521" y="3156645"/>
                    <a:pt x="4164405" y="3089529"/>
                  </a:cubicBezTo>
                  <a:close/>
                </a:path>
              </a:pathLst>
            </a:custGeom>
            <a:solidFill>
              <a:schemeClr val="accent3"/>
            </a:solidFill>
            <a:ln w="66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165" name="Group 13">
            <a:extLst>
              <a:ext uri="{FF2B5EF4-FFF2-40B4-BE49-F238E27FC236}">
                <a16:creationId xmlns:a16="http://schemas.microsoft.com/office/drawing/2014/main" id="{416AB367-93C6-402E-843F-6E4BD44B5EA7}"/>
              </a:ext>
            </a:extLst>
          </p:cNvPr>
          <p:cNvGrpSpPr/>
          <p:nvPr/>
        </p:nvGrpSpPr>
        <p:grpSpPr>
          <a:xfrm>
            <a:off x="3227087" y="1364139"/>
            <a:ext cx="1157782" cy="1997157"/>
            <a:chOff x="10432357" y="212669"/>
            <a:chExt cx="612578" cy="1056688"/>
          </a:xfrm>
        </p:grpSpPr>
        <p:sp>
          <p:nvSpPr>
            <p:cNvPr id="166" name="Freeform: Shape 14">
              <a:extLst>
                <a:ext uri="{FF2B5EF4-FFF2-40B4-BE49-F238E27FC236}">
                  <a16:creationId xmlns:a16="http://schemas.microsoft.com/office/drawing/2014/main" id="{DCAD4B32-E9B5-4309-B7EF-ECD8418982FB}"/>
                </a:ext>
              </a:extLst>
            </p:cNvPr>
            <p:cNvSpPr/>
            <p:nvPr/>
          </p:nvSpPr>
          <p:spPr>
            <a:xfrm>
              <a:off x="10561867" y="1079641"/>
              <a:ext cx="345457" cy="153999"/>
            </a:xfrm>
            <a:custGeom>
              <a:avLst/>
              <a:gdLst>
                <a:gd name="connsiteX0" fmla="*/ 755333 w 790575"/>
                <a:gd name="connsiteY0" fmla="*/ 358140 h 352425"/>
                <a:gd name="connsiteX1" fmla="*/ 35243 w 790575"/>
                <a:gd name="connsiteY1" fmla="*/ 358140 h 352425"/>
                <a:gd name="connsiteX2" fmla="*/ 0 w 790575"/>
                <a:gd name="connsiteY2" fmla="*/ 322897 h 352425"/>
                <a:gd name="connsiteX3" fmla="*/ 0 w 790575"/>
                <a:gd name="connsiteY3" fmla="*/ 35242 h 352425"/>
                <a:gd name="connsiteX4" fmla="*/ 35243 w 790575"/>
                <a:gd name="connsiteY4" fmla="*/ 0 h 352425"/>
                <a:gd name="connsiteX5" fmla="*/ 755333 w 790575"/>
                <a:gd name="connsiteY5" fmla="*/ 0 h 352425"/>
                <a:gd name="connsiteX6" fmla="*/ 790575 w 790575"/>
                <a:gd name="connsiteY6" fmla="*/ 35242 h 352425"/>
                <a:gd name="connsiteX7" fmla="*/ 790575 w 790575"/>
                <a:gd name="connsiteY7" fmla="*/ 323850 h 352425"/>
                <a:gd name="connsiteX8" fmla="*/ 755333 w 790575"/>
                <a:gd name="connsiteY8" fmla="*/ 358140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575" h="352425">
                  <a:moveTo>
                    <a:pt x="755333" y="358140"/>
                  </a:moveTo>
                  <a:lnTo>
                    <a:pt x="35243" y="358140"/>
                  </a:lnTo>
                  <a:cubicBezTo>
                    <a:pt x="16193" y="358140"/>
                    <a:pt x="0" y="341947"/>
                    <a:pt x="0" y="322897"/>
                  </a:cubicBezTo>
                  <a:lnTo>
                    <a:pt x="0" y="35242"/>
                  </a:lnTo>
                  <a:cubicBezTo>
                    <a:pt x="0" y="16192"/>
                    <a:pt x="16193" y="0"/>
                    <a:pt x="35243" y="0"/>
                  </a:cubicBezTo>
                  <a:lnTo>
                    <a:pt x="755333" y="0"/>
                  </a:lnTo>
                  <a:cubicBezTo>
                    <a:pt x="774383" y="0"/>
                    <a:pt x="790575" y="16192"/>
                    <a:pt x="790575" y="35242"/>
                  </a:cubicBezTo>
                  <a:lnTo>
                    <a:pt x="790575" y="323850"/>
                  </a:lnTo>
                  <a:cubicBezTo>
                    <a:pt x="790575" y="342900"/>
                    <a:pt x="775335" y="358140"/>
                    <a:pt x="755333" y="35814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7" name="Freeform: Shape 15">
              <a:extLst>
                <a:ext uri="{FF2B5EF4-FFF2-40B4-BE49-F238E27FC236}">
                  <a16:creationId xmlns:a16="http://schemas.microsoft.com/office/drawing/2014/main" id="{9ED61284-9F35-43E1-99FC-53BB061DAD92}"/>
                </a:ext>
              </a:extLst>
            </p:cNvPr>
            <p:cNvSpPr/>
            <p:nvPr/>
          </p:nvSpPr>
          <p:spPr>
            <a:xfrm>
              <a:off x="10613478" y="1097538"/>
              <a:ext cx="245566" cy="120702"/>
            </a:xfrm>
            <a:custGeom>
              <a:avLst/>
              <a:gdLst>
                <a:gd name="connsiteX0" fmla="*/ 545782 w 561975"/>
                <a:gd name="connsiteY0" fmla="*/ 280988 h 276225"/>
                <a:gd name="connsiteX1" fmla="*/ 22860 w 561975"/>
                <a:gd name="connsiteY1" fmla="*/ 280988 h 276225"/>
                <a:gd name="connsiteX2" fmla="*/ 0 w 561975"/>
                <a:gd name="connsiteY2" fmla="*/ 258127 h 276225"/>
                <a:gd name="connsiteX3" fmla="*/ 0 w 561975"/>
                <a:gd name="connsiteY3" fmla="*/ 22860 h 276225"/>
                <a:gd name="connsiteX4" fmla="*/ 22860 w 561975"/>
                <a:gd name="connsiteY4" fmla="*/ 0 h 276225"/>
                <a:gd name="connsiteX5" fmla="*/ 545782 w 561975"/>
                <a:gd name="connsiteY5" fmla="*/ 0 h 276225"/>
                <a:gd name="connsiteX6" fmla="*/ 568643 w 561975"/>
                <a:gd name="connsiteY6" fmla="*/ 22860 h 276225"/>
                <a:gd name="connsiteX7" fmla="*/ 568643 w 561975"/>
                <a:gd name="connsiteY7" fmla="*/ 258127 h 276225"/>
                <a:gd name="connsiteX8" fmla="*/ 545782 w 561975"/>
                <a:gd name="connsiteY8" fmla="*/ 28098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975" h="276225">
                  <a:moveTo>
                    <a:pt x="545782" y="280988"/>
                  </a:moveTo>
                  <a:lnTo>
                    <a:pt x="22860" y="280988"/>
                  </a:lnTo>
                  <a:cubicBezTo>
                    <a:pt x="9525" y="280988"/>
                    <a:pt x="0" y="270510"/>
                    <a:pt x="0" y="258127"/>
                  </a:cubicBezTo>
                  <a:lnTo>
                    <a:pt x="0" y="22860"/>
                  </a:lnTo>
                  <a:cubicBezTo>
                    <a:pt x="0" y="9525"/>
                    <a:pt x="10477" y="0"/>
                    <a:pt x="22860" y="0"/>
                  </a:cubicBezTo>
                  <a:lnTo>
                    <a:pt x="545782" y="0"/>
                  </a:lnTo>
                  <a:cubicBezTo>
                    <a:pt x="559118" y="0"/>
                    <a:pt x="568643" y="10477"/>
                    <a:pt x="568643" y="22860"/>
                  </a:cubicBezTo>
                  <a:lnTo>
                    <a:pt x="568643" y="258127"/>
                  </a:lnTo>
                  <a:cubicBezTo>
                    <a:pt x="569595" y="270510"/>
                    <a:pt x="559118" y="280988"/>
                    <a:pt x="545782" y="280988"/>
                  </a:cubicBezTo>
                  <a:close/>
                </a:path>
              </a:pathLst>
            </a:custGeom>
            <a:solidFill>
              <a:srgbClr val="E1E3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8" name="Freeform: Shape 16">
              <a:extLst>
                <a:ext uri="{FF2B5EF4-FFF2-40B4-BE49-F238E27FC236}">
                  <a16:creationId xmlns:a16="http://schemas.microsoft.com/office/drawing/2014/main" id="{07BA9A9D-7085-4029-8C82-CAB00C1D18CF}"/>
                </a:ext>
              </a:extLst>
            </p:cNvPr>
            <p:cNvSpPr/>
            <p:nvPr/>
          </p:nvSpPr>
          <p:spPr>
            <a:xfrm>
              <a:off x="10551046" y="1234472"/>
              <a:ext cx="378754" cy="33297"/>
            </a:xfrm>
            <a:custGeom>
              <a:avLst/>
              <a:gdLst>
                <a:gd name="connsiteX0" fmla="*/ 850582 w 866775"/>
                <a:gd name="connsiteY0" fmla="*/ 82867 h 76200"/>
                <a:gd name="connsiteX1" fmla="*/ 18098 w 866775"/>
                <a:gd name="connsiteY1" fmla="*/ 82867 h 76200"/>
                <a:gd name="connsiteX2" fmla="*/ 0 w 866775"/>
                <a:gd name="connsiteY2" fmla="*/ 64770 h 76200"/>
                <a:gd name="connsiteX3" fmla="*/ 0 w 866775"/>
                <a:gd name="connsiteY3" fmla="*/ 18097 h 76200"/>
                <a:gd name="connsiteX4" fmla="*/ 18098 w 866775"/>
                <a:gd name="connsiteY4" fmla="*/ 0 h 76200"/>
                <a:gd name="connsiteX5" fmla="*/ 850582 w 866775"/>
                <a:gd name="connsiteY5" fmla="*/ 0 h 76200"/>
                <a:gd name="connsiteX6" fmla="*/ 868680 w 866775"/>
                <a:gd name="connsiteY6" fmla="*/ 18097 h 76200"/>
                <a:gd name="connsiteX7" fmla="*/ 868680 w 866775"/>
                <a:gd name="connsiteY7" fmla="*/ 64770 h 76200"/>
                <a:gd name="connsiteX8" fmla="*/ 850582 w 866775"/>
                <a:gd name="connsiteY8" fmla="*/ 82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6775" h="76200">
                  <a:moveTo>
                    <a:pt x="850582" y="82867"/>
                  </a:moveTo>
                  <a:lnTo>
                    <a:pt x="18098" y="82867"/>
                  </a:lnTo>
                  <a:cubicBezTo>
                    <a:pt x="7620" y="82867"/>
                    <a:pt x="0" y="74295"/>
                    <a:pt x="0" y="64770"/>
                  </a:cubicBezTo>
                  <a:lnTo>
                    <a:pt x="0" y="18097"/>
                  </a:lnTo>
                  <a:cubicBezTo>
                    <a:pt x="0" y="7620"/>
                    <a:pt x="8573" y="0"/>
                    <a:pt x="18098" y="0"/>
                  </a:cubicBezTo>
                  <a:lnTo>
                    <a:pt x="850582" y="0"/>
                  </a:lnTo>
                  <a:cubicBezTo>
                    <a:pt x="861060" y="0"/>
                    <a:pt x="868680" y="8572"/>
                    <a:pt x="868680" y="18097"/>
                  </a:cubicBezTo>
                  <a:lnTo>
                    <a:pt x="868680" y="64770"/>
                  </a:lnTo>
                  <a:cubicBezTo>
                    <a:pt x="868680" y="75247"/>
                    <a:pt x="860107" y="82867"/>
                    <a:pt x="850582" y="82867"/>
                  </a:cubicBezTo>
                  <a:close/>
                </a:path>
              </a:pathLst>
            </a:custGeom>
            <a:solidFill>
              <a:schemeClr val="accent5">
                <a:lumMod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9" name="Freeform: Shape 17">
              <a:extLst>
                <a:ext uri="{FF2B5EF4-FFF2-40B4-BE49-F238E27FC236}">
                  <a16:creationId xmlns:a16="http://schemas.microsoft.com/office/drawing/2014/main" id="{F8D545B7-0C7A-47EE-B077-5B41DD4E1FDB}"/>
                </a:ext>
              </a:extLst>
            </p:cNvPr>
            <p:cNvSpPr/>
            <p:nvPr/>
          </p:nvSpPr>
          <p:spPr>
            <a:xfrm>
              <a:off x="10432357" y="212669"/>
              <a:ext cx="611833" cy="853237"/>
            </a:xfrm>
            <a:custGeom>
              <a:avLst/>
              <a:gdLst>
                <a:gd name="connsiteX0" fmla="*/ 1404140 w 1400175"/>
                <a:gd name="connsiteY0" fmla="*/ 122873 h 1952625"/>
                <a:gd name="connsiteX1" fmla="*/ 1380328 w 1400175"/>
                <a:gd name="connsiteY1" fmla="*/ 100013 h 1952625"/>
                <a:gd name="connsiteX2" fmla="*/ 1224118 w 1400175"/>
                <a:gd name="connsiteY2" fmla="*/ 100965 h 1952625"/>
                <a:gd name="connsiteX3" fmla="*/ 1200305 w 1400175"/>
                <a:gd name="connsiteY3" fmla="*/ 77153 h 1952625"/>
                <a:gd name="connsiteX4" fmla="*/ 1201257 w 1400175"/>
                <a:gd name="connsiteY4" fmla="*/ 20003 h 1952625"/>
                <a:gd name="connsiteX5" fmla="*/ 1183160 w 1400175"/>
                <a:gd name="connsiteY5" fmla="*/ 0 h 1952625"/>
                <a:gd name="connsiteX6" fmla="*/ 700243 w 1400175"/>
                <a:gd name="connsiteY6" fmla="*/ 1905 h 1952625"/>
                <a:gd name="connsiteX7" fmla="*/ 700243 w 1400175"/>
                <a:gd name="connsiteY7" fmla="*/ 953 h 1952625"/>
                <a:gd name="connsiteX8" fmla="*/ 222087 w 1400175"/>
                <a:gd name="connsiteY8" fmla="*/ 0 h 1952625"/>
                <a:gd name="connsiteX9" fmla="*/ 203990 w 1400175"/>
                <a:gd name="connsiteY9" fmla="*/ 20003 h 1952625"/>
                <a:gd name="connsiteX10" fmla="*/ 204943 w 1400175"/>
                <a:gd name="connsiteY10" fmla="*/ 77153 h 1952625"/>
                <a:gd name="connsiteX11" fmla="*/ 181130 w 1400175"/>
                <a:gd name="connsiteY11" fmla="*/ 100965 h 1952625"/>
                <a:gd name="connsiteX12" fmla="*/ 24920 w 1400175"/>
                <a:gd name="connsiteY12" fmla="*/ 100013 h 1952625"/>
                <a:gd name="connsiteX13" fmla="*/ 1107 w 1400175"/>
                <a:gd name="connsiteY13" fmla="*/ 122873 h 1952625"/>
                <a:gd name="connsiteX14" fmla="*/ 23015 w 1400175"/>
                <a:gd name="connsiteY14" fmla="*/ 400050 h 1952625"/>
                <a:gd name="connsiteX15" fmla="*/ 119218 w 1400175"/>
                <a:gd name="connsiteY15" fmla="*/ 641985 h 1952625"/>
                <a:gd name="connsiteX16" fmla="*/ 373535 w 1400175"/>
                <a:gd name="connsiteY16" fmla="*/ 835343 h 1952625"/>
                <a:gd name="connsiteX17" fmla="*/ 405920 w 1400175"/>
                <a:gd name="connsiteY17" fmla="*/ 849630 h 1952625"/>
                <a:gd name="connsiteX18" fmla="*/ 574513 w 1400175"/>
                <a:gd name="connsiteY18" fmla="*/ 1005840 h 1952625"/>
                <a:gd name="connsiteX19" fmla="*/ 535460 w 1400175"/>
                <a:gd name="connsiteY19" fmla="*/ 1062990 h 1952625"/>
                <a:gd name="connsiteX20" fmla="*/ 587848 w 1400175"/>
                <a:gd name="connsiteY20" fmla="*/ 1099185 h 1952625"/>
                <a:gd name="connsiteX21" fmla="*/ 615470 w 1400175"/>
                <a:gd name="connsiteY21" fmla="*/ 1099185 h 1952625"/>
                <a:gd name="connsiteX22" fmla="*/ 635473 w 1400175"/>
                <a:gd name="connsiteY22" fmla="*/ 1119188 h 1952625"/>
                <a:gd name="connsiteX23" fmla="*/ 639282 w 1400175"/>
                <a:gd name="connsiteY23" fmla="*/ 1198245 h 1952625"/>
                <a:gd name="connsiteX24" fmla="*/ 626900 w 1400175"/>
                <a:gd name="connsiteY24" fmla="*/ 1439228 h 1952625"/>
                <a:gd name="connsiteX25" fmla="*/ 562130 w 1400175"/>
                <a:gd name="connsiteY25" fmla="*/ 1719263 h 1952625"/>
                <a:gd name="connsiteX26" fmla="*/ 427828 w 1400175"/>
                <a:gd name="connsiteY26" fmla="*/ 1946910 h 1952625"/>
                <a:gd name="connsiteX27" fmla="*/ 467832 w 1400175"/>
                <a:gd name="connsiteY27" fmla="*/ 1960245 h 1952625"/>
                <a:gd name="connsiteX28" fmla="*/ 667857 w 1400175"/>
                <a:gd name="connsiteY28" fmla="*/ 1960245 h 1952625"/>
                <a:gd name="connsiteX29" fmla="*/ 697385 w 1400175"/>
                <a:gd name="connsiteY29" fmla="*/ 1960245 h 1952625"/>
                <a:gd name="connsiteX30" fmla="*/ 697385 w 1400175"/>
                <a:gd name="connsiteY30" fmla="*/ 1960245 h 1952625"/>
                <a:gd name="connsiteX31" fmla="*/ 701195 w 1400175"/>
                <a:gd name="connsiteY31" fmla="*/ 1960245 h 1952625"/>
                <a:gd name="connsiteX32" fmla="*/ 705005 w 1400175"/>
                <a:gd name="connsiteY32" fmla="*/ 1960245 h 1952625"/>
                <a:gd name="connsiteX33" fmla="*/ 705005 w 1400175"/>
                <a:gd name="connsiteY33" fmla="*/ 1960245 h 1952625"/>
                <a:gd name="connsiteX34" fmla="*/ 734532 w 1400175"/>
                <a:gd name="connsiteY34" fmla="*/ 1960245 h 1952625"/>
                <a:gd name="connsiteX35" fmla="*/ 934557 w 1400175"/>
                <a:gd name="connsiteY35" fmla="*/ 1960245 h 1952625"/>
                <a:gd name="connsiteX36" fmla="*/ 974563 w 1400175"/>
                <a:gd name="connsiteY36" fmla="*/ 1946910 h 1952625"/>
                <a:gd name="connsiteX37" fmla="*/ 840260 w 1400175"/>
                <a:gd name="connsiteY37" fmla="*/ 1719263 h 1952625"/>
                <a:gd name="connsiteX38" fmla="*/ 775490 w 1400175"/>
                <a:gd name="connsiteY38" fmla="*/ 1439228 h 1952625"/>
                <a:gd name="connsiteX39" fmla="*/ 763107 w 1400175"/>
                <a:gd name="connsiteY39" fmla="*/ 1198245 h 1952625"/>
                <a:gd name="connsiteX40" fmla="*/ 766918 w 1400175"/>
                <a:gd name="connsiteY40" fmla="*/ 1119188 h 1952625"/>
                <a:gd name="connsiteX41" fmla="*/ 786920 w 1400175"/>
                <a:gd name="connsiteY41" fmla="*/ 1099185 h 1952625"/>
                <a:gd name="connsiteX42" fmla="*/ 814543 w 1400175"/>
                <a:gd name="connsiteY42" fmla="*/ 1099185 h 1952625"/>
                <a:gd name="connsiteX43" fmla="*/ 866930 w 1400175"/>
                <a:gd name="connsiteY43" fmla="*/ 1062990 h 1952625"/>
                <a:gd name="connsiteX44" fmla="*/ 827878 w 1400175"/>
                <a:gd name="connsiteY44" fmla="*/ 1005840 h 1952625"/>
                <a:gd name="connsiteX45" fmla="*/ 996470 w 1400175"/>
                <a:gd name="connsiteY45" fmla="*/ 849630 h 1952625"/>
                <a:gd name="connsiteX46" fmla="*/ 1028855 w 1400175"/>
                <a:gd name="connsiteY46" fmla="*/ 835343 h 1952625"/>
                <a:gd name="connsiteX47" fmla="*/ 1283173 w 1400175"/>
                <a:gd name="connsiteY47" fmla="*/ 641985 h 1952625"/>
                <a:gd name="connsiteX48" fmla="*/ 1379375 w 1400175"/>
                <a:gd name="connsiteY48" fmla="*/ 400050 h 1952625"/>
                <a:gd name="connsiteX49" fmla="*/ 1404140 w 1400175"/>
                <a:gd name="connsiteY49" fmla="*/ 122873 h 1952625"/>
                <a:gd name="connsiteX50" fmla="*/ 284000 w 1400175"/>
                <a:gd name="connsiteY50" fmla="*/ 731520 h 1952625"/>
                <a:gd name="connsiteX51" fmla="*/ 132553 w 1400175"/>
                <a:gd name="connsiteY51" fmla="*/ 548640 h 1952625"/>
                <a:gd name="connsiteX52" fmla="*/ 74450 w 1400175"/>
                <a:gd name="connsiteY52" fmla="*/ 360998 h 1952625"/>
                <a:gd name="connsiteX53" fmla="*/ 60162 w 1400175"/>
                <a:gd name="connsiteY53" fmla="*/ 174308 h 1952625"/>
                <a:gd name="connsiteX54" fmla="*/ 75403 w 1400175"/>
                <a:gd name="connsiteY54" fmla="*/ 158115 h 1952625"/>
                <a:gd name="connsiteX55" fmla="*/ 196370 w 1400175"/>
                <a:gd name="connsiteY55" fmla="*/ 158115 h 1952625"/>
                <a:gd name="connsiteX56" fmla="*/ 209705 w 1400175"/>
                <a:gd name="connsiteY56" fmla="*/ 167640 h 1952625"/>
                <a:gd name="connsiteX57" fmla="*/ 219230 w 1400175"/>
                <a:gd name="connsiteY57" fmla="*/ 240983 h 1952625"/>
                <a:gd name="connsiteX58" fmla="*/ 246853 w 1400175"/>
                <a:gd name="connsiteY58" fmla="*/ 420053 h 1952625"/>
                <a:gd name="connsiteX59" fmla="*/ 286857 w 1400175"/>
                <a:gd name="connsiteY59" fmla="*/ 585788 h 1952625"/>
                <a:gd name="connsiteX60" fmla="*/ 356390 w 1400175"/>
                <a:gd name="connsiteY60" fmla="*/ 764858 h 1952625"/>
                <a:gd name="connsiteX61" fmla="*/ 284000 w 1400175"/>
                <a:gd name="connsiteY61" fmla="*/ 731520 h 1952625"/>
                <a:gd name="connsiteX62" fmla="*/ 1331750 w 1400175"/>
                <a:gd name="connsiteY62" fmla="*/ 360998 h 1952625"/>
                <a:gd name="connsiteX63" fmla="*/ 1273648 w 1400175"/>
                <a:gd name="connsiteY63" fmla="*/ 548640 h 1952625"/>
                <a:gd name="connsiteX64" fmla="*/ 1122200 w 1400175"/>
                <a:gd name="connsiteY64" fmla="*/ 731520 h 1952625"/>
                <a:gd name="connsiteX65" fmla="*/ 1048857 w 1400175"/>
                <a:gd name="connsiteY65" fmla="*/ 765810 h 1952625"/>
                <a:gd name="connsiteX66" fmla="*/ 1118390 w 1400175"/>
                <a:gd name="connsiteY66" fmla="*/ 586740 h 1952625"/>
                <a:gd name="connsiteX67" fmla="*/ 1158395 w 1400175"/>
                <a:gd name="connsiteY67" fmla="*/ 421005 h 1952625"/>
                <a:gd name="connsiteX68" fmla="*/ 1186018 w 1400175"/>
                <a:gd name="connsiteY68" fmla="*/ 241935 h 1952625"/>
                <a:gd name="connsiteX69" fmla="*/ 1195543 w 1400175"/>
                <a:gd name="connsiteY69" fmla="*/ 168593 h 1952625"/>
                <a:gd name="connsiteX70" fmla="*/ 1208878 w 1400175"/>
                <a:gd name="connsiteY70" fmla="*/ 159068 h 1952625"/>
                <a:gd name="connsiteX71" fmla="*/ 1329845 w 1400175"/>
                <a:gd name="connsiteY71" fmla="*/ 159068 h 1952625"/>
                <a:gd name="connsiteX72" fmla="*/ 1345085 w 1400175"/>
                <a:gd name="connsiteY72" fmla="*/ 175260 h 1952625"/>
                <a:gd name="connsiteX73" fmla="*/ 1331750 w 1400175"/>
                <a:gd name="connsiteY73" fmla="*/ 360998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400175" h="1952625">
                  <a:moveTo>
                    <a:pt x="1404140" y="122873"/>
                  </a:moveTo>
                  <a:cubicBezTo>
                    <a:pt x="1403188" y="106680"/>
                    <a:pt x="1397473" y="100013"/>
                    <a:pt x="1380328" y="100013"/>
                  </a:cubicBezTo>
                  <a:cubicBezTo>
                    <a:pt x="1327940" y="100965"/>
                    <a:pt x="1276505" y="99060"/>
                    <a:pt x="1224118" y="100965"/>
                  </a:cubicBezTo>
                  <a:cubicBezTo>
                    <a:pt x="1205068" y="100965"/>
                    <a:pt x="1199353" y="94298"/>
                    <a:pt x="1200305" y="77153"/>
                  </a:cubicBezTo>
                  <a:cubicBezTo>
                    <a:pt x="1201257" y="58103"/>
                    <a:pt x="1200305" y="39053"/>
                    <a:pt x="1201257" y="20003"/>
                  </a:cubicBezTo>
                  <a:cubicBezTo>
                    <a:pt x="1202210" y="6668"/>
                    <a:pt x="1197448" y="0"/>
                    <a:pt x="1183160" y="0"/>
                  </a:cubicBezTo>
                  <a:cubicBezTo>
                    <a:pt x="1024093" y="953"/>
                    <a:pt x="859310" y="953"/>
                    <a:pt x="700243" y="1905"/>
                  </a:cubicBezTo>
                  <a:cubicBezTo>
                    <a:pt x="700243" y="1905"/>
                    <a:pt x="700243" y="1905"/>
                    <a:pt x="700243" y="953"/>
                  </a:cubicBezTo>
                  <a:cubicBezTo>
                    <a:pt x="541175" y="953"/>
                    <a:pt x="382107" y="0"/>
                    <a:pt x="222087" y="0"/>
                  </a:cubicBezTo>
                  <a:cubicBezTo>
                    <a:pt x="207800" y="0"/>
                    <a:pt x="203037" y="6668"/>
                    <a:pt x="203990" y="20003"/>
                  </a:cubicBezTo>
                  <a:cubicBezTo>
                    <a:pt x="204943" y="39053"/>
                    <a:pt x="203990" y="58103"/>
                    <a:pt x="204943" y="77153"/>
                  </a:cubicBezTo>
                  <a:cubicBezTo>
                    <a:pt x="205895" y="95250"/>
                    <a:pt x="200180" y="101918"/>
                    <a:pt x="181130" y="100965"/>
                  </a:cubicBezTo>
                  <a:cubicBezTo>
                    <a:pt x="128743" y="100013"/>
                    <a:pt x="77307" y="100965"/>
                    <a:pt x="24920" y="100013"/>
                  </a:cubicBezTo>
                  <a:cubicBezTo>
                    <a:pt x="7775" y="100013"/>
                    <a:pt x="2060" y="106680"/>
                    <a:pt x="1107" y="122873"/>
                  </a:cubicBezTo>
                  <a:cubicBezTo>
                    <a:pt x="-2702" y="216218"/>
                    <a:pt x="3012" y="308610"/>
                    <a:pt x="23015" y="400050"/>
                  </a:cubicBezTo>
                  <a:cubicBezTo>
                    <a:pt x="42065" y="485775"/>
                    <a:pt x="69687" y="568643"/>
                    <a:pt x="119218" y="641985"/>
                  </a:cubicBezTo>
                  <a:cubicBezTo>
                    <a:pt x="182082" y="736283"/>
                    <a:pt x="263998" y="803910"/>
                    <a:pt x="373535" y="835343"/>
                  </a:cubicBezTo>
                  <a:cubicBezTo>
                    <a:pt x="384012" y="838200"/>
                    <a:pt x="398300" y="839153"/>
                    <a:pt x="405920" y="849630"/>
                  </a:cubicBezTo>
                  <a:cubicBezTo>
                    <a:pt x="449735" y="915353"/>
                    <a:pt x="504980" y="967740"/>
                    <a:pt x="574513" y="1005840"/>
                  </a:cubicBezTo>
                  <a:cubicBezTo>
                    <a:pt x="542128" y="1017270"/>
                    <a:pt x="531650" y="1034415"/>
                    <a:pt x="535460" y="1062990"/>
                  </a:cubicBezTo>
                  <a:cubicBezTo>
                    <a:pt x="539270" y="1086803"/>
                    <a:pt x="557368" y="1099185"/>
                    <a:pt x="587848" y="1099185"/>
                  </a:cubicBezTo>
                  <a:cubicBezTo>
                    <a:pt x="597373" y="1099185"/>
                    <a:pt x="605945" y="1100138"/>
                    <a:pt x="615470" y="1099185"/>
                  </a:cubicBezTo>
                  <a:cubicBezTo>
                    <a:pt x="630710" y="1097280"/>
                    <a:pt x="635473" y="1104900"/>
                    <a:pt x="635473" y="1119188"/>
                  </a:cubicBezTo>
                  <a:cubicBezTo>
                    <a:pt x="636425" y="1145858"/>
                    <a:pt x="639282" y="1171575"/>
                    <a:pt x="639282" y="1198245"/>
                  </a:cubicBezTo>
                  <a:cubicBezTo>
                    <a:pt x="639282" y="1279208"/>
                    <a:pt x="636425" y="1359218"/>
                    <a:pt x="626900" y="1439228"/>
                  </a:cubicBezTo>
                  <a:cubicBezTo>
                    <a:pt x="616423" y="1535430"/>
                    <a:pt x="594515" y="1628775"/>
                    <a:pt x="562130" y="1719263"/>
                  </a:cubicBezTo>
                  <a:cubicBezTo>
                    <a:pt x="532603" y="1803083"/>
                    <a:pt x="486882" y="1880235"/>
                    <a:pt x="427828" y="1946910"/>
                  </a:cubicBezTo>
                  <a:cubicBezTo>
                    <a:pt x="437353" y="1962150"/>
                    <a:pt x="453545" y="1960245"/>
                    <a:pt x="467832" y="1960245"/>
                  </a:cubicBezTo>
                  <a:cubicBezTo>
                    <a:pt x="534507" y="1961198"/>
                    <a:pt x="601182" y="1960245"/>
                    <a:pt x="667857" y="1960245"/>
                  </a:cubicBezTo>
                  <a:cubicBezTo>
                    <a:pt x="677382" y="1960245"/>
                    <a:pt x="687860" y="1960245"/>
                    <a:pt x="697385" y="1960245"/>
                  </a:cubicBezTo>
                  <a:lnTo>
                    <a:pt x="697385" y="1960245"/>
                  </a:lnTo>
                  <a:cubicBezTo>
                    <a:pt x="698338" y="1960245"/>
                    <a:pt x="700243" y="1960245"/>
                    <a:pt x="701195" y="1960245"/>
                  </a:cubicBezTo>
                  <a:cubicBezTo>
                    <a:pt x="702148" y="1960245"/>
                    <a:pt x="704053" y="1960245"/>
                    <a:pt x="705005" y="1960245"/>
                  </a:cubicBezTo>
                  <a:lnTo>
                    <a:pt x="705005" y="1960245"/>
                  </a:lnTo>
                  <a:cubicBezTo>
                    <a:pt x="714530" y="1960245"/>
                    <a:pt x="725007" y="1960245"/>
                    <a:pt x="734532" y="1960245"/>
                  </a:cubicBezTo>
                  <a:cubicBezTo>
                    <a:pt x="801207" y="1960245"/>
                    <a:pt x="867882" y="1960245"/>
                    <a:pt x="934557" y="1960245"/>
                  </a:cubicBezTo>
                  <a:cubicBezTo>
                    <a:pt x="948845" y="1960245"/>
                    <a:pt x="965038" y="1962150"/>
                    <a:pt x="974563" y="1946910"/>
                  </a:cubicBezTo>
                  <a:cubicBezTo>
                    <a:pt x="915507" y="1879283"/>
                    <a:pt x="869788" y="1803083"/>
                    <a:pt x="840260" y="1719263"/>
                  </a:cubicBezTo>
                  <a:cubicBezTo>
                    <a:pt x="807875" y="1628775"/>
                    <a:pt x="785968" y="1535430"/>
                    <a:pt x="775490" y="1439228"/>
                  </a:cubicBezTo>
                  <a:cubicBezTo>
                    <a:pt x="766918" y="1359218"/>
                    <a:pt x="763107" y="1278255"/>
                    <a:pt x="763107" y="1198245"/>
                  </a:cubicBezTo>
                  <a:cubicBezTo>
                    <a:pt x="763107" y="1171575"/>
                    <a:pt x="765965" y="1145858"/>
                    <a:pt x="766918" y="1119188"/>
                  </a:cubicBezTo>
                  <a:cubicBezTo>
                    <a:pt x="766918" y="1104900"/>
                    <a:pt x="770728" y="1097280"/>
                    <a:pt x="786920" y="1099185"/>
                  </a:cubicBezTo>
                  <a:cubicBezTo>
                    <a:pt x="795493" y="1100138"/>
                    <a:pt x="805018" y="1099185"/>
                    <a:pt x="814543" y="1099185"/>
                  </a:cubicBezTo>
                  <a:cubicBezTo>
                    <a:pt x="845023" y="1099185"/>
                    <a:pt x="863120" y="1086803"/>
                    <a:pt x="866930" y="1062990"/>
                  </a:cubicBezTo>
                  <a:cubicBezTo>
                    <a:pt x="871693" y="1034415"/>
                    <a:pt x="860263" y="1017270"/>
                    <a:pt x="827878" y="1005840"/>
                  </a:cubicBezTo>
                  <a:cubicBezTo>
                    <a:pt x="898363" y="967740"/>
                    <a:pt x="953607" y="915353"/>
                    <a:pt x="996470" y="849630"/>
                  </a:cubicBezTo>
                  <a:cubicBezTo>
                    <a:pt x="1004090" y="839153"/>
                    <a:pt x="1017425" y="838200"/>
                    <a:pt x="1028855" y="835343"/>
                  </a:cubicBezTo>
                  <a:cubicBezTo>
                    <a:pt x="1138393" y="802958"/>
                    <a:pt x="1220307" y="735330"/>
                    <a:pt x="1283173" y="641985"/>
                  </a:cubicBezTo>
                  <a:cubicBezTo>
                    <a:pt x="1332703" y="567690"/>
                    <a:pt x="1360325" y="484823"/>
                    <a:pt x="1379375" y="400050"/>
                  </a:cubicBezTo>
                  <a:cubicBezTo>
                    <a:pt x="1402235" y="308610"/>
                    <a:pt x="1407950" y="216218"/>
                    <a:pt x="1404140" y="122873"/>
                  </a:cubicBezTo>
                  <a:close/>
                  <a:moveTo>
                    <a:pt x="284000" y="731520"/>
                  </a:moveTo>
                  <a:cubicBezTo>
                    <a:pt x="215420" y="686753"/>
                    <a:pt x="166843" y="621983"/>
                    <a:pt x="132553" y="548640"/>
                  </a:cubicBezTo>
                  <a:cubicBezTo>
                    <a:pt x="104930" y="488633"/>
                    <a:pt x="86832" y="425768"/>
                    <a:pt x="74450" y="360998"/>
                  </a:cubicBezTo>
                  <a:cubicBezTo>
                    <a:pt x="63020" y="299085"/>
                    <a:pt x="60162" y="237173"/>
                    <a:pt x="60162" y="174308"/>
                  </a:cubicBezTo>
                  <a:cubicBezTo>
                    <a:pt x="60162" y="162878"/>
                    <a:pt x="63973" y="158115"/>
                    <a:pt x="75403" y="158115"/>
                  </a:cubicBezTo>
                  <a:cubicBezTo>
                    <a:pt x="115407" y="159068"/>
                    <a:pt x="156365" y="158115"/>
                    <a:pt x="196370" y="158115"/>
                  </a:cubicBezTo>
                  <a:cubicBezTo>
                    <a:pt x="203037" y="158115"/>
                    <a:pt x="209705" y="158115"/>
                    <a:pt x="209705" y="167640"/>
                  </a:cubicBezTo>
                  <a:cubicBezTo>
                    <a:pt x="208753" y="192405"/>
                    <a:pt x="218278" y="216218"/>
                    <a:pt x="219230" y="240983"/>
                  </a:cubicBezTo>
                  <a:cubicBezTo>
                    <a:pt x="222087" y="300990"/>
                    <a:pt x="235423" y="360045"/>
                    <a:pt x="246853" y="420053"/>
                  </a:cubicBezTo>
                  <a:cubicBezTo>
                    <a:pt x="257330" y="476250"/>
                    <a:pt x="271618" y="531495"/>
                    <a:pt x="286857" y="585788"/>
                  </a:cubicBezTo>
                  <a:cubicBezTo>
                    <a:pt x="304003" y="645795"/>
                    <a:pt x="326862" y="704850"/>
                    <a:pt x="356390" y="764858"/>
                  </a:cubicBezTo>
                  <a:cubicBezTo>
                    <a:pt x="325910" y="762000"/>
                    <a:pt x="304955" y="745808"/>
                    <a:pt x="284000" y="731520"/>
                  </a:cubicBezTo>
                  <a:close/>
                  <a:moveTo>
                    <a:pt x="1331750" y="360998"/>
                  </a:moveTo>
                  <a:cubicBezTo>
                    <a:pt x="1319368" y="425768"/>
                    <a:pt x="1302223" y="488633"/>
                    <a:pt x="1273648" y="548640"/>
                  </a:cubicBezTo>
                  <a:cubicBezTo>
                    <a:pt x="1239357" y="621983"/>
                    <a:pt x="1190780" y="686753"/>
                    <a:pt x="1122200" y="731520"/>
                  </a:cubicBezTo>
                  <a:cubicBezTo>
                    <a:pt x="1101245" y="744855"/>
                    <a:pt x="1080290" y="762000"/>
                    <a:pt x="1048857" y="765810"/>
                  </a:cubicBezTo>
                  <a:cubicBezTo>
                    <a:pt x="1078385" y="704850"/>
                    <a:pt x="1101245" y="646748"/>
                    <a:pt x="1118390" y="586740"/>
                  </a:cubicBezTo>
                  <a:cubicBezTo>
                    <a:pt x="1134582" y="532448"/>
                    <a:pt x="1147918" y="477203"/>
                    <a:pt x="1158395" y="421005"/>
                  </a:cubicBezTo>
                  <a:cubicBezTo>
                    <a:pt x="1169825" y="361950"/>
                    <a:pt x="1183160" y="302895"/>
                    <a:pt x="1186018" y="241935"/>
                  </a:cubicBezTo>
                  <a:cubicBezTo>
                    <a:pt x="1186970" y="217170"/>
                    <a:pt x="1196495" y="193358"/>
                    <a:pt x="1195543" y="168593"/>
                  </a:cubicBezTo>
                  <a:cubicBezTo>
                    <a:pt x="1195543" y="159068"/>
                    <a:pt x="1202210" y="159068"/>
                    <a:pt x="1208878" y="159068"/>
                  </a:cubicBezTo>
                  <a:cubicBezTo>
                    <a:pt x="1248882" y="159068"/>
                    <a:pt x="1289840" y="159068"/>
                    <a:pt x="1329845" y="159068"/>
                  </a:cubicBezTo>
                  <a:cubicBezTo>
                    <a:pt x="1341275" y="159068"/>
                    <a:pt x="1345085" y="163830"/>
                    <a:pt x="1345085" y="175260"/>
                  </a:cubicBezTo>
                  <a:cubicBezTo>
                    <a:pt x="1346990" y="237173"/>
                    <a:pt x="1343180" y="299085"/>
                    <a:pt x="1331750" y="360998"/>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0" name="Freeform: Shape 18">
              <a:extLst>
                <a:ext uri="{FF2B5EF4-FFF2-40B4-BE49-F238E27FC236}">
                  <a16:creationId xmlns:a16="http://schemas.microsoft.com/office/drawing/2014/main" id="{6ECA5D88-41C9-479F-BFE6-11A0FDDBA047}"/>
                </a:ext>
              </a:extLst>
            </p:cNvPr>
            <p:cNvSpPr/>
            <p:nvPr/>
          </p:nvSpPr>
          <p:spPr>
            <a:xfrm>
              <a:off x="10736937" y="213918"/>
              <a:ext cx="307998" cy="853237"/>
            </a:xfrm>
            <a:custGeom>
              <a:avLst/>
              <a:gdLst>
                <a:gd name="connsiteX0" fmla="*/ 2261 w 704850"/>
                <a:gd name="connsiteY0" fmla="*/ 1960245 h 1952625"/>
                <a:gd name="connsiteX1" fmla="*/ 39409 w 704850"/>
                <a:gd name="connsiteY1" fmla="*/ 1960245 h 1952625"/>
                <a:gd name="connsiteX2" fmla="*/ 239434 w 704850"/>
                <a:gd name="connsiteY2" fmla="*/ 1960245 h 1952625"/>
                <a:gd name="connsiteX3" fmla="*/ 279439 w 704850"/>
                <a:gd name="connsiteY3" fmla="*/ 1946910 h 1952625"/>
                <a:gd name="connsiteX4" fmla="*/ 145136 w 704850"/>
                <a:gd name="connsiteY4" fmla="*/ 1719263 h 1952625"/>
                <a:gd name="connsiteX5" fmla="*/ 80366 w 704850"/>
                <a:gd name="connsiteY5" fmla="*/ 1439228 h 1952625"/>
                <a:gd name="connsiteX6" fmla="*/ 67984 w 704850"/>
                <a:gd name="connsiteY6" fmla="*/ 1198245 h 1952625"/>
                <a:gd name="connsiteX7" fmla="*/ 71794 w 704850"/>
                <a:gd name="connsiteY7" fmla="*/ 1119188 h 1952625"/>
                <a:gd name="connsiteX8" fmla="*/ 91796 w 704850"/>
                <a:gd name="connsiteY8" fmla="*/ 1099185 h 1952625"/>
                <a:gd name="connsiteX9" fmla="*/ 119419 w 704850"/>
                <a:gd name="connsiteY9" fmla="*/ 1099185 h 1952625"/>
                <a:gd name="connsiteX10" fmla="*/ 171806 w 704850"/>
                <a:gd name="connsiteY10" fmla="*/ 1062990 h 1952625"/>
                <a:gd name="connsiteX11" fmla="*/ 132754 w 704850"/>
                <a:gd name="connsiteY11" fmla="*/ 1005840 h 1952625"/>
                <a:gd name="connsiteX12" fmla="*/ 301346 w 704850"/>
                <a:gd name="connsiteY12" fmla="*/ 849630 h 1952625"/>
                <a:gd name="connsiteX13" fmla="*/ 333731 w 704850"/>
                <a:gd name="connsiteY13" fmla="*/ 835343 h 1952625"/>
                <a:gd name="connsiteX14" fmla="*/ 588049 w 704850"/>
                <a:gd name="connsiteY14" fmla="*/ 641985 h 1952625"/>
                <a:gd name="connsiteX15" fmla="*/ 684251 w 704850"/>
                <a:gd name="connsiteY15" fmla="*/ 400050 h 1952625"/>
                <a:gd name="connsiteX16" fmla="*/ 706159 w 704850"/>
                <a:gd name="connsiteY16" fmla="*/ 122873 h 1952625"/>
                <a:gd name="connsiteX17" fmla="*/ 682346 w 704850"/>
                <a:gd name="connsiteY17" fmla="*/ 100013 h 1952625"/>
                <a:gd name="connsiteX18" fmla="*/ 526136 w 704850"/>
                <a:gd name="connsiteY18" fmla="*/ 100965 h 1952625"/>
                <a:gd name="connsiteX19" fmla="*/ 502324 w 704850"/>
                <a:gd name="connsiteY19" fmla="*/ 77153 h 1952625"/>
                <a:gd name="connsiteX20" fmla="*/ 503276 w 704850"/>
                <a:gd name="connsiteY20" fmla="*/ 20003 h 1952625"/>
                <a:gd name="connsiteX21" fmla="*/ 485179 w 704850"/>
                <a:gd name="connsiteY21" fmla="*/ 0 h 1952625"/>
                <a:gd name="connsiteX22" fmla="*/ 1309 w 704850"/>
                <a:gd name="connsiteY22" fmla="*/ 1905 h 1952625"/>
                <a:gd name="connsiteX23" fmla="*/ 356 w 704850"/>
                <a:gd name="connsiteY23" fmla="*/ 545783 h 1952625"/>
                <a:gd name="connsiteX24" fmla="*/ 356 w 704850"/>
                <a:gd name="connsiteY24" fmla="*/ 1960245 h 1952625"/>
                <a:gd name="connsiteX25" fmla="*/ 351829 w 704850"/>
                <a:gd name="connsiteY25" fmla="*/ 762953 h 1952625"/>
                <a:gd name="connsiteX26" fmla="*/ 421361 w 704850"/>
                <a:gd name="connsiteY26" fmla="*/ 583883 h 1952625"/>
                <a:gd name="connsiteX27" fmla="*/ 461366 w 704850"/>
                <a:gd name="connsiteY27" fmla="*/ 418148 h 1952625"/>
                <a:gd name="connsiteX28" fmla="*/ 488989 w 704850"/>
                <a:gd name="connsiteY28" fmla="*/ 239078 h 1952625"/>
                <a:gd name="connsiteX29" fmla="*/ 498514 w 704850"/>
                <a:gd name="connsiteY29" fmla="*/ 165735 h 1952625"/>
                <a:gd name="connsiteX30" fmla="*/ 511849 w 704850"/>
                <a:gd name="connsiteY30" fmla="*/ 156210 h 1952625"/>
                <a:gd name="connsiteX31" fmla="*/ 632816 w 704850"/>
                <a:gd name="connsiteY31" fmla="*/ 156210 h 1952625"/>
                <a:gd name="connsiteX32" fmla="*/ 648056 w 704850"/>
                <a:gd name="connsiteY32" fmla="*/ 172403 h 1952625"/>
                <a:gd name="connsiteX33" fmla="*/ 633769 w 704850"/>
                <a:gd name="connsiteY33" fmla="*/ 359093 h 1952625"/>
                <a:gd name="connsiteX34" fmla="*/ 575666 w 704850"/>
                <a:gd name="connsiteY34" fmla="*/ 546735 h 1952625"/>
                <a:gd name="connsiteX35" fmla="*/ 424219 w 704850"/>
                <a:gd name="connsiteY35" fmla="*/ 729615 h 1952625"/>
                <a:gd name="connsiteX36" fmla="*/ 351829 w 704850"/>
                <a:gd name="connsiteY36" fmla="*/ 762953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4850" h="1952625">
                  <a:moveTo>
                    <a:pt x="2261" y="1960245"/>
                  </a:moveTo>
                  <a:cubicBezTo>
                    <a:pt x="14644" y="1960245"/>
                    <a:pt x="27026" y="1960245"/>
                    <a:pt x="39409" y="1960245"/>
                  </a:cubicBezTo>
                  <a:cubicBezTo>
                    <a:pt x="106084" y="1960245"/>
                    <a:pt x="172759" y="1960245"/>
                    <a:pt x="239434" y="1960245"/>
                  </a:cubicBezTo>
                  <a:cubicBezTo>
                    <a:pt x="253721" y="1960245"/>
                    <a:pt x="269914" y="1962150"/>
                    <a:pt x="279439" y="1946910"/>
                  </a:cubicBezTo>
                  <a:cubicBezTo>
                    <a:pt x="220384" y="1879283"/>
                    <a:pt x="174664" y="1803083"/>
                    <a:pt x="145136" y="1719263"/>
                  </a:cubicBezTo>
                  <a:cubicBezTo>
                    <a:pt x="112751" y="1628775"/>
                    <a:pt x="90844" y="1535430"/>
                    <a:pt x="80366" y="1439228"/>
                  </a:cubicBezTo>
                  <a:cubicBezTo>
                    <a:pt x="71794" y="1359218"/>
                    <a:pt x="67984" y="1278255"/>
                    <a:pt x="67984" y="1198245"/>
                  </a:cubicBezTo>
                  <a:cubicBezTo>
                    <a:pt x="67984" y="1171575"/>
                    <a:pt x="70841" y="1145858"/>
                    <a:pt x="71794" y="1119188"/>
                  </a:cubicBezTo>
                  <a:cubicBezTo>
                    <a:pt x="71794" y="1104900"/>
                    <a:pt x="75604" y="1097280"/>
                    <a:pt x="91796" y="1099185"/>
                  </a:cubicBezTo>
                  <a:cubicBezTo>
                    <a:pt x="100369" y="1100138"/>
                    <a:pt x="109894" y="1099185"/>
                    <a:pt x="119419" y="1099185"/>
                  </a:cubicBezTo>
                  <a:cubicBezTo>
                    <a:pt x="149899" y="1099185"/>
                    <a:pt x="167996" y="1086803"/>
                    <a:pt x="171806" y="1062990"/>
                  </a:cubicBezTo>
                  <a:cubicBezTo>
                    <a:pt x="176569" y="1034415"/>
                    <a:pt x="165139" y="1017270"/>
                    <a:pt x="132754" y="1005840"/>
                  </a:cubicBezTo>
                  <a:cubicBezTo>
                    <a:pt x="203239" y="967740"/>
                    <a:pt x="258484" y="915353"/>
                    <a:pt x="301346" y="849630"/>
                  </a:cubicBezTo>
                  <a:cubicBezTo>
                    <a:pt x="308966" y="839153"/>
                    <a:pt x="322301" y="838200"/>
                    <a:pt x="333731" y="835343"/>
                  </a:cubicBezTo>
                  <a:cubicBezTo>
                    <a:pt x="443269" y="802958"/>
                    <a:pt x="525184" y="735330"/>
                    <a:pt x="588049" y="641985"/>
                  </a:cubicBezTo>
                  <a:cubicBezTo>
                    <a:pt x="637579" y="567690"/>
                    <a:pt x="665201" y="484823"/>
                    <a:pt x="684251" y="400050"/>
                  </a:cubicBezTo>
                  <a:cubicBezTo>
                    <a:pt x="704254" y="309563"/>
                    <a:pt x="709969" y="216218"/>
                    <a:pt x="706159" y="122873"/>
                  </a:cubicBezTo>
                  <a:cubicBezTo>
                    <a:pt x="705206" y="106680"/>
                    <a:pt x="699491" y="100013"/>
                    <a:pt x="682346" y="100013"/>
                  </a:cubicBezTo>
                  <a:cubicBezTo>
                    <a:pt x="629959" y="100965"/>
                    <a:pt x="578524" y="99060"/>
                    <a:pt x="526136" y="100965"/>
                  </a:cubicBezTo>
                  <a:cubicBezTo>
                    <a:pt x="507086" y="100965"/>
                    <a:pt x="501371" y="94298"/>
                    <a:pt x="502324" y="77153"/>
                  </a:cubicBezTo>
                  <a:cubicBezTo>
                    <a:pt x="503276" y="58103"/>
                    <a:pt x="502324" y="39053"/>
                    <a:pt x="503276" y="20003"/>
                  </a:cubicBezTo>
                  <a:cubicBezTo>
                    <a:pt x="504229" y="6668"/>
                    <a:pt x="499466" y="0"/>
                    <a:pt x="485179" y="0"/>
                  </a:cubicBezTo>
                  <a:cubicBezTo>
                    <a:pt x="326111" y="952"/>
                    <a:pt x="161329" y="952"/>
                    <a:pt x="1309" y="1905"/>
                  </a:cubicBezTo>
                  <a:cubicBezTo>
                    <a:pt x="-1549" y="5715"/>
                    <a:pt x="1309" y="545783"/>
                    <a:pt x="356" y="545783"/>
                  </a:cubicBezTo>
                  <a:lnTo>
                    <a:pt x="356" y="1960245"/>
                  </a:lnTo>
                  <a:close/>
                  <a:moveTo>
                    <a:pt x="351829" y="762953"/>
                  </a:moveTo>
                  <a:cubicBezTo>
                    <a:pt x="381356" y="701993"/>
                    <a:pt x="404216" y="643890"/>
                    <a:pt x="421361" y="583883"/>
                  </a:cubicBezTo>
                  <a:cubicBezTo>
                    <a:pt x="437554" y="529590"/>
                    <a:pt x="450889" y="474345"/>
                    <a:pt x="461366" y="418148"/>
                  </a:cubicBezTo>
                  <a:cubicBezTo>
                    <a:pt x="472796" y="359093"/>
                    <a:pt x="486131" y="300038"/>
                    <a:pt x="488989" y="239078"/>
                  </a:cubicBezTo>
                  <a:cubicBezTo>
                    <a:pt x="489941" y="214313"/>
                    <a:pt x="499466" y="190500"/>
                    <a:pt x="498514" y="165735"/>
                  </a:cubicBezTo>
                  <a:cubicBezTo>
                    <a:pt x="498514" y="156210"/>
                    <a:pt x="505181" y="156210"/>
                    <a:pt x="511849" y="156210"/>
                  </a:cubicBezTo>
                  <a:cubicBezTo>
                    <a:pt x="551854" y="156210"/>
                    <a:pt x="592811" y="156210"/>
                    <a:pt x="632816" y="156210"/>
                  </a:cubicBezTo>
                  <a:cubicBezTo>
                    <a:pt x="644246" y="156210"/>
                    <a:pt x="648056" y="160973"/>
                    <a:pt x="648056" y="172403"/>
                  </a:cubicBezTo>
                  <a:cubicBezTo>
                    <a:pt x="648056" y="235268"/>
                    <a:pt x="645199" y="297180"/>
                    <a:pt x="633769" y="359093"/>
                  </a:cubicBezTo>
                  <a:cubicBezTo>
                    <a:pt x="621386" y="423863"/>
                    <a:pt x="604241" y="486728"/>
                    <a:pt x="575666" y="546735"/>
                  </a:cubicBezTo>
                  <a:cubicBezTo>
                    <a:pt x="541376" y="620078"/>
                    <a:pt x="492799" y="684848"/>
                    <a:pt x="424219" y="729615"/>
                  </a:cubicBezTo>
                  <a:cubicBezTo>
                    <a:pt x="405169" y="742950"/>
                    <a:pt x="383261" y="759143"/>
                    <a:pt x="351829" y="762953"/>
                  </a:cubicBez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1" name="Freeform: Shape 19">
              <a:extLst>
                <a:ext uri="{FF2B5EF4-FFF2-40B4-BE49-F238E27FC236}">
                  <a16:creationId xmlns:a16="http://schemas.microsoft.com/office/drawing/2014/main" id="{D95A90AE-E25D-4206-AC6D-44E135C98A72}"/>
                </a:ext>
              </a:extLst>
            </p:cNvPr>
            <p:cNvSpPr/>
            <p:nvPr/>
          </p:nvSpPr>
          <p:spPr>
            <a:xfrm>
              <a:off x="10599659" y="1064241"/>
              <a:ext cx="278863" cy="12486"/>
            </a:xfrm>
            <a:custGeom>
              <a:avLst/>
              <a:gdLst>
                <a:gd name="connsiteX0" fmla="*/ 641225 w 638175"/>
                <a:gd name="connsiteY0" fmla="*/ 35242 h 28575"/>
                <a:gd name="connsiteX1" fmla="*/ 193 w 638175"/>
                <a:gd name="connsiteY1" fmla="*/ 34290 h 28575"/>
                <a:gd name="connsiteX2" fmla="*/ 46865 w 638175"/>
                <a:gd name="connsiteY2" fmla="*/ 0 h 28575"/>
                <a:gd name="connsiteX3" fmla="*/ 75440 w 638175"/>
                <a:gd name="connsiteY3" fmla="*/ 3810 h 28575"/>
                <a:gd name="connsiteX4" fmla="*/ 565978 w 638175"/>
                <a:gd name="connsiteY4" fmla="*/ 3810 h 28575"/>
                <a:gd name="connsiteX5" fmla="*/ 594553 w 638175"/>
                <a:gd name="connsiteY5" fmla="*/ 0 h 28575"/>
                <a:gd name="connsiteX6" fmla="*/ 608840 w 638175"/>
                <a:gd name="connsiteY6" fmla="*/ 2857 h 28575"/>
                <a:gd name="connsiteX7" fmla="*/ 641225 w 638175"/>
                <a:gd name="connsiteY7" fmla="*/ 35242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75" h="28575">
                  <a:moveTo>
                    <a:pt x="641225" y="35242"/>
                  </a:moveTo>
                  <a:cubicBezTo>
                    <a:pt x="427865" y="35242"/>
                    <a:pt x="213553" y="35242"/>
                    <a:pt x="193" y="34290"/>
                  </a:cubicBezTo>
                  <a:cubicBezTo>
                    <a:pt x="-2665" y="-1905"/>
                    <a:pt x="26863" y="5715"/>
                    <a:pt x="46865" y="0"/>
                  </a:cubicBezTo>
                  <a:cubicBezTo>
                    <a:pt x="56390" y="952"/>
                    <a:pt x="65915" y="3810"/>
                    <a:pt x="75440" y="3810"/>
                  </a:cubicBezTo>
                  <a:cubicBezTo>
                    <a:pt x="239270" y="3810"/>
                    <a:pt x="403100" y="3810"/>
                    <a:pt x="565978" y="3810"/>
                  </a:cubicBezTo>
                  <a:cubicBezTo>
                    <a:pt x="575503" y="3810"/>
                    <a:pt x="585980" y="3810"/>
                    <a:pt x="594553" y="0"/>
                  </a:cubicBezTo>
                  <a:cubicBezTo>
                    <a:pt x="599315" y="952"/>
                    <a:pt x="604078" y="2857"/>
                    <a:pt x="608840" y="2857"/>
                  </a:cubicBezTo>
                  <a:cubicBezTo>
                    <a:pt x="633605" y="1905"/>
                    <a:pt x="643130" y="12382"/>
                    <a:pt x="641225" y="35242"/>
                  </a:cubicBezTo>
                  <a:close/>
                </a:path>
              </a:pathLst>
            </a:custGeom>
            <a:solidFill>
              <a:schemeClr val="accent5">
                <a:lumMod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2" name="Freeform: Shape 20">
              <a:extLst>
                <a:ext uri="{FF2B5EF4-FFF2-40B4-BE49-F238E27FC236}">
                  <a16:creationId xmlns:a16="http://schemas.microsoft.com/office/drawing/2014/main" id="{8C25DC28-181A-4AE9-B05D-B15C26187EFA}"/>
                </a:ext>
              </a:extLst>
            </p:cNvPr>
            <p:cNvSpPr/>
            <p:nvPr/>
          </p:nvSpPr>
          <p:spPr>
            <a:xfrm>
              <a:off x="10550630" y="1265195"/>
              <a:ext cx="366268" cy="4162"/>
            </a:xfrm>
            <a:custGeom>
              <a:avLst/>
              <a:gdLst>
                <a:gd name="connsiteX0" fmla="*/ 0 w 838200"/>
                <a:gd name="connsiteY0" fmla="*/ 1129 h 9525"/>
                <a:gd name="connsiteX1" fmla="*/ 818197 w 838200"/>
                <a:gd name="connsiteY1" fmla="*/ 1129 h 9525"/>
                <a:gd name="connsiteX2" fmla="*/ 839152 w 838200"/>
                <a:gd name="connsiteY2" fmla="*/ 9701 h 9525"/>
                <a:gd name="connsiteX3" fmla="*/ 762952 w 838200"/>
                <a:gd name="connsiteY3" fmla="*/ 10654 h 9525"/>
                <a:gd name="connsiteX4" fmla="*/ 24765 w 838200"/>
                <a:gd name="connsiteY4" fmla="*/ 9701 h 9525"/>
                <a:gd name="connsiteX5" fmla="*/ 0 w 838200"/>
                <a:gd name="connsiteY5" fmla="*/ 1129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9525">
                  <a:moveTo>
                    <a:pt x="0" y="1129"/>
                  </a:moveTo>
                  <a:cubicBezTo>
                    <a:pt x="272415" y="1129"/>
                    <a:pt x="545782" y="1129"/>
                    <a:pt x="818197" y="1129"/>
                  </a:cubicBezTo>
                  <a:cubicBezTo>
                    <a:pt x="825817" y="1129"/>
                    <a:pt x="837247" y="-4586"/>
                    <a:pt x="839152" y="9701"/>
                  </a:cubicBezTo>
                  <a:cubicBezTo>
                    <a:pt x="813435" y="9701"/>
                    <a:pt x="787717" y="10654"/>
                    <a:pt x="762952" y="10654"/>
                  </a:cubicBezTo>
                  <a:cubicBezTo>
                    <a:pt x="517207" y="10654"/>
                    <a:pt x="271463" y="10654"/>
                    <a:pt x="24765" y="9701"/>
                  </a:cubicBezTo>
                  <a:cubicBezTo>
                    <a:pt x="17145" y="10654"/>
                    <a:pt x="2857" y="19226"/>
                    <a:pt x="0" y="1129"/>
                  </a:cubicBezTo>
                  <a:close/>
                </a:path>
              </a:pathLst>
            </a:custGeom>
            <a:solidFill>
              <a:srgbClr val="78201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3" name="Freeform: Shape 21">
              <a:extLst>
                <a:ext uri="{FF2B5EF4-FFF2-40B4-BE49-F238E27FC236}">
                  <a16:creationId xmlns:a16="http://schemas.microsoft.com/office/drawing/2014/main" id="{BE891040-67CC-4DE1-B645-6E4D811318A5}"/>
                </a:ext>
              </a:extLst>
            </p:cNvPr>
            <p:cNvSpPr/>
            <p:nvPr/>
          </p:nvSpPr>
          <p:spPr>
            <a:xfrm>
              <a:off x="10594332" y="237762"/>
              <a:ext cx="291349" cy="270538"/>
            </a:xfrm>
            <a:custGeom>
              <a:avLst/>
              <a:gdLst>
                <a:gd name="connsiteX0" fmla="*/ 324802 w 666750"/>
                <a:gd name="connsiteY0" fmla="*/ 4488 h 619125"/>
                <a:gd name="connsiteX1" fmla="*/ 341947 w 666750"/>
                <a:gd name="connsiteY1" fmla="*/ 12108 h 619125"/>
                <a:gd name="connsiteX2" fmla="*/ 402907 w 666750"/>
                <a:gd name="connsiteY2" fmla="*/ 205465 h 619125"/>
                <a:gd name="connsiteX3" fmla="*/ 440055 w 666750"/>
                <a:gd name="connsiteY3" fmla="*/ 234040 h 619125"/>
                <a:gd name="connsiteX4" fmla="*/ 669607 w 666750"/>
                <a:gd name="connsiteY4" fmla="*/ 233088 h 619125"/>
                <a:gd name="connsiteX5" fmla="*/ 641985 w 666750"/>
                <a:gd name="connsiteY5" fmla="*/ 255948 h 619125"/>
                <a:gd name="connsiteX6" fmla="*/ 483870 w 666750"/>
                <a:gd name="connsiteY6" fmla="*/ 370248 h 619125"/>
                <a:gd name="connsiteX7" fmla="*/ 469582 w 666750"/>
                <a:gd name="connsiteY7" fmla="*/ 411205 h 619125"/>
                <a:gd name="connsiteX8" fmla="*/ 533400 w 666750"/>
                <a:gd name="connsiteY8" fmla="*/ 611230 h 619125"/>
                <a:gd name="connsiteX9" fmla="*/ 538163 w 666750"/>
                <a:gd name="connsiteY9" fmla="*/ 626470 h 619125"/>
                <a:gd name="connsiteX10" fmla="*/ 482917 w 666750"/>
                <a:gd name="connsiteY10" fmla="*/ 590275 h 619125"/>
                <a:gd name="connsiteX11" fmla="*/ 352425 w 666750"/>
                <a:gd name="connsiteY11" fmla="*/ 496930 h 619125"/>
                <a:gd name="connsiteX12" fmla="*/ 326707 w 666750"/>
                <a:gd name="connsiteY12" fmla="*/ 488358 h 619125"/>
                <a:gd name="connsiteX13" fmla="*/ 217170 w 666750"/>
                <a:gd name="connsiteY13" fmla="*/ 563605 h 619125"/>
                <a:gd name="connsiteX14" fmla="*/ 124777 w 666750"/>
                <a:gd name="connsiteY14" fmla="*/ 624565 h 619125"/>
                <a:gd name="connsiteX15" fmla="*/ 149542 w 666750"/>
                <a:gd name="connsiteY15" fmla="*/ 546460 h 619125"/>
                <a:gd name="connsiteX16" fmla="*/ 194310 w 666750"/>
                <a:gd name="connsiteY16" fmla="*/ 409300 h 619125"/>
                <a:gd name="connsiteX17" fmla="*/ 180975 w 666750"/>
                <a:gd name="connsiteY17" fmla="*/ 371200 h 619125"/>
                <a:gd name="connsiteX18" fmla="*/ 16192 w 666750"/>
                <a:gd name="connsiteY18" fmla="*/ 252138 h 619125"/>
                <a:gd name="connsiteX19" fmla="*/ 0 w 666750"/>
                <a:gd name="connsiteY19" fmla="*/ 233088 h 619125"/>
                <a:gd name="connsiteX20" fmla="*/ 112395 w 666750"/>
                <a:gd name="connsiteY20" fmla="*/ 233088 h 619125"/>
                <a:gd name="connsiteX21" fmla="*/ 220980 w 666750"/>
                <a:gd name="connsiteY21" fmla="*/ 234993 h 619125"/>
                <a:gd name="connsiteX22" fmla="*/ 259080 w 666750"/>
                <a:gd name="connsiteY22" fmla="*/ 210228 h 619125"/>
                <a:gd name="connsiteX23" fmla="*/ 322897 w 666750"/>
                <a:gd name="connsiteY23" fmla="*/ 12108 h 619125"/>
                <a:gd name="connsiteX24" fmla="*/ 324802 w 666750"/>
                <a:gd name="connsiteY24" fmla="*/ 4488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6750" h="619125">
                  <a:moveTo>
                    <a:pt x="324802" y="4488"/>
                  </a:moveTo>
                  <a:cubicBezTo>
                    <a:pt x="337185" y="-6942"/>
                    <a:pt x="340042" y="6393"/>
                    <a:pt x="341947" y="12108"/>
                  </a:cubicBezTo>
                  <a:cubicBezTo>
                    <a:pt x="362902" y="75925"/>
                    <a:pt x="384810" y="140695"/>
                    <a:pt x="402907" y="205465"/>
                  </a:cubicBezTo>
                  <a:cubicBezTo>
                    <a:pt x="408622" y="226420"/>
                    <a:pt x="417195" y="234040"/>
                    <a:pt x="440055" y="234040"/>
                  </a:cubicBezTo>
                  <a:cubicBezTo>
                    <a:pt x="514350" y="233088"/>
                    <a:pt x="587692" y="233088"/>
                    <a:pt x="669607" y="233088"/>
                  </a:cubicBezTo>
                  <a:cubicBezTo>
                    <a:pt x="657225" y="243565"/>
                    <a:pt x="649605" y="250233"/>
                    <a:pt x="641985" y="255948"/>
                  </a:cubicBezTo>
                  <a:cubicBezTo>
                    <a:pt x="589597" y="294048"/>
                    <a:pt x="537210" y="333100"/>
                    <a:pt x="483870" y="370248"/>
                  </a:cubicBezTo>
                  <a:cubicBezTo>
                    <a:pt x="467677" y="381678"/>
                    <a:pt x="461963" y="389298"/>
                    <a:pt x="469582" y="411205"/>
                  </a:cubicBezTo>
                  <a:cubicBezTo>
                    <a:pt x="493395" y="476928"/>
                    <a:pt x="512445" y="544555"/>
                    <a:pt x="533400" y="611230"/>
                  </a:cubicBezTo>
                  <a:cubicBezTo>
                    <a:pt x="534352" y="615993"/>
                    <a:pt x="541020" y="617898"/>
                    <a:pt x="538163" y="626470"/>
                  </a:cubicBezTo>
                  <a:cubicBezTo>
                    <a:pt x="516255" y="619803"/>
                    <a:pt x="501015" y="602658"/>
                    <a:pt x="482917" y="590275"/>
                  </a:cubicBezTo>
                  <a:cubicBezTo>
                    <a:pt x="439102" y="559795"/>
                    <a:pt x="396240" y="527410"/>
                    <a:pt x="352425" y="496930"/>
                  </a:cubicBezTo>
                  <a:cubicBezTo>
                    <a:pt x="344805" y="492168"/>
                    <a:pt x="339090" y="480738"/>
                    <a:pt x="326707" y="488358"/>
                  </a:cubicBezTo>
                  <a:cubicBezTo>
                    <a:pt x="286702" y="508360"/>
                    <a:pt x="254317" y="538840"/>
                    <a:pt x="217170" y="563605"/>
                  </a:cubicBezTo>
                  <a:cubicBezTo>
                    <a:pt x="186690" y="583608"/>
                    <a:pt x="159067" y="606468"/>
                    <a:pt x="124777" y="624565"/>
                  </a:cubicBezTo>
                  <a:cubicBezTo>
                    <a:pt x="133350" y="598848"/>
                    <a:pt x="140970" y="572178"/>
                    <a:pt x="149542" y="546460"/>
                  </a:cubicBezTo>
                  <a:cubicBezTo>
                    <a:pt x="164782" y="500740"/>
                    <a:pt x="178117" y="455020"/>
                    <a:pt x="194310" y="409300"/>
                  </a:cubicBezTo>
                  <a:cubicBezTo>
                    <a:pt x="200977" y="391203"/>
                    <a:pt x="195263" y="380725"/>
                    <a:pt x="180975" y="371200"/>
                  </a:cubicBezTo>
                  <a:cubicBezTo>
                    <a:pt x="125730" y="332148"/>
                    <a:pt x="71438" y="291190"/>
                    <a:pt x="16192" y="252138"/>
                  </a:cubicBezTo>
                  <a:cubicBezTo>
                    <a:pt x="10477" y="248328"/>
                    <a:pt x="5715" y="243565"/>
                    <a:pt x="0" y="233088"/>
                  </a:cubicBezTo>
                  <a:cubicBezTo>
                    <a:pt x="39052" y="233088"/>
                    <a:pt x="76200" y="233088"/>
                    <a:pt x="112395" y="233088"/>
                  </a:cubicBezTo>
                  <a:cubicBezTo>
                    <a:pt x="148590" y="233088"/>
                    <a:pt x="184785" y="233088"/>
                    <a:pt x="220980" y="234993"/>
                  </a:cubicBezTo>
                  <a:cubicBezTo>
                    <a:pt x="240030" y="235945"/>
                    <a:pt x="252413" y="231183"/>
                    <a:pt x="259080" y="210228"/>
                  </a:cubicBezTo>
                  <a:cubicBezTo>
                    <a:pt x="279082" y="144505"/>
                    <a:pt x="300990" y="78783"/>
                    <a:pt x="322897" y="12108"/>
                  </a:cubicBezTo>
                  <a:cubicBezTo>
                    <a:pt x="325755" y="11155"/>
                    <a:pt x="324802" y="7345"/>
                    <a:pt x="324802" y="4488"/>
                  </a:cubicBezTo>
                  <a:close/>
                </a:path>
              </a:pathLst>
            </a:custGeom>
            <a:solidFill>
              <a:srgbClr val="FCFCF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174" name="그룹 173">
            <a:extLst>
              <a:ext uri="{FF2B5EF4-FFF2-40B4-BE49-F238E27FC236}">
                <a16:creationId xmlns:a16="http://schemas.microsoft.com/office/drawing/2014/main" id="{C0C82D1F-F447-4510-9203-4E83A69D3FE4}"/>
              </a:ext>
            </a:extLst>
          </p:cNvPr>
          <p:cNvGrpSpPr/>
          <p:nvPr/>
        </p:nvGrpSpPr>
        <p:grpSpPr>
          <a:xfrm>
            <a:off x="1017629" y="1141097"/>
            <a:ext cx="1978570" cy="2226991"/>
            <a:chOff x="5227461" y="3009499"/>
            <a:chExt cx="1747053" cy="1966406"/>
          </a:xfrm>
        </p:grpSpPr>
        <p:sp>
          <p:nvSpPr>
            <p:cNvPr id="175" name="자유형: 도형 174">
              <a:extLst>
                <a:ext uri="{FF2B5EF4-FFF2-40B4-BE49-F238E27FC236}">
                  <a16:creationId xmlns:a16="http://schemas.microsoft.com/office/drawing/2014/main" id="{74743445-D0D2-424E-BB17-C07AA9443E1B}"/>
                </a:ext>
              </a:extLst>
            </p:cNvPr>
            <p:cNvSpPr/>
            <p:nvPr/>
          </p:nvSpPr>
          <p:spPr>
            <a:xfrm rot="21505076" flipH="1">
              <a:off x="5227461" y="3009499"/>
              <a:ext cx="1747053" cy="1966406"/>
            </a:xfrm>
            <a:custGeom>
              <a:avLst/>
              <a:gdLst>
                <a:gd name="connsiteX0" fmla="*/ 673235 w 1747053"/>
                <a:gd name="connsiteY0" fmla="*/ 1838142 h 1966406"/>
                <a:gd name="connsiteX1" fmla="*/ 897129 w 1747053"/>
                <a:gd name="connsiteY1" fmla="*/ 1966404 h 1966406"/>
                <a:gd name="connsiteX2" fmla="*/ 1119966 w 1747053"/>
                <a:gd name="connsiteY2" fmla="*/ 1836313 h 1966406"/>
                <a:gd name="connsiteX3" fmla="*/ 657600 w 1747053"/>
                <a:gd name="connsiteY3" fmla="*/ 1698763 h 1966406"/>
                <a:gd name="connsiteX4" fmla="*/ 617775 w 1747053"/>
                <a:gd name="connsiteY4" fmla="*/ 1738588 h 1966406"/>
                <a:gd name="connsiteX5" fmla="*/ 617775 w 1747053"/>
                <a:gd name="connsiteY5" fmla="*/ 1756166 h 1966406"/>
                <a:gd name="connsiteX6" fmla="*/ 657600 w 1747053"/>
                <a:gd name="connsiteY6" fmla="*/ 1795991 h 1966406"/>
                <a:gd name="connsiteX7" fmla="*/ 1122368 w 1747053"/>
                <a:gd name="connsiteY7" fmla="*/ 1795991 h 1966406"/>
                <a:gd name="connsiteX8" fmla="*/ 1162194 w 1747053"/>
                <a:gd name="connsiteY8" fmla="*/ 1756165 h 1966406"/>
                <a:gd name="connsiteX9" fmla="*/ 1162194 w 1747053"/>
                <a:gd name="connsiteY9" fmla="*/ 1738588 h 1966406"/>
                <a:gd name="connsiteX10" fmla="*/ 1122369 w 1747053"/>
                <a:gd name="connsiteY10" fmla="*/ 1698763 h 1966406"/>
                <a:gd name="connsiteX11" fmla="*/ 638157 w 1747053"/>
                <a:gd name="connsiteY11" fmla="*/ 1567171 h 1966406"/>
                <a:gd name="connsiteX12" fmla="*/ 598332 w 1747053"/>
                <a:gd name="connsiteY12" fmla="*/ 1606996 h 1966406"/>
                <a:gd name="connsiteX13" fmla="*/ 598332 w 1747053"/>
                <a:gd name="connsiteY13" fmla="*/ 1624575 h 1966406"/>
                <a:gd name="connsiteX14" fmla="*/ 638157 w 1747053"/>
                <a:gd name="connsiteY14" fmla="*/ 1664400 h 1966406"/>
                <a:gd name="connsiteX15" fmla="*/ 1141813 w 1747053"/>
                <a:gd name="connsiteY15" fmla="*/ 1664400 h 1966406"/>
                <a:gd name="connsiteX16" fmla="*/ 1181636 w 1747053"/>
                <a:gd name="connsiteY16" fmla="*/ 1624575 h 1966406"/>
                <a:gd name="connsiteX17" fmla="*/ 1181637 w 1747053"/>
                <a:gd name="connsiteY17" fmla="*/ 1606996 h 1966406"/>
                <a:gd name="connsiteX18" fmla="*/ 1141813 w 1747053"/>
                <a:gd name="connsiteY18" fmla="*/ 1567171 h 1966406"/>
                <a:gd name="connsiteX19" fmla="*/ 1747053 w 1747053"/>
                <a:gd name="connsiteY19" fmla="*/ 641172 h 1966406"/>
                <a:gd name="connsiteX20" fmla="*/ 1553796 w 1747053"/>
                <a:gd name="connsiteY20" fmla="*/ 668228 h 1966406"/>
                <a:gd name="connsiteX21" fmla="*/ 1553796 w 1747053"/>
                <a:gd name="connsiteY21" fmla="*/ 749396 h 1966406"/>
                <a:gd name="connsiteX22" fmla="*/ 1747053 w 1747053"/>
                <a:gd name="connsiteY22" fmla="*/ 776452 h 1966406"/>
                <a:gd name="connsiteX23" fmla="*/ 0 w 1747053"/>
                <a:gd name="connsiteY23" fmla="*/ 641172 h 1966406"/>
                <a:gd name="connsiteX24" fmla="*/ 0 w 1747053"/>
                <a:gd name="connsiteY24" fmla="*/ 776452 h 1966406"/>
                <a:gd name="connsiteX25" fmla="*/ 193258 w 1747053"/>
                <a:gd name="connsiteY25" fmla="*/ 749396 h 1966406"/>
                <a:gd name="connsiteX26" fmla="*/ 193258 w 1747053"/>
                <a:gd name="connsiteY26" fmla="*/ 668228 h 1966406"/>
                <a:gd name="connsiteX27" fmla="*/ 886255 w 1747053"/>
                <a:gd name="connsiteY27" fmla="*/ 368721 h 1966406"/>
                <a:gd name="connsiteX28" fmla="*/ 886255 w 1747053"/>
                <a:gd name="connsiteY28" fmla="*/ 368838 h 1966406"/>
                <a:gd name="connsiteX29" fmla="*/ 887534 w 1747053"/>
                <a:gd name="connsiteY29" fmla="*/ 368740 h 1966406"/>
                <a:gd name="connsiteX30" fmla="*/ 888812 w 1747053"/>
                <a:gd name="connsiteY30" fmla="*/ 368838 h 1966406"/>
                <a:gd name="connsiteX31" fmla="*/ 888812 w 1747053"/>
                <a:gd name="connsiteY31" fmla="*/ 368720 h 1966406"/>
                <a:gd name="connsiteX32" fmla="*/ 1361503 w 1747053"/>
                <a:gd name="connsiteY32" fmla="*/ 842005 h 1966406"/>
                <a:gd name="connsiteX33" fmla="*/ 1135945 w 1747053"/>
                <a:gd name="connsiteY33" fmla="*/ 1273065 h 1966406"/>
                <a:gd name="connsiteX34" fmla="*/ 1075821 w 1747053"/>
                <a:gd name="connsiteY34" fmla="*/ 1393641 h 1966406"/>
                <a:gd name="connsiteX35" fmla="*/ 1063257 w 1747053"/>
                <a:gd name="connsiteY35" fmla="*/ 1444957 h 1966406"/>
                <a:gd name="connsiteX36" fmla="*/ 1061391 w 1747053"/>
                <a:gd name="connsiteY36" fmla="*/ 1454767 h 1966406"/>
                <a:gd name="connsiteX37" fmla="*/ 722229 w 1747053"/>
                <a:gd name="connsiteY37" fmla="*/ 1454766 h 1966406"/>
                <a:gd name="connsiteX38" fmla="*/ 720580 w 1747053"/>
                <a:gd name="connsiteY38" fmla="*/ 1446098 h 1966406"/>
                <a:gd name="connsiteX39" fmla="*/ 699246 w 1747053"/>
                <a:gd name="connsiteY39" fmla="*/ 1393641 h 1966406"/>
                <a:gd name="connsiteX40" fmla="*/ 639123 w 1747053"/>
                <a:gd name="connsiteY40" fmla="*/ 1273065 h 1966406"/>
                <a:gd name="connsiteX41" fmla="*/ 413565 w 1747053"/>
                <a:gd name="connsiteY41" fmla="*/ 842006 h 1966406"/>
                <a:gd name="connsiteX42" fmla="*/ 886255 w 1747053"/>
                <a:gd name="connsiteY42" fmla="*/ 368721 h 1966406"/>
                <a:gd name="connsiteX43" fmla="*/ 886446 w 1747053"/>
                <a:gd name="connsiteY43" fmla="*/ 251235 h 1966406"/>
                <a:gd name="connsiteX44" fmla="*/ 306862 w 1747053"/>
                <a:gd name="connsiteY44" fmla="*/ 830818 h 1966406"/>
                <a:gd name="connsiteX45" fmla="*/ 583207 w 1747053"/>
                <a:gd name="connsiteY45" fmla="*/ 1358789 h 1966406"/>
                <a:gd name="connsiteX46" fmla="*/ 611251 w 1747053"/>
                <a:gd name="connsiteY46" fmla="*/ 1476949 h 1966406"/>
                <a:gd name="connsiteX47" fmla="*/ 685420 w 1747053"/>
                <a:gd name="connsiteY47" fmla="*/ 1532421 h 1966406"/>
                <a:gd name="connsiteX48" fmla="*/ 887534 w 1747053"/>
                <a:gd name="connsiteY48" fmla="*/ 1531698 h 1966406"/>
                <a:gd name="connsiteX49" fmla="*/ 1089649 w 1747053"/>
                <a:gd name="connsiteY49" fmla="*/ 1532421 h 1966406"/>
                <a:gd name="connsiteX50" fmla="*/ 1163816 w 1747053"/>
                <a:gd name="connsiteY50" fmla="*/ 1476949 h 1966406"/>
                <a:gd name="connsiteX51" fmla="*/ 1191859 w 1747053"/>
                <a:gd name="connsiteY51" fmla="*/ 1358789 h 1966406"/>
                <a:gd name="connsiteX52" fmla="*/ 1468205 w 1747053"/>
                <a:gd name="connsiteY52" fmla="*/ 830818 h 1966406"/>
                <a:gd name="connsiteX53" fmla="*/ 888622 w 1747053"/>
                <a:gd name="connsiteY53" fmla="*/ 251235 h 1966406"/>
                <a:gd name="connsiteX54" fmla="*/ 887534 w 1747053"/>
                <a:gd name="connsiteY54" fmla="*/ 251319 h 1966406"/>
                <a:gd name="connsiteX55" fmla="*/ 1381013 w 1747053"/>
                <a:gd name="connsiteY55" fmla="*/ 133735 h 1966406"/>
                <a:gd name="connsiteX56" fmla="*/ 1277515 w 1747053"/>
                <a:gd name="connsiteY56" fmla="*/ 299169 h 1966406"/>
                <a:gd name="connsiteX57" fmla="*/ 1339693 w 1747053"/>
                <a:gd name="connsiteY57" fmla="*/ 351345 h 1966406"/>
                <a:gd name="connsiteX58" fmla="*/ 1484643 w 1747053"/>
                <a:gd name="connsiteY58" fmla="*/ 220691 h 1966406"/>
                <a:gd name="connsiteX59" fmla="*/ 356446 w 1747053"/>
                <a:gd name="connsiteY59" fmla="*/ 133735 h 1966406"/>
                <a:gd name="connsiteX60" fmla="*/ 252814 w 1747053"/>
                <a:gd name="connsiteY60" fmla="*/ 220691 h 1966406"/>
                <a:gd name="connsiteX61" fmla="*/ 397764 w 1747053"/>
                <a:gd name="connsiteY61" fmla="*/ 351345 h 1966406"/>
                <a:gd name="connsiteX62" fmla="*/ 459943 w 1747053"/>
                <a:gd name="connsiteY62" fmla="*/ 299170 h 1966406"/>
                <a:gd name="connsiteX63" fmla="*/ 819894 w 1747053"/>
                <a:gd name="connsiteY63" fmla="*/ 0 h 1966406"/>
                <a:gd name="connsiteX64" fmla="*/ 846949 w 1747053"/>
                <a:gd name="connsiteY64" fmla="*/ 193258 h 1966406"/>
                <a:gd name="connsiteX65" fmla="*/ 928117 w 1747053"/>
                <a:gd name="connsiteY65" fmla="*/ 193258 h 1966406"/>
                <a:gd name="connsiteX66" fmla="*/ 955174 w 1747053"/>
                <a:gd name="connsiteY66" fmla="*/ 0 h 196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747053" h="1966406">
                  <a:moveTo>
                    <a:pt x="673235" y="1838142"/>
                  </a:moveTo>
                  <a:cubicBezTo>
                    <a:pt x="719548" y="1917871"/>
                    <a:pt x="804927" y="1966781"/>
                    <a:pt x="897129" y="1966404"/>
                  </a:cubicBezTo>
                  <a:cubicBezTo>
                    <a:pt x="989332" y="1966026"/>
                    <a:pt x="1074308" y="1916417"/>
                    <a:pt x="1119966" y="1836313"/>
                  </a:cubicBezTo>
                  <a:close/>
                  <a:moveTo>
                    <a:pt x="657600" y="1698763"/>
                  </a:moveTo>
                  <a:cubicBezTo>
                    <a:pt x="635605" y="1698762"/>
                    <a:pt x="617775" y="1716593"/>
                    <a:pt x="617775" y="1738588"/>
                  </a:cubicBezTo>
                  <a:lnTo>
                    <a:pt x="617775" y="1756166"/>
                  </a:lnTo>
                  <a:cubicBezTo>
                    <a:pt x="617775" y="1778161"/>
                    <a:pt x="635605" y="1795991"/>
                    <a:pt x="657600" y="1795991"/>
                  </a:cubicBezTo>
                  <a:lnTo>
                    <a:pt x="1122368" y="1795991"/>
                  </a:lnTo>
                  <a:cubicBezTo>
                    <a:pt x="1144363" y="1795991"/>
                    <a:pt x="1162194" y="1778160"/>
                    <a:pt x="1162194" y="1756165"/>
                  </a:cubicBezTo>
                  <a:lnTo>
                    <a:pt x="1162194" y="1738588"/>
                  </a:lnTo>
                  <a:cubicBezTo>
                    <a:pt x="1162194" y="1716593"/>
                    <a:pt x="1144363" y="1698762"/>
                    <a:pt x="1122369" y="1698763"/>
                  </a:cubicBezTo>
                  <a:close/>
                  <a:moveTo>
                    <a:pt x="638157" y="1567171"/>
                  </a:moveTo>
                  <a:cubicBezTo>
                    <a:pt x="616160" y="1567171"/>
                    <a:pt x="598331" y="1585001"/>
                    <a:pt x="598332" y="1606996"/>
                  </a:cubicBezTo>
                  <a:lnTo>
                    <a:pt x="598332" y="1624575"/>
                  </a:lnTo>
                  <a:cubicBezTo>
                    <a:pt x="598332" y="1646569"/>
                    <a:pt x="616161" y="1664400"/>
                    <a:pt x="638157" y="1664400"/>
                  </a:cubicBezTo>
                  <a:lnTo>
                    <a:pt x="1141813" y="1664400"/>
                  </a:lnTo>
                  <a:cubicBezTo>
                    <a:pt x="1163807" y="1664400"/>
                    <a:pt x="1181637" y="1646569"/>
                    <a:pt x="1181636" y="1624575"/>
                  </a:cubicBezTo>
                  <a:lnTo>
                    <a:pt x="1181637" y="1606996"/>
                  </a:lnTo>
                  <a:cubicBezTo>
                    <a:pt x="1181637" y="1585001"/>
                    <a:pt x="1163807" y="1567171"/>
                    <a:pt x="1141813" y="1567171"/>
                  </a:cubicBezTo>
                  <a:close/>
                  <a:moveTo>
                    <a:pt x="1747053" y="641172"/>
                  </a:moveTo>
                  <a:lnTo>
                    <a:pt x="1553796" y="668228"/>
                  </a:lnTo>
                  <a:lnTo>
                    <a:pt x="1553796" y="749396"/>
                  </a:lnTo>
                  <a:lnTo>
                    <a:pt x="1747053" y="776452"/>
                  </a:lnTo>
                  <a:close/>
                  <a:moveTo>
                    <a:pt x="0" y="641172"/>
                  </a:moveTo>
                  <a:lnTo>
                    <a:pt x="0" y="776452"/>
                  </a:lnTo>
                  <a:lnTo>
                    <a:pt x="193258" y="749396"/>
                  </a:lnTo>
                  <a:lnTo>
                    <a:pt x="193258" y="668228"/>
                  </a:lnTo>
                  <a:close/>
                  <a:moveTo>
                    <a:pt x="886255" y="368721"/>
                  </a:moveTo>
                  <a:lnTo>
                    <a:pt x="886255" y="368838"/>
                  </a:lnTo>
                  <a:lnTo>
                    <a:pt x="887534" y="368740"/>
                  </a:lnTo>
                  <a:lnTo>
                    <a:pt x="888812" y="368838"/>
                  </a:lnTo>
                  <a:lnTo>
                    <a:pt x="888812" y="368720"/>
                  </a:lnTo>
                  <a:cubicBezTo>
                    <a:pt x="1149930" y="369027"/>
                    <a:pt x="1361503" y="580809"/>
                    <a:pt x="1361503" y="842005"/>
                  </a:cubicBezTo>
                  <a:cubicBezTo>
                    <a:pt x="1361503" y="1018826"/>
                    <a:pt x="1235306" y="1193338"/>
                    <a:pt x="1135945" y="1273065"/>
                  </a:cubicBezTo>
                  <a:cubicBezTo>
                    <a:pt x="1090640" y="1325481"/>
                    <a:pt x="1094232" y="1326554"/>
                    <a:pt x="1075821" y="1393641"/>
                  </a:cubicBezTo>
                  <a:cubicBezTo>
                    <a:pt x="1070308" y="1429000"/>
                    <a:pt x="1077335" y="1440437"/>
                    <a:pt x="1063257" y="1444957"/>
                  </a:cubicBezTo>
                  <a:lnTo>
                    <a:pt x="1061391" y="1454767"/>
                  </a:lnTo>
                  <a:lnTo>
                    <a:pt x="722229" y="1454766"/>
                  </a:lnTo>
                  <a:lnTo>
                    <a:pt x="720580" y="1446098"/>
                  </a:lnTo>
                  <a:cubicBezTo>
                    <a:pt x="695111" y="1443526"/>
                    <a:pt x="705657" y="1434757"/>
                    <a:pt x="699246" y="1393641"/>
                  </a:cubicBezTo>
                  <a:cubicBezTo>
                    <a:pt x="680835" y="1326555"/>
                    <a:pt x="684427" y="1325481"/>
                    <a:pt x="639123" y="1273065"/>
                  </a:cubicBezTo>
                  <a:cubicBezTo>
                    <a:pt x="539760" y="1193338"/>
                    <a:pt x="413565" y="1018826"/>
                    <a:pt x="413565" y="842006"/>
                  </a:cubicBezTo>
                  <a:cubicBezTo>
                    <a:pt x="413565" y="580809"/>
                    <a:pt x="625138" y="369027"/>
                    <a:pt x="886255" y="368721"/>
                  </a:cubicBezTo>
                  <a:close/>
                  <a:moveTo>
                    <a:pt x="886446" y="251235"/>
                  </a:moveTo>
                  <a:cubicBezTo>
                    <a:pt x="566351" y="251235"/>
                    <a:pt x="306862" y="510723"/>
                    <a:pt x="306862" y="830818"/>
                  </a:cubicBezTo>
                  <a:cubicBezTo>
                    <a:pt x="306863" y="1047428"/>
                    <a:pt x="461521" y="1261208"/>
                    <a:pt x="583207" y="1358789"/>
                  </a:cubicBezTo>
                  <a:cubicBezTo>
                    <a:pt x="619460" y="1400555"/>
                    <a:pt x="603461" y="1422502"/>
                    <a:pt x="611251" y="1476949"/>
                  </a:cubicBezTo>
                  <a:cubicBezTo>
                    <a:pt x="631505" y="1518981"/>
                    <a:pt x="649621" y="1532421"/>
                    <a:pt x="685420" y="1532421"/>
                  </a:cubicBezTo>
                  <a:lnTo>
                    <a:pt x="887534" y="1531698"/>
                  </a:lnTo>
                  <a:lnTo>
                    <a:pt x="1089649" y="1532421"/>
                  </a:lnTo>
                  <a:cubicBezTo>
                    <a:pt x="1125447" y="1532421"/>
                    <a:pt x="1143563" y="1518981"/>
                    <a:pt x="1163816" y="1476949"/>
                  </a:cubicBezTo>
                  <a:cubicBezTo>
                    <a:pt x="1171606" y="1422502"/>
                    <a:pt x="1155607" y="1400555"/>
                    <a:pt x="1191859" y="1358789"/>
                  </a:cubicBezTo>
                  <a:cubicBezTo>
                    <a:pt x="1313546" y="1261208"/>
                    <a:pt x="1468205" y="1047428"/>
                    <a:pt x="1468205" y="830818"/>
                  </a:cubicBezTo>
                  <a:cubicBezTo>
                    <a:pt x="1468205" y="510723"/>
                    <a:pt x="1208716" y="251235"/>
                    <a:pt x="888622" y="251235"/>
                  </a:cubicBezTo>
                  <a:lnTo>
                    <a:pt x="887534" y="251319"/>
                  </a:lnTo>
                  <a:close/>
                  <a:moveTo>
                    <a:pt x="1381013" y="133735"/>
                  </a:moveTo>
                  <a:lnTo>
                    <a:pt x="1277515" y="299169"/>
                  </a:lnTo>
                  <a:lnTo>
                    <a:pt x="1339693" y="351345"/>
                  </a:lnTo>
                  <a:lnTo>
                    <a:pt x="1484643" y="220691"/>
                  </a:lnTo>
                  <a:close/>
                  <a:moveTo>
                    <a:pt x="356446" y="133735"/>
                  </a:moveTo>
                  <a:lnTo>
                    <a:pt x="252814" y="220691"/>
                  </a:lnTo>
                  <a:lnTo>
                    <a:pt x="397764" y="351345"/>
                  </a:lnTo>
                  <a:lnTo>
                    <a:pt x="459943" y="299170"/>
                  </a:lnTo>
                  <a:close/>
                  <a:moveTo>
                    <a:pt x="819894" y="0"/>
                  </a:moveTo>
                  <a:lnTo>
                    <a:pt x="846949" y="193258"/>
                  </a:lnTo>
                  <a:lnTo>
                    <a:pt x="928117" y="193258"/>
                  </a:lnTo>
                  <a:lnTo>
                    <a:pt x="955174"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nvGrpSpPr>
            <p:cNvPr id="176" name="그룹 8">
              <a:extLst>
                <a:ext uri="{FF2B5EF4-FFF2-40B4-BE49-F238E27FC236}">
                  <a16:creationId xmlns:a16="http://schemas.microsoft.com/office/drawing/2014/main" id="{2B68B3FD-4574-47E7-A0F1-A3286F528DB0}"/>
                </a:ext>
              </a:extLst>
            </p:cNvPr>
            <p:cNvGrpSpPr/>
            <p:nvPr/>
          </p:nvGrpSpPr>
          <p:grpSpPr>
            <a:xfrm rot="18948086" flipH="1">
              <a:off x="5759975" y="3459193"/>
              <a:ext cx="818298" cy="906467"/>
              <a:chOff x="1561176" y="2495176"/>
              <a:chExt cx="1063915" cy="1178548"/>
            </a:xfrm>
          </p:grpSpPr>
          <p:sp>
            <p:nvSpPr>
              <p:cNvPr id="177" name="Freeform 23">
                <a:extLst>
                  <a:ext uri="{FF2B5EF4-FFF2-40B4-BE49-F238E27FC236}">
                    <a16:creationId xmlns:a16="http://schemas.microsoft.com/office/drawing/2014/main" id="{E61A0EB5-FAAC-47A0-8442-BE860715F04E}"/>
                  </a:ext>
                </a:extLst>
              </p:cNvPr>
              <p:cNvSpPr/>
              <p:nvPr/>
            </p:nvSpPr>
            <p:spPr>
              <a:xfrm rot="19043010">
                <a:off x="2359636" y="3192185"/>
                <a:ext cx="105125" cy="481539"/>
              </a:xfrm>
              <a:custGeom>
                <a:avLst/>
                <a:gdLst>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Lst>
                <a:ahLst/>
                <a:cxnLst>
                  <a:cxn ang="0">
                    <a:pos x="connsiteX0" y="connsiteY0"/>
                  </a:cxn>
                  <a:cxn ang="0">
                    <a:pos x="connsiteX1" y="connsiteY1"/>
                  </a:cxn>
                  <a:cxn ang="0">
                    <a:pos x="connsiteX2" y="connsiteY2"/>
                  </a:cxn>
                  <a:cxn ang="0">
                    <a:pos x="connsiteX3" y="connsiteY3"/>
                  </a:cxn>
                </a:cxnLst>
                <a:rect l="l" t="t" r="r" b="b"/>
                <a:pathLst>
                  <a:path w="118110" h="541020">
                    <a:moveTo>
                      <a:pt x="0" y="0"/>
                    </a:moveTo>
                    <a:cubicBezTo>
                      <a:pt x="123190" y="153670"/>
                      <a:pt x="116840" y="356870"/>
                      <a:pt x="118110" y="541020"/>
                    </a:cubicBezTo>
                    <a:lnTo>
                      <a:pt x="118110" y="541020"/>
                    </a:lnTo>
                    <a:lnTo>
                      <a:pt x="118110" y="541020"/>
                    </a:lnTo>
                  </a:path>
                </a:pathLst>
              </a:custGeom>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cs typeface="+mn-cs"/>
                </a:endParaRPr>
              </a:p>
            </p:txBody>
          </p:sp>
          <p:sp>
            <p:nvSpPr>
              <p:cNvPr id="178" name="Freeform 24">
                <a:extLst>
                  <a:ext uri="{FF2B5EF4-FFF2-40B4-BE49-F238E27FC236}">
                    <a16:creationId xmlns:a16="http://schemas.microsoft.com/office/drawing/2014/main" id="{07CD49C5-FE49-4522-A33D-9693837CA2C8}"/>
                  </a:ext>
                </a:extLst>
              </p:cNvPr>
              <p:cNvSpPr/>
              <p:nvPr/>
            </p:nvSpPr>
            <p:spPr>
              <a:xfrm rot="19043010" flipH="1">
                <a:off x="2519966" y="3044667"/>
                <a:ext cx="105125" cy="481539"/>
              </a:xfrm>
              <a:custGeom>
                <a:avLst/>
                <a:gdLst>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Lst>
                <a:ahLst/>
                <a:cxnLst>
                  <a:cxn ang="0">
                    <a:pos x="connsiteX0" y="connsiteY0"/>
                  </a:cxn>
                  <a:cxn ang="0">
                    <a:pos x="connsiteX1" y="connsiteY1"/>
                  </a:cxn>
                  <a:cxn ang="0">
                    <a:pos x="connsiteX2" y="connsiteY2"/>
                  </a:cxn>
                  <a:cxn ang="0">
                    <a:pos x="connsiteX3" y="connsiteY3"/>
                  </a:cxn>
                </a:cxnLst>
                <a:rect l="l" t="t" r="r" b="b"/>
                <a:pathLst>
                  <a:path w="118110" h="541020">
                    <a:moveTo>
                      <a:pt x="0" y="0"/>
                    </a:moveTo>
                    <a:cubicBezTo>
                      <a:pt x="123190" y="153670"/>
                      <a:pt x="116840" y="356870"/>
                      <a:pt x="118110" y="541020"/>
                    </a:cubicBezTo>
                    <a:lnTo>
                      <a:pt x="118110" y="541020"/>
                    </a:lnTo>
                    <a:lnTo>
                      <a:pt x="118110" y="541020"/>
                    </a:lnTo>
                  </a:path>
                </a:pathLst>
              </a:custGeom>
              <a:noFill/>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cs typeface="+mn-cs"/>
                </a:endParaRPr>
              </a:p>
            </p:txBody>
          </p:sp>
          <p:grpSp>
            <p:nvGrpSpPr>
              <p:cNvPr id="179" name="그룹 7">
                <a:extLst>
                  <a:ext uri="{FF2B5EF4-FFF2-40B4-BE49-F238E27FC236}">
                    <a16:creationId xmlns:a16="http://schemas.microsoft.com/office/drawing/2014/main" id="{8130ECA5-BB91-4BFA-84E7-FEA433E94ED4}"/>
                  </a:ext>
                </a:extLst>
              </p:cNvPr>
              <p:cNvGrpSpPr/>
              <p:nvPr/>
            </p:nvGrpSpPr>
            <p:grpSpPr>
              <a:xfrm rot="19020000">
                <a:off x="1561176" y="2495176"/>
                <a:ext cx="1058138" cy="791152"/>
                <a:chOff x="3323392" y="61421"/>
                <a:chExt cx="4436326" cy="3316965"/>
              </a:xfrm>
            </p:grpSpPr>
            <p:sp>
              <p:nvSpPr>
                <p:cNvPr id="180" name="자유형: 도형 3">
                  <a:extLst>
                    <a:ext uri="{FF2B5EF4-FFF2-40B4-BE49-F238E27FC236}">
                      <a16:creationId xmlns:a16="http://schemas.microsoft.com/office/drawing/2014/main" id="{708942DD-FE48-441C-AD52-48CCCC0EAFBD}"/>
                    </a:ext>
                  </a:extLst>
                </p:cNvPr>
                <p:cNvSpPr/>
                <p:nvPr/>
              </p:nvSpPr>
              <p:spPr>
                <a:xfrm>
                  <a:off x="5565729" y="61421"/>
                  <a:ext cx="2193989" cy="3316965"/>
                </a:xfrm>
                <a:custGeom>
                  <a:avLst/>
                  <a:gdLst>
                    <a:gd name="connsiteX0" fmla="*/ 467139 w 2385391"/>
                    <a:gd name="connsiteY0" fmla="*/ 0 h 3518453"/>
                    <a:gd name="connsiteX1" fmla="*/ 1023731 w 2385391"/>
                    <a:gd name="connsiteY1" fmla="*/ 357809 h 3518453"/>
                    <a:gd name="connsiteX2" fmla="*/ 1630018 w 2385391"/>
                    <a:gd name="connsiteY2" fmla="*/ 268357 h 3518453"/>
                    <a:gd name="connsiteX3" fmla="*/ 1789044 w 2385391"/>
                    <a:gd name="connsiteY3" fmla="*/ 715618 h 3518453"/>
                    <a:gd name="connsiteX4" fmla="*/ 2216426 w 2385391"/>
                    <a:gd name="connsiteY4" fmla="*/ 1063487 h 3518453"/>
                    <a:gd name="connsiteX5" fmla="*/ 2037522 w 2385391"/>
                    <a:gd name="connsiteY5" fmla="*/ 1639957 h 3518453"/>
                    <a:gd name="connsiteX6" fmla="*/ 2385391 w 2385391"/>
                    <a:gd name="connsiteY6" fmla="*/ 2057400 h 3518453"/>
                    <a:gd name="connsiteX7" fmla="*/ 1938131 w 2385391"/>
                    <a:gd name="connsiteY7" fmla="*/ 2643809 h 3518453"/>
                    <a:gd name="connsiteX8" fmla="*/ 1719470 w 2385391"/>
                    <a:gd name="connsiteY8" fmla="*/ 3299792 h 3518453"/>
                    <a:gd name="connsiteX9" fmla="*/ 1033670 w 2385391"/>
                    <a:gd name="connsiteY9" fmla="*/ 3349487 h 3518453"/>
                    <a:gd name="connsiteX10" fmla="*/ 357809 w 2385391"/>
                    <a:gd name="connsiteY10" fmla="*/ 3518453 h 3518453"/>
                    <a:gd name="connsiteX11" fmla="*/ 0 w 2385391"/>
                    <a:gd name="connsiteY11" fmla="*/ 2733261 h 3518453"/>
                    <a:gd name="connsiteX12" fmla="*/ 9939 w 2385391"/>
                    <a:gd name="connsiteY12" fmla="*/ 536713 h 3518453"/>
                    <a:gd name="connsiteX13" fmla="*/ 467139 w 2385391"/>
                    <a:gd name="connsiteY13" fmla="*/ 0 h 3518453"/>
                    <a:gd name="connsiteX0" fmla="*/ 467139 w 2385391"/>
                    <a:gd name="connsiteY0" fmla="*/ 0 h 3518453"/>
                    <a:gd name="connsiteX1" fmla="*/ 1023731 w 2385391"/>
                    <a:gd name="connsiteY1" fmla="*/ 357809 h 3518453"/>
                    <a:gd name="connsiteX2" fmla="*/ 1630018 w 2385391"/>
                    <a:gd name="connsiteY2" fmla="*/ 268357 h 3518453"/>
                    <a:gd name="connsiteX3" fmla="*/ 1789044 w 2385391"/>
                    <a:gd name="connsiteY3" fmla="*/ 715618 h 3518453"/>
                    <a:gd name="connsiteX4" fmla="*/ 2216426 w 2385391"/>
                    <a:gd name="connsiteY4" fmla="*/ 1063487 h 3518453"/>
                    <a:gd name="connsiteX5" fmla="*/ 2037522 w 2385391"/>
                    <a:gd name="connsiteY5" fmla="*/ 1639957 h 3518453"/>
                    <a:gd name="connsiteX6" fmla="*/ 2385391 w 2385391"/>
                    <a:gd name="connsiteY6" fmla="*/ 2057400 h 3518453"/>
                    <a:gd name="connsiteX7" fmla="*/ 1938131 w 2385391"/>
                    <a:gd name="connsiteY7" fmla="*/ 2643809 h 3518453"/>
                    <a:gd name="connsiteX8" fmla="*/ 1719470 w 2385391"/>
                    <a:gd name="connsiteY8" fmla="*/ 3299792 h 3518453"/>
                    <a:gd name="connsiteX9" fmla="*/ 1033670 w 2385391"/>
                    <a:gd name="connsiteY9" fmla="*/ 3349487 h 3518453"/>
                    <a:gd name="connsiteX10" fmla="*/ 357809 w 2385391"/>
                    <a:gd name="connsiteY10" fmla="*/ 3518453 h 3518453"/>
                    <a:gd name="connsiteX11" fmla="*/ 0 w 2385391"/>
                    <a:gd name="connsiteY11" fmla="*/ 2733261 h 3518453"/>
                    <a:gd name="connsiteX12" fmla="*/ 9939 w 2385391"/>
                    <a:gd name="connsiteY12" fmla="*/ 536713 h 3518453"/>
                    <a:gd name="connsiteX13" fmla="*/ 467139 w 2385391"/>
                    <a:gd name="connsiteY13" fmla="*/ 0 h 3518453"/>
                    <a:gd name="connsiteX0" fmla="*/ 467139 w 2385391"/>
                    <a:gd name="connsiteY0" fmla="*/ 2004 h 3520457"/>
                    <a:gd name="connsiteX1" fmla="*/ 1023731 w 2385391"/>
                    <a:gd name="connsiteY1" fmla="*/ 359813 h 3520457"/>
                    <a:gd name="connsiteX2" fmla="*/ 1630018 w 2385391"/>
                    <a:gd name="connsiteY2" fmla="*/ 270361 h 3520457"/>
                    <a:gd name="connsiteX3" fmla="*/ 1789044 w 2385391"/>
                    <a:gd name="connsiteY3" fmla="*/ 717622 h 3520457"/>
                    <a:gd name="connsiteX4" fmla="*/ 2216426 w 2385391"/>
                    <a:gd name="connsiteY4" fmla="*/ 1065491 h 3520457"/>
                    <a:gd name="connsiteX5" fmla="*/ 2037522 w 2385391"/>
                    <a:gd name="connsiteY5" fmla="*/ 1641961 h 3520457"/>
                    <a:gd name="connsiteX6" fmla="*/ 2385391 w 2385391"/>
                    <a:gd name="connsiteY6" fmla="*/ 2059404 h 3520457"/>
                    <a:gd name="connsiteX7" fmla="*/ 1938131 w 2385391"/>
                    <a:gd name="connsiteY7" fmla="*/ 2645813 h 3520457"/>
                    <a:gd name="connsiteX8" fmla="*/ 1719470 w 2385391"/>
                    <a:gd name="connsiteY8" fmla="*/ 3301796 h 3520457"/>
                    <a:gd name="connsiteX9" fmla="*/ 1033670 w 2385391"/>
                    <a:gd name="connsiteY9" fmla="*/ 3351491 h 3520457"/>
                    <a:gd name="connsiteX10" fmla="*/ 357809 w 2385391"/>
                    <a:gd name="connsiteY10" fmla="*/ 3520457 h 3520457"/>
                    <a:gd name="connsiteX11" fmla="*/ 0 w 2385391"/>
                    <a:gd name="connsiteY11" fmla="*/ 2735265 h 3520457"/>
                    <a:gd name="connsiteX12" fmla="*/ 9939 w 2385391"/>
                    <a:gd name="connsiteY12" fmla="*/ 538717 h 3520457"/>
                    <a:gd name="connsiteX13" fmla="*/ 467139 w 2385391"/>
                    <a:gd name="connsiteY13" fmla="*/ 2004 h 3520457"/>
                    <a:gd name="connsiteX0" fmla="*/ 467139 w 2385391"/>
                    <a:gd name="connsiteY0" fmla="*/ 2004 h 3520457"/>
                    <a:gd name="connsiteX1" fmla="*/ 1023731 w 2385391"/>
                    <a:gd name="connsiteY1" fmla="*/ 359813 h 3520457"/>
                    <a:gd name="connsiteX2" fmla="*/ 1630018 w 2385391"/>
                    <a:gd name="connsiteY2" fmla="*/ 270361 h 3520457"/>
                    <a:gd name="connsiteX3" fmla="*/ 1789044 w 2385391"/>
                    <a:gd name="connsiteY3" fmla="*/ 717622 h 3520457"/>
                    <a:gd name="connsiteX4" fmla="*/ 2216426 w 2385391"/>
                    <a:gd name="connsiteY4" fmla="*/ 1065491 h 3520457"/>
                    <a:gd name="connsiteX5" fmla="*/ 2037522 w 2385391"/>
                    <a:gd name="connsiteY5" fmla="*/ 1641961 h 3520457"/>
                    <a:gd name="connsiteX6" fmla="*/ 2385391 w 2385391"/>
                    <a:gd name="connsiteY6" fmla="*/ 2059404 h 3520457"/>
                    <a:gd name="connsiteX7" fmla="*/ 1938131 w 2385391"/>
                    <a:gd name="connsiteY7" fmla="*/ 2645813 h 3520457"/>
                    <a:gd name="connsiteX8" fmla="*/ 1719470 w 2385391"/>
                    <a:gd name="connsiteY8" fmla="*/ 3301796 h 3520457"/>
                    <a:gd name="connsiteX9" fmla="*/ 1033670 w 2385391"/>
                    <a:gd name="connsiteY9" fmla="*/ 3351491 h 3520457"/>
                    <a:gd name="connsiteX10" fmla="*/ 357809 w 2385391"/>
                    <a:gd name="connsiteY10" fmla="*/ 3520457 h 3520457"/>
                    <a:gd name="connsiteX11" fmla="*/ 0 w 2385391"/>
                    <a:gd name="connsiteY11" fmla="*/ 2735265 h 3520457"/>
                    <a:gd name="connsiteX12" fmla="*/ 9939 w 2385391"/>
                    <a:gd name="connsiteY12" fmla="*/ 538717 h 3520457"/>
                    <a:gd name="connsiteX13" fmla="*/ 467139 w 2385391"/>
                    <a:gd name="connsiteY13" fmla="*/ 2004 h 3520457"/>
                    <a:gd name="connsiteX0" fmla="*/ 467139 w 2385391"/>
                    <a:gd name="connsiteY0" fmla="*/ 1983 h 3520436"/>
                    <a:gd name="connsiteX1" fmla="*/ 991074 w 2385391"/>
                    <a:gd name="connsiteY1" fmla="*/ 363058 h 3520436"/>
                    <a:gd name="connsiteX2" fmla="*/ 1630018 w 2385391"/>
                    <a:gd name="connsiteY2" fmla="*/ 270340 h 3520436"/>
                    <a:gd name="connsiteX3" fmla="*/ 1789044 w 2385391"/>
                    <a:gd name="connsiteY3" fmla="*/ 717601 h 3520436"/>
                    <a:gd name="connsiteX4" fmla="*/ 2216426 w 2385391"/>
                    <a:gd name="connsiteY4" fmla="*/ 1065470 h 3520436"/>
                    <a:gd name="connsiteX5" fmla="*/ 2037522 w 2385391"/>
                    <a:gd name="connsiteY5" fmla="*/ 1641940 h 3520436"/>
                    <a:gd name="connsiteX6" fmla="*/ 2385391 w 2385391"/>
                    <a:gd name="connsiteY6" fmla="*/ 2059383 h 3520436"/>
                    <a:gd name="connsiteX7" fmla="*/ 1938131 w 2385391"/>
                    <a:gd name="connsiteY7" fmla="*/ 2645792 h 3520436"/>
                    <a:gd name="connsiteX8" fmla="*/ 1719470 w 2385391"/>
                    <a:gd name="connsiteY8" fmla="*/ 3301775 h 3520436"/>
                    <a:gd name="connsiteX9" fmla="*/ 1033670 w 2385391"/>
                    <a:gd name="connsiteY9" fmla="*/ 3351470 h 3520436"/>
                    <a:gd name="connsiteX10" fmla="*/ 357809 w 2385391"/>
                    <a:gd name="connsiteY10" fmla="*/ 3520436 h 3520436"/>
                    <a:gd name="connsiteX11" fmla="*/ 0 w 2385391"/>
                    <a:gd name="connsiteY11" fmla="*/ 2735244 h 3520436"/>
                    <a:gd name="connsiteX12" fmla="*/ 9939 w 2385391"/>
                    <a:gd name="connsiteY12" fmla="*/ 538696 h 3520436"/>
                    <a:gd name="connsiteX13" fmla="*/ 467139 w 2385391"/>
                    <a:gd name="connsiteY13" fmla="*/ 1983 h 3520436"/>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21194 w 2385391"/>
                    <a:gd name="connsiteY5" fmla="*/ 1656441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21194 w 2385391"/>
                    <a:gd name="connsiteY5" fmla="*/ 1656441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95068 w 2385391"/>
                    <a:gd name="connsiteY5" fmla="*/ 1640113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52734"/>
                    <a:gd name="connsiteY0" fmla="*/ 3421 h 3521874"/>
                    <a:gd name="connsiteX1" fmla="*/ 991074 w 2352734"/>
                    <a:gd name="connsiteY1" fmla="*/ 364496 h 3521874"/>
                    <a:gd name="connsiteX2" fmla="*/ 1597361 w 2352734"/>
                    <a:gd name="connsiteY2" fmla="*/ 304435 h 3521874"/>
                    <a:gd name="connsiteX3" fmla="*/ 1762919 w 2352734"/>
                    <a:gd name="connsiteY3" fmla="*/ 741899 h 3521874"/>
                    <a:gd name="connsiteX4" fmla="*/ 2190300 w 2352734"/>
                    <a:gd name="connsiteY4" fmla="*/ 1096300 h 3521874"/>
                    <a:gd name="connsiteX5" fmla="*/ 1982005 w 2352734"/>
                    <a:gd name="connsiteY5" fmla="*/ 1627050 h 3521874"/>
                    <a:gd name="connsiteX6" fmla="*/ 2352734 w 2352734"/>
                    <a:gd name="connsiteY6" fmla="*/ 2080415 h 3521874"/>
                    <a:gd name="connsiteX7" fmla="*/ 1938131 w 2352734"/>
                    <a:gd name="connsiteY7" fmla="*/ 2647230 h 3521874"/>
                    <a:gd name="connsiteX8" fmla="*/ 1719470 w 2352734"/>
                    <a:gd name="connsiteY8" fmla="*/ 3303213 h 3521874"/>
                    <a:gd name="connsiteX9" fmla="*/ 1033670 w 2352734"/>
                    <a:gd name="connsiteY9" fmla="*/ 3352908 h 3521874"/>
                    <a:gd name="connsiteX10" fmla="*/ 357809 w 2352734"/>
                    <a:gd name="connsiteY10" fmla="*/ 3521874 h 3521874"/>
                    <a:gd name="connsiteX11" fmla="*/ 0 w 2352734"/>
                    <a:gd name="connsiteY11" fmla="*/ 2736682 h 3521874"/>
                    <a:gd name="connsiteX12" fmla="*/ 9939 w 2352734"/>
                    <a:gd name="connsiteY12" fmla="*/ 540134 h 3521874"/>
                    <a:gd name="connsiteX13" fmla="*/ 467139 w 2352734"/>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27050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15271 w 2352860"/>
                    <a:gd name="connsiteY7" fmla="*/ 2614573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15271 w 2352860"/>
                    <a:gd name="connsiteY7" fmla="*/ 2614573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21104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08041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08041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734"/>
                    <a:gd name="connsiteY0" fmla="*/ 3421 h 3521874"/>
                    <a:gd name="connsiteX1" fmla="*/ 991074 w 2352734"/>
                    <a:gd name="connsiteY1" fmla="*/ 364496 h 3521874"/>
                    <a:gd name="connsiteX2" fmla="*/ 1597361 w 2352734"/>
                    <a:gd name="connsiteY2" fmla="*/ 304435 h 3521874"/>
                    <a:gd name="connsiteX3" fmla="*/ 1762919 w 2352734"/>
                    <a:gd name="connsiteY3" fmla="*/ 741899 h 3521874"/>
                    <a:gd name="connsiteX4" fmla="*/ 2190300 w 2352734"/>
                    <a:gd name="connsiteY4" fmla="*/ 1096300 h 3521874"/>
                    <a:gd name="connsiteX5" fmla="*/ 1982005 w 2352734"/>
                    <a:gd name="connsiteY5" fmla="*/ 1640112 h 3521874"/>
                    <a:gd name="connsiteX6" fmla="*/ 2352734 w 2352734"/>
                    <a:gd name="connsiteY6" fmla="*/ 2080415 h 3521874"/>
                    <a:gd name="connsiteX7" fmla="*/ 1882614 w 2352734"/>
                    <a:gd name="connsiteY7" fmla="*/ 2608041 h 3521874"/>
                    <a:gd name="connsiteX8" fmla="*/ 1719470 w 2352734"/>
                    <a:gd name="connsiteY8" fmla="*/ 3303213 h 3521874"/>
                    <a:gd name="connsiteX9" fmla="*/ 1033670 w 2352734"/>
                    <a:gd name="connsiteY9" fmla="*/ 3352908 h 3521874"/>
                    <a:gd name="connsiteX10" fmla="*/ 357809 w 2352734"/>
                    <a:gd name="connsiteY10" fmla="*/ 3521874 h 3521874"/>
                    <a:gd name="connsiteX11" fmla="*/ 0 w 2352734"/>
                    <a:gd name="connsiteY11" fmla="*/ 2736682 h 3521874"/>
                    <a:gd name="connsiteX12" fmla="*/ 9939 w 2352734"/>
                    <a:gd name="connsiteY12" fmla="*/ 540134 h 3521874"/>
                    <a:gd name="connsiteX13" fmla="*/ 467139 w 2352734"/>
                    <a:gd name="connsiteY13" fmla="*/ 3421 h 3521874"/>
                    <a:gd name="connsiteX0" fmla="*/ 467139 w 2352760"/>
                    <a:gd name="connsiteY0" fmla="*/ 3421 h 3521874"/>
                    <a:gd name="connsiteX1" fmla="*/ 991074 w 2352760"/>
                    <a:gd name="connsiteY1" fmla="*/ 364496 h 3521874"/>
                    <a:gd name="connsiteX2" fmla="*/ 1597361 w 2352760"/>
                    <a:gd name="connsiteY2" fmla="*/ 304435 h 3521874"/>
                    <a:gd name="connsiteX3" fmla="*/ 1762919 w 2352760"/>
                    <a:gd name="connsiteY3" fmla="*/ 741899 h 3521874"/>
                    <a:gd name="connsiteX4" fmla="*/ 2190300 w 2352760"/>
                    <a:gd name="connsiteY4" fmla="*/ 1096300 h 3521874"/>
                    <a:gd name="connsiteX5" fmla="*/ 1982005 w 2352760"/>
                    <a:gd name="connsiteY5" fmla="*/ 1640112 h 3521874"/>
                    <a:gd name="connsiteX6" fmla="*/ 2352734 w 2352760"/>
                    <a:gd name="connsiteY6" fmla="*/ 2080415 h 3521874"/>
                    <a:gd name="connsiteX7" fmla="*/ 1882614 w 2352760"/>
                    <a:gd name="connsiteY7" fmla="*/ 2608041 h 3521874"/>
                    <a:gd name="connsiteX8" fmla="*/ 1719470 w 2352760"/>
                    <a:gd name="connsiteY8" fmla="*/ 3303213 h 3521874"/>
                    <a:gd name="connsiteX9" fmla="*/ 1033670 w 2352760"/>
                    <a:gd name="connsiteY9" fmla="*/ 3352908 h 3521874"/>
                    <a:gd name="connsiteX10" fmla="*/ 357809 w 2352760"/>
                    <a:gd name="connsiteY10" fmla="*/ 3521874 h 3521874"/>
                    <a:gd name="connsiteX11" fmla="*/ 0 w 2352760"/>
                    <a:gd name="connsiteY11" fmla="*/ 2736682 h 3521874"/>
                    <a:gd name="connsiteX12" fmla="*/ 9939 w 2352760"/>
                    <a:gd name="connsiteY12" fmla="*/ 540134 h 3521874"/>
                    <a:gd name="connsiteX13" fmla="*/ 467139 w 2352760"/>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82614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90079 w 2349495"/>
                    <a:gd name="connsiteY8" fmla="*/ 3264025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90079 w 2349495"/>
                    <a:gd name="connsiteY8" fmla="*/ 3264025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484067"/>
                    <a:gd name="connsiteX1" fmla="*/ 991074 w 2349495"/>
                    <a:gd name="connsiteY1" fmla="*/ 364496 h 3484067"/>
                    <a:gd name="connsiteX2" fmla="*/ 1597361 w 2349495"/>
                    <a:gd name="connsiteY2" fmla="*/ 304435 h 3484067"/>
                    <a:gd name="connsiteX3" fmla="*/ 1762919 w 2349495"/>
                    <a:gd name="connsiteY3" fmla="*/ 741899 h 3484067"/>
                    <a:gd name="connsiteX4" fmla="*/ 2190300 w 2349495"/>
                    <a:gd name="connsiteY4" fmla="*/ 1096300 h 3484067"/>
                    <a:gd name="connsiteX5" fmla="*/ 1982005 w 2349495"/>
                    <a:gd name="connsiteY5" fmla="*/ 1640112 h 3484067"/>
                    <a:gd name="connsiteX6" fmla="*/ 2349468 w 2349495"/>
                    <a:gd name="connsiteY6" fmla="*/ 2100010 h 3484067"/>
                    <a:gd name="connsiteX7" fmla="*/ 1869551 w 2349495"/>
                    <a:gd name="connsiteY7" fmla="*/ 2608041 h 3484067"/>
                    <a:gd name="connsiteX8" fmla="*/ 1686813 w 2349495"/>
                    <a:gd name="connsiteY8" fmla="*/ 3254228 h 3484067"/>
                    <a:gd name="connsiteX9" fmla="*/ 1108782 w 2349495"/>
                    <a:gd name="connsiteY9" fmla="*/ 3333313 h 3484067"/>
                    <a:gd name="connsiteX10" fmla="*/ 364340 w 2349495"/>
                    <a:gd name="connsiteY10" fmla="*/ 3469622 h 3484067"/>
                    <a:gd name="connsiteX11" fmla="*/ 0 w 2349495"/>
                    <a:gd name="connsiteY11" fmla="*/ 2736682 h 3484067"/>
                    <a:gd name="connsiteX12" fmla="*/ 9939 w 2349495"/>
                    <a:gd name="connsiteY12" fmla="*/ 540134 h 3484067"/>
                    <a:gd name="connsiteX13" fmla="*/ 467139 w 2349495"/>
                    <a:gd name="connsiteY13" fmla="*/ 3421 h 3484067"/>
                    <a:gd name="connsiteX0" fmla="*/ 467139 w 2349495"/>
                    <a:gd name="connsiteY0" fmla="*/ 3421 h 3480224"/>
                    <a:gd name="connsiteX1" fmla="*/ 991074 w 2349495"/>
                    <a:gd name="connsiteY1" fmla="*/ 364496 h 3480224"/>
                    <a:gd name="connsiteX2" fmla="*/ 1597361 w 2349495"/>
                    <a:gd name="connsiteY2" fmla="*/ 304435 h 3480224"/>
                    <a:gd name="connsiteX3" fmla="*/ 1762919 w 2349495"/>
                    <a:gd name="connsiteY3" fmla="*/ 741899 h 3480224"/>
                    <a:gd name="connsiteX4" fmla="*/ 2190300 w 2349495"/>
                    <a:gd name="connsiteY4" fmla="*/ 1096300 h 3480224"/>
                    <a:gd name="connsiteX5" fmla="*/ 1982005 w 2349495"/>
                    <a:gd name="connsiteY5" fmla="*/ 1640112 h 3480224"/>
                    <a:gd name="connsiteX6" fmla="*/ 2349468 w 2349495"/>
                    <a:gd name="connsiteY6" fmla="*/ 2100010 h 3480224"/>
                    <a:gd name="connsiteX7" fmla="*/ 1869551 w 2349495"/>
                    <a:gd name="connsiteY7" fmla="*/ 2608041 h 3480224"/>
                    <a:gd name="connsiteX8" fmla="*/ 1686813 w 2349495"/>
                    <a:gd name="connsiteY8" fmla="*/ 3254228 h 3480224"/>
                    <a:gd name="connsiteX9" fmla="*/ 1108782 w 2349495"/>
                    <a:gd name="connsiteY9" fmla="*/ 3333313 h 3480224"/>
                    <a:gd name="connsiteX10" fmla="*/ 370871 w 2349495"/>
                    <a:gd name="connsiteY10" fmla="*/ 3459825 h 3480224"/>
                    <a:gd name="connsiteX11" fmla="*/ 0 w 2349495"/>
                    <a:gd name="connsiteY11" fmla="*/ 2736682 h 3480224"/>
                    <a:gd name="connsiteX12" fmla="*/ 9939 w 2349495"/>
                    <a:gd name="connsiteY12" fmla="*/ 540134 h 3480224"/>
                    <a:gd name="connsiteX13" fmla="*/ 467139 w 2349495"/>
                    <a:gd name="connsiteY13" fmla="*/ 3421 h 3480224"/>
                    <a:gd name="connsiteX0" fmla="*/ 467139 w 2349495"/>
                    <a:gd name="connsiteY0" fmla="*/ 3421 h 3552207"/>
                    <a:gd name="connsiteX1" fmla="*/ 991074 w 2349495"/>
                    <a:gd name="connsiteY1" fmla="*/ 364496 h 3552207"/>
                    <a:gd name="connsiteX2" fmla="*/ 1597361 w 2349495"/>
                    <a:gd name="connsiteY2" fmla="*/ 304435 h 3552207"/>
                    <a:gd name="connsiteX3" fmla="*/ 1762919 w 2349495"/>
                    <a:gd name="connsiteY3" fmla="*/ 741899 h 3552207"/>
                    <a:gd name="connsiteX4" fmla="*/ 2190300 w 2349495"/>
                    <a:gd name="connsiteY4" fmla="*/ 1096300 h 3552207"/>
                    <a:gd name="connsiteX5" fmla="*/ 1982005 w 2349495"/>
                    <a:gd name="connsiteY5" fmla="*/ 1640112 h 3552207"/>
                    <a:gd name="connsiteX6" fmla="*/ 2349468 w 2349495"/>
                    <a:gd name="connsiteY6" fmla="*/ 2100010 h 3552207"/>
                    <a:gd name="connsiteX7" fmla="*/ 1869551 w 2349495"/>
                    <a:gd name="connsiteY7" fmla="*/ 2608041 h 3552207"/>
                    <a:gd name="connsiteX8" fmla="*/ 1686813 w 2349495"/>
                    <a:gd name="connsiteY8" fmla="*/ 3254228 h 3552207"/>
                    <a:gd name="connsiteX9" fmla="*/ 1108782 w 2349495"/>
                    <a:gd name="connsiteY9" fmla="*/ 3333313 h 3552207"/>
                    <a:gd name="connsiteX10" fmla="*/ 370871 w 2349495"/>
                    <a:gd name="connsiteY10" fmla="*/ 3459825 h 3552207"/>
                    <a:gd name="connsiteX11" fmla="*/ 0 w 2349495"/>
                    <a:gd name="connsiteY11" fmla="*/ 2736682 h 3552207"/>
                    <a:gd name="connsiteX12" fmla="*/ 9939 w 2349495"/>
                    <a:gd name="connsiteY12" fmla="*/ 540134 h 3552207"/>
                    <a:gd name="connsiteX13" fmla="*/ 467139 w 2349495"/>
                    <a:gd name="connsiteY13" fmla="*/ 3421 h 3552207"/>
                    <a:gd name="connsiteX0" fmla="*/ 467139 w 2349495"/>
                    <a:gd name="connsiteY0" fmla="*/ 3421 h 3552207"/>
                    <a:gd name="connsiteX1" fmla="*/ 991074 w 2349495"/>
                    <a:gd name="connsiteY1" fmla="*/ 364496 h 3552207"/>
                    <a:gd name="connsiteX2" fmla="*/ 1597361 w 2349495"/>
                    <a:gd name="connsiteY2" fmla="*/ 304435 h 3552207"/>
                    <a:gd name="connsiteX3" fmla="*/ 1762919 w 2349495"/>
                    <a:gd name="connsiteY3" fmla="*/ 741899 h 3552207"/>
                    <a:gd name="connsiteX4" fmla="*/ 2190300 w 2349495"/>
                    <a:gd name="connsiteY4" fmla="*/ 1096300 h 3552207"/>
                    <a:gd name="connsiteX5" fmla="*/ 1982005 w 2349495"/>
                    <a:gd name="connsiteY5" fmla="*/ 1640112 h 3552207"/>
                    <a:gd name="connsiteX6" fmla="*/ 2349468 w 2349495"/>
                    <a:gd name="connsiteY6" fmla="*/ 2100010 h 3552207"/>
                    <a:gd name="connsiteX7" fmla="*/ 1869551 w 2349495"/>
                    <a:gd name="connsiteY7" fmla="*/ 2608041 h 3552207"/>
                    <a:gd name="connsiteX8" fmla="*/ 1686813 w 2349495"/>
                    <a:gd name="connsiteY8" fmla="*/ 3254228 h 3552207"/>
                    <a:gd name="connsiteX9" fmla="*/ 1108782 w 2349495"/>
                    <a:gd name="connsiteY9" fmla="*/ 3333313 h 3552207"/>
                    <a:gd name="connsiteX10" fmla="*/ 370871 w 2349495"/>
                    <a:gd name="connsiteY10" fmla="*/ 3459825 h 3552207"/>
                    <a:gd name="connsiteX11" fmla="*/ 0 w 2349495"/>
                    <a:gd name="connsiteY11" fmla="*/ 2736682 h 3552207"/>
                    <a:gd name="connsiteX12" fmla="*/ 9939 w 2349495"/>
                    <a:gd name="connsiteY12" fmla="*/ 540134 h 3552207"/>
                    <a:gd name="connsiteX13" fmla="*/ 467139 w 2349495"/>
                    <a:gd name="connsiteY13" fmla="*/ 3421 h 3552207"/>
                    <a:gd name="connsiteX0" fmla="*/ 467233 w 2349589"/>
                    <a:gd name="connsiteY0" fmla="*/ 3421 h 3552207"/>
                    <a:gd name="connsiteX1" fmla="*/ 991168 w 2349589"/>
                    <a:gd name="connsiteY1" fmla="*/ 364496 h 3552207"/>
                    <a:gd name="connsiteX2" fmla="*/ 1597455 w 2349589"/>
                    <a:gd name="connsiteY2" fmla="*/ 304435 h 3552207"/>
                    <a:gd name="connsiteX3" fmla="*/ 1763013 w 2349589"/>
                    <a:gd name="connsiteY3" fmla="*/ 741899 h 3552207"/>
                    <a:gd name="connsiteX4" fmla="*/ 2190394 w 2349589"/>
                    <a:gd name="connsiteY4" fmla="*/ 1096300 h 3552207"/>
                    <a:gd name="connsiteX5" fmla="*/ 1982099 w 2349589"/>
                    <a:gd name="connsiteY5" fmla="*/ 1640112 h 3552207"/>
                    <a:gd name="connsiteX6" fmla="*/ 2349562 w 2349589"/>
                    <a:gd name="connsiteY6" fmla="*/ 2100010 h 3552207"/>
                    <a:gd name="connsiteX7" fmla="*/ 1869645 w 2349589"/>
                    <a:gd name="connsiteY7" fmla="*/ 2608041 h 3552207"/>
                    <a:gd name="connsiteX8" fmla="*/ 1686907 w 2349589"/>
                    <a:gd name="connsiteY8" fmla="*/ 3254228 h 3552207"/>
                    <a:gd name="connsiteX9" fmla="*/ 1108876 w 2349589"/>
                    <a:gd name="connsiteY9" fmla="*/ 3333313 h 3552207"/>
                    <a:gd name="connsiteX10" fmla="*/ 370965 w 2349589"/>
                    <a:gd name="connsiteY10" fmla="*/ 3459825 h 3552207"/>
                    <a:gd name="connsiteX11" fmla="*/ 94 w 2349589"/>
                    <a:gd name="connsiteY11" fmla="*/ 2736682 h 3552207"/>
                    <a:gd name="connsiteX12" fmla="*/ 10033 w 2349589"/>
                    <a:gd name="connsiteY12" fmla="*/ 540134 h 3552207"/>
                    <a:gd name="connsiteX13" fmla="*/ 467233 w 2349589"/>
                    <a:gd name="connsiteY13" fmla="*/ 3421 h 3552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9589" h="3552207">
                      <a:moveTo>
                        <a:pt x="467233" y="3421"/>
                      </a:moveTo>
                      <a:cubicBezTo>
                        <a:pt x="734407" y="-24266"/>
                        <a:pt x="981985" y="117864"/>
                        <a:pt x="991168" y="364496"/>
                      </a:cubicBezTo>
                      <a:cubicBezTo>
                        <a:pt x="1194352" y="121319"/>
                        <a:pt x="1498773" y="227572"/>
                        <a:pt x="1597455" y="304435"/>
                      </a:cubicBezTo>
                      <a:cubicBezTo>
                        <a:pt x="1689652" y="352285"/>
                        <a:pt x="1788382" y="579749"/>
                        <a:pt x="1763013" y="741899"/>
                      </a:cubicBezTo>
                      <a:cubicBezTo>
                        <a:pt x="1943573" y="782744"/>
                        <a:pt x="2133931" y="882371"/>
                        <a:pt x="2190394" y="1096300"/>
                      </a:cubicBezTo>
                      <a:cubicBezTo>
                        <a:pt x="2247236" y="1330910"/>
                        <a:pt x="2127731" y="1529599"/>
                        <a:pt x="1982099" y="1640112"/>
                      </a:cubicBezTo>
                      <a:cubicBezTo>
                        <a:pt x="2152484" y="1693262"/>
                        <a:pt x="2352260" y="1890106"/>
                        <a:pt x="2349562" y="2100010"/>
                      </a:cubicBezTo>
                      <a:cubicBezTo>
                        <a:pt x="2319129" y="2527345"/>
                        <a:pt x="2047035" y="2618311"/>
                        <a:pt x="1869645" y="2608041"/>
                      </a:cubicBezTo>
                      <a:cubicBezTo>
                        <a:pt x="1950246" y="2898548"/>
                        <a:pt x="1812046" y="3097616"/>
                        <a:pt x="1686907" y="3254228"/>
                      </a:cubicBezTo>
                      <a:cubicBezTo>
                        <a:pt x="1508381" y="3391624"/>
                        <a:pt x="1336387" y="3401657"/>
                        <a:pt x="1108876" y="3333313"/>
                      </a:cubicBezTo>
                      <a:cubicBezTo>
                        <a:pt x="969586" y="3611704"/>
                        <a:pt x="680072" y="3589648"/>
                        <a:pt x="370965" y="3459825"/>
                      </a:cubicBezTo>
                      <a:cubicBezTo>
                        <a:pt x="103649" y="3346140"/>
                        <a:pt x="-3644" y="3069170"/>
                        <a:pt x="94" y="2736682"/>
                      </a:cubicBezTo>
                      <a:lnTo>
                        <a:pt x="10033" y="540134"/>
                      </a:lnTo>
                      <a:cubicBezTo>
                        <a:pt x="2413" y="246930"/>
                        <a:pt x="200533" y="45165"/>
                        <a:pt x="467233" y="342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nvGrpSpPr>
                <p:cNvPr id="181" name="그룹 42">
                  <a:extLst>
                    <a:ext uri="{FF2B5EF4-FFF2-40B4-BE49-F238E27FC236}">
                      <a16:creationId xmlns:a16="http://schemas.microsoft.com/office/drawing/2014/main" id="{5A1674E4-950C-49F6-9EE1-67AAA7387234}"/>
                    </a:ext>
                  </a:extLst>
                </p:cNvPr>
                <p:cNvGrpSpPr/>
                <p:nvPr/>
              </p:nvGrpSpPr>
              <p:grpSpPr>
                <a:xfrm>
                  <a:off x="5560358" y="66818"/>
                  <a:ext cx="2194998" cy="3306170"/>
                  <a:chOff x="6150565" y="3254095"/>
                  <a:chExt cx="979312" cy="1475068"/>
                </a:xfrm>
              </p:grpSpPr>
              <p:sp>
                <p:nvSpPr>
                  <p:cNvPr id="189" name="자유형: 도형 43">
                    <a:extLst>
                      <a:ext uri="{FF2B5EF4-FFF2-40B4-BE49-F238E27FC236}">
                        <a16:creationId xmlns:a16="http://schemas.microsoft.com/office/drawing/2014/main" id="{A3776CEA-A512-4D60-942B-5CEEF9E18A3D}"/>
                      </a:ext>
                    </a:extLst>
                  </p:cNvPr>
                  <p:cNvSpPr/>
                  <p:nvPr/>
                </p:nvSpPr>
                <p:spPr>
                  <a:xfrm>
                    <a:off x="6154072" y="3254095"/>
                    <a:ext cx="734589" cy="517434"/>
                  </a:xfrm>
                  <a:custGeom>
                    <a:avLst/>
                    <a:gdLst>
                      <a:gd name="connsiteX0" fmla="*/ 182319 w 931229"/>
                      <a:gd name="connsiteY0" fmla="*/ 476834 h 617079"/>
                      <a:gd name="connsiteX1" fmla="*/ 423541 w 931229"/>
                      <a:gd name="connsiteY1" fmla="*/ 339394 h 617079"/>
                      <a:gd name="connsiteX2" fmla="*/ 516103 w 931229"/>
                      <a:gd name="connsiteY2" fmla="*/ 617079 h 617079"/>
                      <a:gd name="connsiteX3" fmla="*/ 0 w 931229"/>
                      <a:gd name="connsiteY3" fmla="*/ 448785 h 617079"/>
                      <a:gd name="connsiteX4" fmla="*/ 274881 w 931229"/>
                      <a:gd name="connsiteY4" fmla="*/ 0 h 617079"/>
                      <a:gd name="connsiteX5" fmla="*/ 504883 w 931229"/>
                      <a:gd name="connsiteY5" fmla="*/ 235612 h 617079"/>
                      <a:gd name="connsiteX6" fmla="*/ 765740 w 931229"/>
                      <a:gd name="connsiteY6" fmla="*/ 159879 h 617079"/>
                      <a:gd name="connsiteX7" fmla="*/ 931229 w 931229"/>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68"/>
                      <a:gd name="connsiteY0" fmla="*/ 476834 h 617079"/>
                      <a:gd name="connsiteX1" fmla="*/ 423541 w 931968"/>
                      <a:gd name="connsiteY1" fmla="*/ 339394 h 617079"/>
                      <a:gd name="connsiteX2" fmla="*/ 516103 w 931968"/>
                      <a:gd name="connsiteY2" fmla="*/ 617079 h 617079"/>
                      <a:gd name="connsiteX3" fmla="*/ 0 w 931968"/>
                      <a:gd name="connsiteY3" fmla="*/ 448785 h 617079"/>
                      <a:gd name="connsiteX4" fmla="*/ 274881 w 931968"/>
                      <a:gd name="connsiteY4" fmla="*/ 0 h 617079"/>
                      <a:gd name="connsiteX5" fmla="*/ 504883 w 931968"/>
                      <a:gd name="connsiteY5" fmla="*/ 235612 h 617079"/>
                      <a:gd name="connsiteX6" fmla="*/ 765740 w 931968"/>
                      <a:gd name="connsiteY6" fmla="*/ 159879 h 617079"/>
                      <a:gd name="connsiteX7" fmla="*/ 931229 w 93196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4161"/>
                      <a:gd name="connsiteY0" fmla="*/ 476834 h 617079"/>
                      <a:gd name="connsiteX1" fmla="*/ 423541 w 934161"/>
                      <a:gd name="connsiteY1" fmla="*/ 339394 h 617079"/>
                      <a:gd name="connsiteX2" fmla="*/ 516103 w 934161"/>
                      <a:gd name="connsiteY2" fmla="*/ 617079 h 617079"/>
                      <a:gd name="connsiteX3" fmla="*/ 0 w 934161"/>
                      <a:gd name="connsiteY3" fmla="*/ 448785 h 617079"/>
                      <a:gd name="connsiteX4" fmla="*/ 274881 w 934161"/>
                      <a:gd name="connsiteY4" fmla="*/ 0 h 617079"/>
                      <a:gd name="connsiteX5" fmla="*/ 477341 w 934161"/>
                      <a:gd name="connsiteY5" fmla="*/ 243874 h 617079"/>
                      <a:gd name="connsiteX6" fmla="*/ 787773 w 934161"/>
                      <a:gd name="connsiteY6" fmla="*/ 162633 h 617079"/>
                      <a:gd name="connsiteX7" fmla="*/ 931229 w 934161"/>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5016"/>
                      <a:gd name="connsiteY0" fmla="*/ 476834 h 617079"/>
                      <a:gd name="connsiteX1" fmla="*/ 423541 w 935016"/>
                      <a:gd name="connsiteY1" fmla="*/ 339394 h 617079"/>
                      <a:gd name="connsiteX2" fmla="*/ 516103 w 935016"/>
                      <a:gd name="connsiteY2" fmla="*/ 617079 h 617079"/>
                      <a:gd name="connsiteX3" fmla="*/ 0 w 935016"/>
                      <a:gd name="connsiteY3" fmla="*/ 448785 h 617079"/>
                      <a:gd name="connsiteX4" fmla="*/ 274881 w 935016"/>
                      <a:gd name="connsiteY4" fmla="*/ 0 h 617079"/>
                      <a:gd name="connsiteX5" fmla="*/ 477341 w 935016"/>
                      <a:gd name="connsiteY5" fmla="*/ 243874 h 617079"/>
                      <a:gd name="connsiteX6" fmla="*/ 782265 w 935016"/>
                      <a:gd name="connsiteY6" fmla="*/ 143353 h 617079"/>
                      <a:gd name="connsiteX7" fmla="*/ 931229 w 935016"/>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77341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60286 w 910740"/>
                      <a:gd name="connsiteY0" fmla="*/ 478537 h 618782"/>
                      <a:gd name="connsiteX1" fmla="*/ 401508 w 910740"/>
                      <a:gd name="connsiteY1" fmla="*/ 341097 h 618782"/>
                      <a:gd name="connsiteX2" fmla="*/ 494070 w 910740"/>
                      <a:gd name="connsiteY2" fmla="*/ 618782 h 618782"/>
                      <a:gd name="connsiteX3" fmla="*/ 0 w 910740"/>
                      <a:gd name="connsiteY3" fmla="*/ 450488 h 618782"/>
                      <a:gd name="connsiteX4" fmla="*/ 217043 w 910740"/>
                      <a:gd name="connsiteY4" fmla="*/ 1703 h 618782"/>
                      <a:gd name="connsiteX5" fmla="*/ 469079 w 910740"/>
                      <a:gd name="connsiteY5" fmla="*/ 245577 h 618782"/>
                      <a:gd name="connsiteX6" fmla="*/ 760232 w 910740"/>
                      <a:gd name="connsiteY6" fmla="*/ 145056 h 618782"/>
                      <a:gd name="connsiteX7" fmla="*/ 909196 w 910740"/>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07765"/>
                      <a:gd name="connsiteX1" fmla="*/ 446317 w 955549"/>
                      <a:gd name="connsiteY1" fmla="*/ 341097 h 607765"/>
                      <a:gd name="connsiteX2" fmla="*/ 527862 w 955549"/>
                      <a:gd name="connsiteY2" fmla="*/ 607765 h 607765"/>
                      <a:gd name="connsiteX3" fmla="*/ 44809 w 955549"/>
                      <a:gd name="connsiteY3" fmla="*/ 450488 h 607765"/>
                      <a:gd name="connsiteX4" fmla="*/ 261852 w 955549"/>
                      <a:gd name="connsiteY4" fmla="*/ 1703 h 607765"/>
                      <a:gd name="connsiteX5" fmla="*/ 513888 w 955549"/>
                      <a:gd name="connsiteY5" fmla="*/ 245577 h 607765"/>
                      <a:gd name="connsiteX6" fmla="*/ 805041 w 955549"/>
                      <a:gd name="connsiteY6" fmla="*/ 145056 h 607765"/>
                      <a:gd name="connsiteX7" fmla="*/ 954005 w 955549"/>
                      <a:gd name="connsiteY7" fmla="*/ 405609 h 60776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8696 w 962625"/>
                      <a:gd name="connsiteY0" fmla="*/ 500570 h 673975"/>
                      <a:gd name="connsiteX1" fmla="*/ 403816 w 962625"/>
                      <a:gd name="connsiteY1" fmla="*/ 327327 h 673975"/>
                      <a:gd name="connsiteX2" fmla="*/ 485362 w 962625"/>
                      <a:gd name="connsiteY2" fmla="*/ 610520 h 673975"/>
                      <a:gd name="connsiteX3" fmla="*/ 43623 w 962625"/>
                      <a:gd name="connsiteY3" fmla="*/ 480784 h 673975"/>
                      <a:gd name="connsiteX4" fmla="*/ 268928 w 962625"/>
                      <a:gd name="connsiteY4" fmla="*/ 1703 h 673975"/>
                      <a:gd name="connsiteX5" fmla="*/ 520964 w 962625"/>
                      <a:gd name="connsiteY5" fmla="*/ 245577 h 673975"/>
                      <a:gd name="connsiteX6" fmla="*/ 812117 w 962625"/>
                      <a:gd name="connsiteY6" fmla="*/ 145056 h 673975"/>
                      <a:gd name="connsiteX7" fmla="*/ 961081 w 962625"/>
                      <a:gd name="connsiteY7" fmla="*/ 405609 h 673975"/>
                      <a:gd name="connsiteX0" fmla="*/ 238218 w 972147"/>
                      <a:gd name="connsiteY0" fmla="*/ 500570 h 681004"/>
                      <a:gd name="connsiteX1" fmla="*/ 413338 w 972147"/>
                      <a:gd name="connsiteY1" fmla="*/ 327327 h 681004"/>
                      <a:gd name="connsiteX2" fmla="*/ 494884 w 972147"/>
                      <a:gd name="connsiteY2" fmla="*/ 610520 h 681004"/>
                      <a:gd name="connsiteX3" fmla="*/ 42128 w 972147"/>
                      <a:gd name="connsiteY3" fmla="*/ 505572 h 681004"/>
                      <a:gd name="connsiteX4" fmla="*/ 278450 w 972147"/>
                      <a:gd name="connsiteY4" fmla="*/ 1703 h 681004"/>
                      <a:gd name="connsiteX5" fmla="*/ 530486 w 972147"/>
                      <a:gd name="connsiteY5" fmla="*/ 245577 h 681004"/>
                      <a:gd name="connsiteX6" fmla="*/ 821639 w 972147"/>
                      <a:gd name="connsiteY6" fmla="*/ 145056 h 681004"/>
                      <a:gd name="connsiteX7" fmla="*/ 970603 w 972147"/>
                      <a:gd name="connsiteY7" fmla="*/ 405609 h 681004"/>
                      <a:gd name="connsiteX0" fmla="*/ 238218 w 972147"/>
                      <a:gd name="connsiteY0" fmla="*/ 500570 h 684851"/>
                      <a:gd name="connsiteX1" fmla="*/ 413338 w 972147"/>
                      <a:gd name="connsiteY1" fmla="*/ 327327 h 684851"/>
                      <a:gd name="connsiteX2" fmla="*/ 483867 w 972147"/>
                      <a:gd name="connsiteY2" fmla="*/ 616028 h 684851"/>
                      <a:gd name="connsiteX3" fmla="*/ 42128 w 972147"/>
                      <a:gd name="connsiteY3" fmla="*/ 505572 h 684851"/>
                      <a:gd name="connsiteX4" fmla="*/ 278450 w 972147"/>
                      <a:gd name="connsiteY4" fmla="*/ 1703 h 684851"/>
                      <a:gd name="connsiteX5" fmla="*/ 530486 w 972147"/>
                      <a:gd name="connsiteY5" fmla="*/ 245577 h 684851"/>
                      <a:gd name="connsiteX6" fmla="*/ 821639 w 972147"/>
                      <a:gd name="connsiteY6" fmla="*/ 145056 h 684851"/>
                      <a:gd name="connsiteX7" fmla="*/ 970603 w 972147"/>
                      <a:gd name="connsiteY7" fmla="*/ 405609 h 684851"/>
                      <a:gd name="connsiteX0" fmla="*/ 238218 w 972147"/>
                      <a:gd name="connsiteY0" fmla="*/ 500570 h 678763"/>
                      <a:gd name="connsiteX1" fmla="*/ 413338 w 972147"/>
                      <a:gd name="connsiteY1" fmla="*/ 327327 h 678763"/>
                      <a:gd name="connsiteX2" fmla="*/ 483867 w 972147"/>
                      <a:gd name="connsiteY2" fmla="*/ 616028 h 678763"/>
                      <a:gd name="connsiteX3" fmla="*/ 42128 w 972147"/>
                      <a:gd name="connsiteY3" fmla="*/ 505572 h 678763"/>
                      <a:gd name="connsiteX4" fmla="*/ 278450 w 972147"/>
                      <a:gd name="connsiteY4" fmla="*/ 1703 h 678763"/>
                      <a:gd name="connsiteX5" fmla="*/ 530486 w 972147"/>
                      <a:gd name="connsiteY5" fmla="*/ 245577 h 678763"/>
                      <a:gd name="connsiteX6" fmla="*/ 821639 w 972147"/>
                      <a:gd name="connsiteY6" fmla="*/ 145056 h 678763"/>
                      <a:gd name="connsiteX7" fmla="*/ 970603 w 972147"/>
                      <a:gd name="connsiteY7" fmla="*/ 405609 h 67876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2590 h 680783"/>
                      <a:gd name="connsiteX1" fmla="*/ 413338 w 972147"/>
                      <a:gd name="connsiteY1" fmla="*/ 329347 h 680783"/>
                      <a:gd name="connsiteX2" fmla="*/ 483867 w 972147"/>
                      <a:gd name="connsiteY2" fmla="*/ 618048 h 680783"/>
                      <a:gd name="connsiteX3" fmla="*/ 42128 w 972147"/>
                      <a:gd name="connsiteY3" fmla="*/ 507592 h 680783"/>
                      <a:gd name="connsiteX4" fmla="*/ 278450 w 972147"/>
                      <a:gd name="connsiteY4" fmla="*/ 3723 h 680783"/>
                      <a:gd name="connsiteX5" fmla="*/ 535994 w 972147"/>
                      <a:gd name="connsiteY5" fmla="*/ 211792 h 680783"/>
                      <a:gd name="connsiteX6" fmla="*/ 821639 w 972147"/>
                      <a:gd name="connsiteY6" fmla="*/ 147076 h 680783"/>
                      <a:gd name="connsiteX7" fmla="*/ 970603 w 972147"/>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58028 w 973301"/>
                      <a:gd name="connsiteY5" fmla="*/ 211792 h 680783"/>
                      <a:gd name="connsiteX6" fmla="*/ 857444 w 973301"/>
                      <a:gd name="connsiteY6" fmla="*/ 144322 h 680783"/>
                      <a:gd name="connsiteX7" fmla="*/ 970603 w 973301"/>
                      <a:gd name="connsiteY7" fmla="*/ 407629 h 680783"/>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6290 h 684483"/>
                      <a:gd name="connsiteX1" fmla="*/ 413338 w 973301"/>
                      <a:gd name="connsiteY1" fmla="*/ 333047 h 684483"/>
                      <a:gd name="connsiteX2" fmla="*/ 483867 w 973301"/>
                      <a:gd name="connsiteY2" fmla="*/ 621748 h 684483"/>
                      <a:gd name="connsiteX3" fmla="*/ 42128 w 973301"/>
                      <a:gd name="connsiteY3" fmla="*/ 511292 h 684483"/>
                      <a:gd name="connsiteX4" fmla="*/ 278450 w 973301"/>
                      <a:gd name="connsiteY4" fmla="*/ 7423 h 684483"/>
                      <a:gd name="connsiteX5" fmla="*/ 549765 w 973301"/>
                      <a:gd name="connsiteY5" fmla="*/ 190704 h 684483"/>
                      <a:gd name="connsiteX6" fmla="*/ 857444 w 973301"/>
                      <a:gd name="connsiteY6" fmla="*/ 148022 h 684483"/>
                      <a:gd name="connsiteX7" fmla="*/ 970603 w 973301"/>
                      <a:gd name="connsiteY7" fmla="*/ 411329 h 684483"/>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1535 h 679728"/>
                      <a:gd name="connsiteX1" fmla="*/ 413338 w 973301"/>
                      <a:gd name="connsiteY1" fmla="*/ 328292 h 679728"/>
                      <a:gd name="connsiteX2" fmla="*/ 483867 w 973301"/>
                      <a:gd name="connsiteY2" fmla="*/ 616993 h 679728"/>
                      <a:gd name="connsiteX3" fmla="*/ 42128 w 973301"/>
                      <a:gd name="connsiteY3" fmla="*/ 506537 h 679728"/>
                      <a:gd name="connsiteX4" fmla="*/ 278450 w 973301"/>
                      <a:gd name="connsiteY4" fmla="*/ 2668 h 679728"/>
                      <a:gd name="connsiteX5" fmla="*/ 549765 w 973301"/>
                      <a:gd name="connsiteY5" fmla="*/ 185949 h 679728"/>
                      <a:gd name="connsiteX6" fmla="*/ 857444 w 973301"/>
                      <a:gd name="connsiteY6" fmla="*/ 143267 h 679728"/>
                      <a:gd name="connsiteX7" fmla="*/ 970603 w 973301"/>
                      <a:gd name="connsiteY7" fmla="*/ 406574 h 679728"/>
                      <a:gd name="connsiteX0" fmla="*/ 239713 w 974796"/>
                      <a:gd name="connsiteY0" fmla="*/ 509581 h 687774"/>
                      <a:gd name="connsiteX1" fmla="*/ 414833 w 974796"/>
                      <a:gd name="connsiteY1" fmla="*/ 336338 h 687774"/>
                      <a:gd name="connsiteX2" fmla="*/ 485362 w 974796"/>
                      <a:gd name="connsiteY2" fmla="*/ 625039 h 687774"/>
                      <a:gd name="connsiteX3" fmla="*/ 43623 w 974796"/>
                      <a:gd name="connsiteY3" fmla="*/ 514583 h 687774"/>
                      <a:gd name="connsiteX4" fmla="*/ 268928 w 974796"/>
                      <a:gd name="connsiteY4" fmla="*/ 2452 h 687774"/>
                      <a:gd name="connsiteX5" fmla="*/ 551260 w 974796"/>
                      <a:gd name="connsiteY5" fmla="*/ 193995 h 687774"/>
                      <a:gd name="connsiteX6" fmla="*/ 858939 w 974796"/>
                      <a:gd name="connsiteY6" fmla="*/ 151313 h 687774"/>
                      <a:gd name="connsiteX7" fmla="*/ 972098 w 974796"/>
                      <a:gd name="connsiteY7" fmla="*/ 414620 h 687774"/>
                      <a:gd name="connsiteX0" fmla="*/ 239713 w 974796"/>
                      <a:gd name="connsiteY0" fmla="*/ 508440 h 686633"/>
                      <a:gd name="connsiteX1" fmla="*/ 414833 w 974796"/>
                      <a:gd name="connsiteY1" fmla="*/ 335197 h 686633"/>
                      <a:gd name="connsiteX2" fmla="*/ 485362 w 974796"/>
                      <a:gd name="connsiteY2" fmla="*/ 623898 h 686633"/>
                      <a:gd name="connsiteX3" fmla="*/ 43623 w 974796"/>
                      <a:gd name="connsiteY3" fmla="*/ 513442 h 686633"/>
                      <a:gd name="connsiteX4" fmla="*/ 268928 w 974796"/>
                      <a:gd name="connsiteY4" fmla="*/ 1311 h 686633"/>
                      <a:gd name="connsiteX5" fmla="*/ 551260 w 974796"/>
                      <a:gd name="connsiteY5" fmla="*/ 192854 h 686633"/>
                      <a:gd name="connsiteX6" fmla="*/ 858939 w 974796"/>
                      <a:gd name="connsiteY6" fmla="*/ 150172 h 686633"/>
                      <a:gd name="connsiteX7" fmla="*/ 972098 w 974796"/>
                      <a:gd name="connsiteY7" fmla="*/ 413479 h 68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796" h="686633">
                        <a:moveTo>
                          <a:pt x="239713" y="508440"/>
                        </a:moveTo>
                        <a:cubicBezTo>
                          <a:pt x="220051" y="400199"/>
                          <a:pt x="313311" y="308483"/>
                          <a:pt x="414833" y="335197"/>
                        </a:cubicBezTo>
                        <a:cubicBezTo>
                          <a:pt x="568709" y="355231"/>
                          <a:pt x="571103" y="526747"/>
                          <a:pt x="485362" y="623898"/>
                        </a:cubicBezTo>
                        <a:cubicBezTo>
                          <a:pt x="359231" y="741315"/>
                          <a:pt x="103653" y="687971"/>
                          <a:pt x="43623" y="513442"/>
                        </a:cubicBezTo>
                        <a:cubicBezTo>
                          <a:pt x="-86006" y="165544"/>
                          <a:pt x="98347" y="15949"/>
                          <a:pt x="268928" y="1311"/>
                        </a:cubicBezTo>
                        <a:cubicBezTo>
                          <a:pt x="423631" y="-11041"/>
                          <a:pt x="534267" y="64743"/>
                          <a:pt x="551260" y="192854"/>
                        </a:cubicBezTo>
                        <a:cubicBezTo>
                          <a:pt x="632704" y="84983"/>
                          <a:pt x="783005" y="98296"/>
                          <a:pt x="858939" y="150172"/>
                        </a:cubicBezTo>
                        <a:cubicBezTo>
                          <a:pt x="963678" y="201219"/>
                          <a:pt x="983037" y="310103"/>
                          <a:pt x="972098" y="413479"/>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90" name="자유형: 도형 44">
                    <a:extLst>
                      <a:ext uri="{FF2B5EF4-FFF2-40B4-BE49-F238E27FC236}">
                        <a16:creationId xmlns:a16="http://schemas.microsoft.com/office/drawing/2014/main" id="{01603789-21E6-40F1-BC29-281C22F29334}"/>
                      </a:ext>
                    </a:extLst>
                  </p:cNvPr>
                  <p:cNvSpPr/>
                  <p:nvPr/>
                </p:nvSpPr>
                <p:spPr>
                  <a:xfrm>
                    <a:off x="6646452" y="3560646"/>
                    <a:ext cx="483425" cy="785841"/>
                  </a:xfrm>
                  <a:custGeom>
                    <a:avLst/>
                    <a:gdLst>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35314"/>
                      <a:gd name="connsiteX1" fmla="*/ 330979 w 647937"/>
                      <a:gd name="connsiteY1" fmla="*/ 0 h 1035314"/>
                      <a:gd name="connsiteX2" fmla="*/ 560982 w 647937"/>
                      <a:gd name="connsiteY2" fmla="*/ 171099 h 1035314"/>
                      <a:gd name="connsiteX3" fmla="*/ 468420 w 647937"/>
                      <a:gd name="connsiteY3" fmla="*/ 493663 h 1035314"/>
                      <a:gd name="connsiteX4" fmla="*/ 647934 w 647937"/>
                      <a:gd name="connsiteY4" fmla="*/ 793789 h 1035314"/>
                      <a:gd name="connsiteX5" fmla="*/ 465665 w 647937"/>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489"/>
                      <a:gd name="connsiteY0" fmla="*/ 277685 h 1035314"/>
                      <a:gd name="connsiteX1" fmla="*/ 330979 w 642489"/>
                      <a:gd name="connsiteY1" fmla="*/ 0 h 1035314"/>
                      <a:gd name="connsiteX2" fmla="*/ 560982 w 642489"/>
                      <a:gd name="connsiteY2" fmla="*/ 171099 h 1035314"/>
                      <a:gd name="connsiteX3" fmla="*/ 446386 w 642489"/>
                      <a:gd name="connsiteY3" fmla="*/ 490909 h 1035314"/>
                      <a:gd name="connsiteX4" fmla="*/ 642425 w 642489"/>
                      <a:gd name="connsiteY4" fmla="*/ 769001 h 1035314"/>
                      <a:gd name="connsiteX5" fmla="*/ 465665 w 642489"/>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564"/>
                      <a:gd name="connsiteY0" fmla="*/ 277685 h 1035314"/>
                      <a:gd name="connsiteX1" fmla="*/ 330979 w 642564"/>
                      <a:gd name="connsiteY1" fmla="*/ 0 h 1035314"/>
                      <a:gd name="connsiteX2" fmla="*/ 560982 w 642564"/>
                      <a:gd name="connsiteY2" fmla="*/ 171099 h 1035314"/>
                      <a:gd name="connsiteX3" fmla="*/ 446386 w 642564"/>
                      <a:gd name="connsiteY3" fmla="*/ 490909 h 1035314"/>
                      <a:gd name="connsiteX4" fmla="*/ 642425 w 642564"/>
                      <a:gd name="connsiteY4" fmla="*/ 769001 h 1035314"/>
                      <a:gd name="connsiteX5" fmla="*/ 465665 w 642564"/>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80359 h 1037988"/>
                      <a:gd name="connsiteX1" fmla="*/ 330979 w 639815"/>
                      <a:gd name="connsiteY1" fmla="*/ 2674 h 1037988"/>
                      <a:gd name="connsiteX2" fmla="*/ 560982 w 639815"/>
                      <a:gd name="connsiteY2" fmla="*/ 173773 h 1037988"/>
                      <a:gd name="connsiteX3" fmla="*/ 446386 w 639815"/>
                      <a:gd name="connsiteY3" fmla="*/ 493583 h 1037988"/>
                      <a:gd name="connsiteX4" fmla="*/ 639670 w 639815"/>
                      <a:gd name="connsiteY4" fmla="*/ 763412 h 1037988"/>
                      <a:gd name="connsiteX5" fmla="*/ 465665 w 639815"/>
                      <a:gd name="connsiteY5" fmla="*/ 1037988 h 1037988"/>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78763 h 1036392"/>
                      <a:gd name="connsiteX1" fmla="*/ 330979 w 639815"/>
                      <a:gd name="connsiteY1" fmla="*/ 1078 h 1036392"/>
                      <a:gd name="connsiteX2" fmla="*/ 560982 w 639815"/>
                      <a:gd name="connsiteY2" fmla="*/ 172177 h 1036392"/>
                      <a:gd name="connsiteX3" fmla="*/ 446386 w 639815"/>
                      <a:gd name="connsiteY3" fmla="*/ 491987 h 1036392"/>
                      <a:gd name="connsiteX4" fmla="*/ 639670 w 639815"/>
                      <a:gd name="connsiteY4" fmla="*/ 761816 h 1036392"/>
                      <a:gd name="connsiteX5" fmla="*/ 465665 w 639815"/>
                      <a:gd name="connsiteY5" fmla="*/ 1036392 h 1036392"/>
                      <a:gd name="connsiteX0" fmla="*/ 0 w 639815"/>
                      <a:gd name="connsiteY0" fmla="*/ 280192 h 1037821"/>
                      <a:gd name="connsiteX1" fmla="*/ 330979 w 639815"/>
                      <a:gd name="connsiteY1" fmla="*/ 2507 h 1037821"/>
                      <a:gd name="connsiteX2" fmla="*/ 560982 w 639815"/>
                      <a:gd name="connsiteY2" fmla="*/ 173606 h 1037821"/>
                      <a:gd name="connsiteX3" fmla="*/ 446386 w 639815"/>
                      <a:gd name="connsiteY3" fmla="*/ 493416 h 1037821"/>
                      <a:gd name="connsiteX4" fmla="*/ 639670 w 639815"/>
                      <a:gd name="connsiteY4" fmla="*/ 763245 h 1037821"/>
                      <a:gd name="connsiteX5" fmla="*/ 465665 w 639815"/>
                      <a:gd name="connsiteY5" fmla="*/ 1037821 h 1037821"/>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26 w 639841"/>
                      <a:gd name="connsiteY0" fmla="*/ 279103 h 1036732"/>
                      <a:gd name="connsiteX1" fmla="*/ 331005 w 639841"/>
                      <a:gd name="connsiteY1" fmla="*/ 1418 h 1036732"/>
                      <a:gd name="connsiteX2" fmla="*/ 561008 w 639841"/>
                      <a:gd name="connsiteY2" fmla="*/ 172517 h 1036732"/>
                      <a:gd name="connsiteX3" fmla="*/ 446412 w 639841"/>
                      <a:gd name="connsiteY3" fmla="*/ 492327 h 1036732"/>
                      <a:gd name="connsiteX4" fmla="*/ 639696 w 639841"/>
                      <a:gd name="connsiteY4" fmla="*/ 762156 h 1036732"/>
                      <a:gd name="connsiteX5" fmla="*/ 465691 w 639841"/>
                      <a:gd name="connsiteY5" fmla="*/ 1036732 h 1036732"/>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40 w 620576"/>
                      <a:gd name="connsiteY0" fmla="*/ 296331 h 1037435"/>
                      <a:gd name="connsiteX1" fmla="*/ 311740 w 620576"/>
                      <a:gd name="connsiteY1" fmla="*/ 2121 h 1037435"/>
                      <a:gd name="connsiteX2" fmla="*/ 541743 w 620576"/>
                      <a:gd name="connsiteY2" fmla="*/ 173220 h 1037435"/>
                      <a:gd name="connsiteX3" fmla="*/ 427147 w 620576"/>
                      <a:gd name="connsiteY3" fmla="*/ 493030 h 1037435"/>
                      <a:gd name="connsiteX4" fmla="*/ 620431 w 620576"/>
                      <a:gd name="connsiteY4" fmla="*/ 762859 h 1037435"/>
                      <a:gd name="connsiteX5" fmla="*/ 446426 w 620576"/>
                      <a:gd name="connsiteY5" fmla="*/ 1037435 h 1037435"/>
                      <a:gd name="connsiteX0" fmla="*/ 5008 w 625544"/>
                      <a:gd name="connsiteY0" fmla="*/ 297012 h 1038116"/>
                      <a:gd name="connsiteX1" fmla="*/ 316708 w 625544"/>
                      <a:gd name="connsiteY1" fmla="*/ 2802 h 1038116"/>
                      <a:gd name="connsiteX2" fmla="*/ 546711 w 625544"/>
                      <a:gd name="connsiteY2" fmla="*/ 173901 h 1038116"/>
                      <a:gd name="connsiteX3" fmla="*/ 432115 w 625544"/>
                      <a:gd name="connsiteY3" fmla="*/ 493711 h 1038116"/>
                      <a:gd name="connsiteX4" fmla="*/ 625399 w 625544"/>
                      <a:gd name="connsiteY4" fmla="*/ 763540 h 1038116"/>
                      <a:gd name="connsiteX5" fmla="*/ 451394 w 625544"/>
                      <a:gd name="connsiteY5" fmla="*/ 1038116 h 1038116"/>
                      <a:gd name="connsiteX0" fmla="*/ 5008 w 625544"/>
                      <a:gd name="connsiteY0" fmla="*/ 299704 h 1040808"/>
                      <a:gd name="connsiteX1" fmla="*/ 316708 w 625544"/>
                      <a:gd name="connsiteY1" fmla="*/ 2739 h 1040808"/>
                      <a:gd name="connsiteX2" fmla="*/ 546711 w 625544"/>
                      <a:gd name="connsiteY2" fmla="*/ 176593 h 1040808"/>
                      <a:gd name="connsiteX3" fmla="*/ 432115 w 625544"/>
                      <a:gd name="connsiteY3" fmla="*/ 496403 h 1040808"/>
                      <a:gd name="connsiteX4" fmla="*/ 625399 w 625544"/>
                      <a:gd name="connsiteY4" fmla="*/ 766232 h 1040808"/>
                      <a:gd name="connsiteX5" fmla="*/ 451394 w 625544"/>
                      <a:gd name="connsiteY5" fmla="*/ 1040808 h 1040808"/>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5023"/>
                      <a:gd name="connsiteY0" fmla="*/ 298093 h 1039197"/>
                      <a:gd name="connsiteX1" fmla="*/ 315906 w 625023"/>
                      <a:gd name="connsiteY1" fmla="*/ 1128 h 1039197"/>
                      <a:gd name="connsiteX2" fmla="*/ 545909 w 625023"/>
                      <a:gd name="connsiteY2" fmla="*/ 174982 h 1039197"/>
                      <a:gd name="connsiteX3" fmla="*/ 431313 w 625023"/>
                      <a:gd name="connsiteY3" fmla="*/ 494792 h 1039197"/>
                      <a:gd name="connsiteX4" fmla="*/ 624597 w 625023"/>
                      <a:gd name="connsiteY4" fmla="*/ 764621 h 1039197"/>
                      <a:gd name="connsiteX5" fmla="*/ 450592 w 625023"/>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25804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42808"/>
                      <a:gd name="connsiteX1" fmla="*/ 315906 w 641503"/>
                      <a:gd name="connsiteY1" fmla="*/ 1128 h 1042808"/>
                      <a:gd name="connsiteX2" fmla="*/ 545909 w 641503"/>
                      <a:gd name="connsiteY2" fmla="*/ 174982 h 1042808"/>
                      <a:gd name="connsiteX3" fmla="*/ 431313 w 641503"/>
                      <a:gd name="connsiteY3" fmla="*/ 494792 h 1042808"/>
                      <a:gd name="connsiteX4" fmla="*/ 641122 w 641503"/>
                      <a:gd name="connsiteY4" fmla="*/ 764621 h 1042808"/>
                      <a:gd name="connsiteX5" fmla="*/ 384825 w 641503"/>
                      <a:gd name="connsiteY5" fmla="*/ 1042808 h 1042808"/>
                      <a:gd name="connsiteX0" fmla="*/ 4206 w 641503"/>
                      <a:gd name="connsiteY0" fmla="*/ 298093 h 1042808"/>
                      <a:gd name="connsiteX1" fmla="*/ 315906 w 641503"/>
                      <a:gd name="connsiteY1" fmla="*/ 1128 h 1042808"/>
                      <a:gd name="connsiteX2" fmla="*/ 545909 w 641503"/>
                      <a:gd name="connsiteY2" fmla="*/ 174982 h 1042808"/>
                      <a:gd name="connsiteX3" fmla="*/ 431313 w 641503"/>
                      <a:gd name="connsiteY3" fmla="*/ 494792 h 1042808"/>
                      <a:gd name="connsiteX4" fmla="*/ 641122 w 641503"/>
                      <a:gd name="connsiteY4" fmla="*/ 764621 h 1042808"/>
                      <a:gd name="connsiteX5" fmla="*/ 384825 w 641503"/>
                      <a:gd name="connsiteY5" fmla="*/ 1042808 h 104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503" h="1042808">
                        <a:moveTo>
                          <a:pt x="4206" y="298093"/>
                        </a:moveTo>
                        <a:cubicBezTo>
                          <a:pt x="-31441" y="73328"/>
                          <a:pt x="167021" y="-10969"/>
                          <a:pt x="315906" y="1128"/>
                        </a:cubicBezTo>
                        <a:cubicBezTo>
                          <a:pt x="428380" y="8585"/>
                          <a:pt x="527080" y="95916"/>
                          <a:pt x="545909" y="174982"/>
                        </a:cubicBezTo>
                        <a:cubicBezTo>
                          <a:pt x="579319" y="262305"/>
                          <a:pt x="557648" y="418486"/>
                          <a:pt x="431313" y="494792"/>
                        </a:cubicBezTo>
                        <a:cubicBezTo>
                          <a:pt x="576532" y="548013"/>
                          <a:pt x="647384" y="650808"/>
                          <a:pt x="641122" y="764621"/>
                        </a:cubicBezTo>
                        <a:cubicBezTo>
                          <a:pt x="633615" y="919493"/>
                          <a:pt x="535403" y="1017236"/>
                          <a:pt x="384825" y="1042808"/>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91" name="자유형: 도형 45">
                    <a:extLst>
                      <a:ext uri="{FF2B5EF4-FFF2-40B4-BE49-F238E27FC236}">
                        <a16:creationId xmlns:a16="http://schemas.microsoft.com/office/drawing/2014/main" id="{69946EF6-0351-4B18-8020-BCAEB71A5D73}"/>
                      </a:ext>
                    </a:extLst>
                  </p:cNvPr>
                  <p:cNvSpPr/>
                  <p:nvPr/>
                </p:nvSpPr>
                <p:spPr>
                  <a:xfrm>
                    <a:off x="6153240" y="3948272"/>
                    <a:ext cx="785355" cy="780891"/>
                  </a:xfrm>
                  <a:custGeom>
                    <a:avLst/>
                    <a:gdLst>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7877 w 1035080"/>
                      <a:gd name="connsiteY0" fmla="*/ 213173 h 925619"/>
                      <a:gd name="connsiteX1" fmla="*/ 535806 w 1035080"/>
                      <a:gd name="connsiteY1" fmla="*/ 0 h 925619"/>
                      <a:gd name="connsiteX2" fmla="*/ 676051 w 1035080"/>
                      <a:gd name="connsiteY2" fmla="*/ 311345 h 925619"/>
                      <a:gd name="connsiteX3" fmla="*/ 1035080 w 1035080"/>
                      <a:gd name="connsiteY3" fmla="*/ 535737 h 925619"/>
                      <a:gd name="connsiteX4" fmla="*/ 603124 w 1035080"/>
                      <a:gd name="connsiteY4" fmla="*/ 925619 h 925619"/>
                      <a:gd name="connsiteX5" fmla="*/ 53565 w 1035080"/>
                      <a:gd name="connsiteY5" fmla="*/ 871971 h 925619"/>
                      <a:gd name="connsiteX6" fmla="*/ 106351 w 1035080"/>
                      <a:gd name="connsiteY6" fmla="*/ 395289 h 925619"/>
                      <a:gd name="connsiteX7" fmla="*/ 443903 w 1035080"/>
                      <a:gd name="connsiteY7" fmla="*/ 599641 h 925619"/>
                      <a:gd name="connsiteX0" fmla="*/ 375671 w 1062874"/>
                      <a:gd name="connsiteY0" fmla="*/ 213173 h 925619"/>
                      <a:gd name="connsiteX1" fmla="*/ 563600 w 1062874"/>
                      <a:gd name="connsiteY1" fmla="*/ 0 h 925619"/>
                      <a:gd name="connsiteX2" fmla="*/ 703845 w 1062874"/>
                      <a:gd name="connsiteY2" fmla="*/ 311345 h 925619"/>
                      <a:gd name="connsiteX3" fmla="*/ 1062874 w 1062874"/>
                      <a:gd name="connsiteY3" fmla="*/ 535737 h 925619"/>
                      <a:gd name="connsiteX4" fmla="*/ 630918 w 1062874"/>
                      <a:gd name="connsiteY4" fmla="*/ 925619 h 925619"/>
                      <a:gd name="connsiteX5" fmla="*/ 81359 w 1062874"/>
                      <a:gd name="connsiteY5" fmla="*/ 871971 h 925619"/>
                      <a:gd name="connsiteX6" fmla="*/ 134145 w 1062874"/>
                      <a:gd name="connsiteY6" fmla="*/ 395289 h 925619"/>
                      <a:gd name="connsiteX7" fmla="*/ 471697 w 1062874"/>
                      <a:gd name="connsiteY7" fmla="*/ 599641 h 92561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30918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06130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9036"/>
                      <a:gd name="connsiteX1" fmla="*/ 563600 w 1062874"/>
                      <a:gd name="connsiteY1" fmla="*/ 0 h 979036"/>
                      <a:gd name="connsiteX2" fmla="*/ 703845 w 1062874"/>
                      <a:gd name="connsiteY2" fmla="*/ 311345 h 979036"/>
                      <a:gd name="connsiteX3" fmla="*/ 1062874 w 1062874"/>
                      <a:gd name="connsiteY3" fmla="*/ 535737 h 979036"/>
                      <a:gd name="connsiteX4" fmla="*/ 597867 w 1062874"/>
                      <a:gd name="connsiteY4" fmla="*/ 942144 h 979036"/>
                      <a:gd name="connsiteX5" fmla="*/ 81359 w 1062874"/>
                      <a:gd name="connsiteY5" fmla="*/ 871971 h 979036"/>
                      <a:gd name="connsiteX6" fmla="*/ 134145 w 1062874"/>
                      <a:gd name="connsiteY6" fmla="*/ 395289 h 979036"/>
                      <a:gd name="connsiteX7" fmla="*/ 471697 w 1062874"/>
                      <a:gd name="connsiteY7" fmla="*/ 599641 h 979036"/>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33999"/>
                      <a:gd name="connsiteX1" fmla="*/ 563600 w 1062874"/>
                      <a:gd name="connsiteY1" fmla="*/ 0 h 1033999"/>
                      <a:gd name="connsiteX2" fmla="*/ 703845 w 1062874"/>
                      <a:gd name="connsiteY2" fmla="*/ 311345 h 1033999"/>
                      <a:gd name="connsiteX3" fmla="*/ 1062874 w 1062874"/>
                      <a:gd name="connsiteY3" fmla="*/ 535737 h 1033999"/>
                      <a:gd name="connsiteX4" fmla="*/ 597867 w 1062874"/>
                      <a:gd name="connsiteY4" fmla="*/ 942144 h 1033999"/>
                      <a:gd name="connsiteX5" fmla="*/ 81359 w 1062874"/>
                      <a:gd name="connsiteY5" fmla="*/ 871971 h 1033999"/>
                      <a:gd name="connsiteX6" fmla="*/ 134145 w 1062874"/>
                      <a:gd name="connsiteY6" fmla="*/ 395289 h 1033999"/>
                      <a:gd name="connsiteX7" fmla="*/ 471697 w 1062874"/>
                      <a:gd name="connsiteY7" fmla="*/ 599641 h 1033999"/>
                      <a:gd name="connsiteX0" fmla="*/ 363975 w 1051178"/>
                      <a:gd name="connsiteY0" fmla="*/ 213173 h 1033999"/>
                      <a:gd name="connsiteX1" fmla="*/ 551904 w 1051178"/>
                      <a:gd name="connsiteY1" fmla="*/ 0 h 1033999"/>
                      <a:gd name="connsiteX2" fmla="*/ 692149 w 1051178"/>
                      <a:gd name="connsiteY2" fmla="*/ 311345 h 1033999"/>
                      <a:gd name="connsiteX3" fmla="*/ 1051178 w 1051178"/>
                      <a:gd name="connsiteY3" fmla="*/ 535737 h 1033999"/>
                      <a:gd name="connsiteX4" fmla="*/ 586171 w 1051178"/>
                      <a:gd name="connsiteY4" fmla="*/ 942144 h 1033999"/>
                      <a:gd name="connsiteX5" fmla="*/ 69663 w 1051178"/>
                      <a:gd name="connsiteY5" fmla="*/ 871971 h 1033999"/>
                      <a:gd name="connsiteX6" fmla="*/ 122449 w 1051178"/>
                      <a:gd name="connsiteY6" fmla="*/ 395289 h 1033999"/>
                      <a:gd name="connsiteX7" fmla="*/ 460001 w 1051178"/>
                      <a:gd name="connsiteY7" fmla="*/ 599641 h 1033999"/>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34653"/>
                      <a:gd name="connsiteY0" fmla="*/ 213173 h 1030327"/>
                      <a:gd name="connsiteX1" fmla="*/ 551904 w 1034653"/>
                      <a:gd name="connsiteY1" fmla="*/ 0 h 1030327"/>
                      <a:gd name="connsiteX2" fmla="*/ 692149 w 1034653"/>
                      <a:gd name="connsiteY2" fmla="*/ 311345 h 1030327"/>
                      <a:gd name="connsiteX3" fmla="*/ 1034653 w 1034653"/>
                      <a:gd name="connsiteY3" fmla="*/ 538491 h 1030327"/>
                      <a:gd name="connsiteX4" fmla="*/ 613713 w 1034653"/>
                      <a:gd name="connsiteY4" fmla="*/ 936636 h 1030327"/>
                      <a:gd name="connsiteX5" fmla="*/ 69663 w 1034653"/>
                      <a:gd name="connsiteY5" fmla="*/ 871971 h 1030327"/>
                      <a:gd name="connsiteX6" fmla="*/ 122449 w 1034653"/>
                      <a:gd name="connsiteY6" fmla="*/ 395289 h 1030327"/>
                      <a:gd name="connsiteX7" fmla="*/ 460001 w 1034653"/>
                      <a:gd name="connsiteY7" fmla="*/ 599641 h 1030327"/>
                      <a:gd name="connsiteX0" fmla="*/ 363975 w 1037690"/>
                      <a:gd name="connsiteY0" fmla="*/ 213173 h 1030327"/>
                      <a:gd name="connsiteX1" fmla="*/ 551904 w 1037690"/>
                      <a:gd name="connsiteY1" fmla="*/ 0 h 1030327"/>
                      <a:gd name="connsiteX2" fmla="*/ 692149 w 1037690"/>
                      <a:gd name="connsiteY2" fmla="*/ 311345 h 1030327"/>
                      <a:gd name="connsiteX3" fmla="*/ 1034653 w 1037690"/>
                      <a:gd name="connsiteY3" fmla="*/ 538491 h 1030327"/>
                      <a:gd name="connsiteX4" fmla="*/ 613713 w 1037690"/>
                      <a:gd name="connsiteY4" fmla="*/ 936636 h 1030327"/>
                      <a:gd name="connsiteX5" fmla="*/ 69663 w 1037690"/>
                      <a:gd name="connsiteY5" fmla="*/ 871971 h 1030327"/>
                      <a:gd name="connsiteX6" fmla="*/ 122449 w 1037690"/>
                      <a:gd name="connsiteY6" fmla="*/ 395289 h 1030327"/>
                      <a:gd name="connsiteX7" fmla="*/ 460001 w 1037690"/>
                      <a:gd name="connsiteY7" fmla="*/ 599641 h 1030327"/>
                      <a:gd name="connsiteX0" fmla="*/ 363975 w 1037917"/>
                      <a:gd name="connsiteY0" fmla="*/ 213173 h 1030327"/>
                      <a:gd name="connsiteX1" fmla="*/ 551904 w 1037917"/>
                      <a:gd name="connsiteY1" fmla="*/ 0 h 1030327"/>
                      <a:gd name="connsiteX2" fmla="*/ 692149 w 1037917"/>
                      <a:gd name="connsiteY2" fmla="*/ 311345 h 1030327"/>
                      <a:gd name="connsiteX3" fmla="*/ 1034653 w 1037917"/>
                      <a:gd name="connsiteY3" fmla="*/ 538491 h 1030327"/>
                      <a:gd name="connsiteX4" fmla="*/ 613713 w 1037917"/>
                      <a:gd name="connsiteY4" fmla="*/ 936636 h 1030327"/>
                      <a:gd name="connsiteX5" fmla="*/ 69663 w 1037917"/>
                      <a:gd name="connsiteY5" fmla="*/ 871971 h 1030327"/>
                      <a:gd name="connsiteX6" fmla="*/ 122449 w 1037917"/>
                      <a:gd name="connsiteY6" fmla="*/ 395289 h 1030327"/>
                      <a:gd name="connsiteX7" fmla="*/ 460001 w 103791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270 h 1030424"/>
                      <a:gd name="connsiteX1" fmla="*/ 551904 w 1041370"/>
                      <a:gd name="connsiteY1" fmla="*/ 97 h 1030424"/>
                      <a:gd name="connsiteX2" fmla="*/ 675624 w 1041370"/>
                      <a:gd name="connsiteY2" fmla="*/ 300425 h 1030424"/>
                      <a:gd name="connsiteX3" fmla="*/ 1034653 w 1041370"/>
                      <a:gd name="connsiteY3" fmla="*/ 538588 h 1030424"/>
                      <a:gd name="connsiteX4" fmla="*/ 613713 w 1041370"/>
                      <a:gd name="connsiteY4" fmla="*/ 936733 h 1030424"/>
                      <a:gd name="connsiteX5" fmla="*/ 69663 w 1041370"/>
                      <a:gd name="connsiteY5" fmla="*/ 872068 h 1030424"/>
                      <a:gd name="connsiteX6" fmla="*/ 122449 w 1041370"/>
                      <a:gd name="connsiteY6" fmla="*/ 395386 h 1030424"/>
                      <a:gd name="connsiteX7" fmla="*/ 460001 w 1041370"/>
                      <a:gd name="connsiteY7" fmla="*/ 599738 h 1030424"/>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266"/>
                      <a:gd name="connsiteY0" fmla="*/ 237961 h 1016230"/>
                      <a:gd name="connsiteX1" fmla="*/ 551904 w 1041266"/>
                      <a:gd name="connsiteY1" fmla="*/ 0 h 1016230"/>
                      <a:gd name="connsiteX2" fmla="*/ 675624 w 1041266"/>
                      <a:gd name="connsiteY2" fmla="*/ 300328 h 1016230"/>
                      <a:gd name="connsiteX3" fmla="*/ 1034653 w 1041266"/>
                      <a:gd name="connsiteY3" fmla="*/ 538491 h 1016230"/>
                      <a:gd name="connsiteX4" fmla="*/ 610959 w 1041266"/>
                      <a:gd name="connsiteY4" fmla="*/ 914602 h 1016230"/>
                      <a:gd name="connsiteX5" fmla="*/ 69663 w 1041266"/>
                      <a:gd name="connsiteY5" fmla="*/ 871971 h 1016230"/>
                      <a:gd name="connsiteX6" fmla="*/ 122449 w 1041266"/>
                      <a:gd name="connsiteY6" fmla="*/ 395289 h 1016230"/>
                      <a:gd name="connsiteX7" fmla="*/ 407671 w 1041266"/>
                      <a:gd name="connsiteY7" fmla="*/ 709810 h 1016230"/>
                      <a:gd name="connsiteX0" fmla="*/ 408043 w 1042386"/>
                      <a:gd name="connsiteY0" fmla="*/ 237961 h 1016230"/>
                      <a:gd name="connsiteX1" fmla="*/ 551904 w 1042386"/>
                      <a:gd name="connsiteY1" fmla="*/ 0 h 1016230"/>
                      <a:gd name="connsiteX2" fmla="*/ 675624 w 1042386"/>
                      <a:gd name="connsiteY2" fmla="*/ 300328 h 1016230"/>
                      <a:gd name="connsiteX3" fmla="*/ 1034653 w 1042386"/>
                      <a:gd name="connsiteY3" fmla="*/ 538491 h 1016230"/>
                      <a:gd name="connsiteX4" fmla="*/ 610959 w 1042386"/>
                      <a:gd name="connsiteY4" fmla="*/ 914602 h 1016230"/>
                      <a:gd name="connsiteX5" fmla="*/ 69663 w 1042386"/>
                      <a:gd name="connsiteY5" fmla="*/ 871971 h 1016230"/>
                      <a:gd name="connsiteX6" fmla="*/ 122449 w 1042386"/>
                      <a:gd name="connsiteY6" fmla="*/ 395289 h 1016230"/>
                      <a:gd name="connsiteX7" fmla="*/ 407671 w 1042386"/>
                      <a:gd name="connsiteY7" fmla="*/ 709810 h 1016230"/>
                      <a:gd name="connsiteX0" fmla="*/ 408043 w 1042386"/>
                      <a:gd name="connsiteY0" fmla="*/ 237961 h 1031503"/>
                      <a:gd name="connsiteX1" fmla="*/ 551904 w 1042386"/>
                      <a:gd name="connsiteY1" fmla="*/ 0 h 1031503"/>
                      <a:gd name="connsiteX2" fmla="*/ 675624 w 1042386"/>
                      <a:gd name="connsiteY2" fmla="*/ 300328 h 1031503"/>
                      <a:gd name="connsiteX3" fmla="*/ 1034653 w 1042386"/>
                      <a:gd name="connsiteY3" fmla="*/ 538491 h 1031503"/>
                      <a:gd name="connsiteX4" fmla="*/ 610959 w 1042386"/>
                      <a:gd name="connsiteY4" fmla="*/ 914602 h 1031503"/>
                      <a:gd name="connsiteX5" fmla="*/ 69663 w 1042386"/>
                      <a:gd name="connsiteY5" fmla="*/ 871971 h 1031503"/>
                      <a:gd name="connsiteX6" fmla="*/ 122449 w 1042386"/>
                      <a:gd name="connsiteY6" fmla="*/ 395289 h 1031503"/>
                      <a:gd name="connsiteX7" fmla="*/ 407671 w 1042386"/>
                      <a:gd name="connsiteY7" fmla="*/ 709810 h 1031503"/>
                      <a:gd name="connsiteX0" fmla="*/ 408043 w 1040983"/>
                      <a:gd name="connsiteY0" fmla="*/ 237961 h 1031503"/>
                      <a:gd name="connsiteX1" fmla="*/ 551904 w 1040983"/>
                      <a:gd name="connsiteY1" fmla="*/ 0 h 1031503"/>
                      <a:gd name="connsiteX2" fmla="*/ 675624 w 1040983"/>
                      <a:gd name="connsiteY2" fmla="*/ 300328 h 1031503"/>
                      <a:gd name="connsiteX3" fmla="*/ 1034653 w 1040983"/>
                      <a:gd name="connsiteY3" fmla="*/ 538491 h 1031503"/>
                      <a:gd name="connsiteX4" fmla="*/ 610959 w 1040983"/>
                      <a:gd name="connsiteY4" fmla="*/ 914602 h 1031503"/>
                      <a:gd name="connsiteX5" fmla="*/ 69663 w 1040983"/>
                      <a:gd name="connsiteY5" fmla="*/ 871971 h 1031503"/>
                      <a:gd name="connsiteX6" fmla="*/ 122449 w 1040983"/>
                      <a:gd name="connsiteY6" fmla="*/ 395289 h 1031503"/>
                      <a:gd name="connsiteX7" fmla="*/ 407671 w 1040983"/>
                      <a:gd name="connsiteY7" fmla="*/ 709810 h 1031503"/>
                      <a:gd name="connsiteX0" fmla="*/ 408043 w 1040983"/>
                      <a:gd name="connsiteY0" fmla="*/ 237961 h 1036239"/>
                      <a:gd name="connsiteX1" fmla="*/ 551904 w 1040983"/>
                      <a:gd name="connsiteY1" fmla="*/ 0 h 1036239"/>
                      <a:gd name="connsiteX2" fmla="*/ 675624 w 1040983"/>
                      <a:gd name="connsiteY2" fmla="*/ 300328 h 1036239"/>
                      <a:gd name="connsiteX3" fmla="*/ 1034653 w 1040983"/>
                      <a:gd name="connsiteY3" fmla="*/ 538491 h 1036239"/>
                      <a:gd name="connsiteX4" fmla="*/ 610959 w 1040983"/>
                      <a:gd name="connsiteY4" fmla="*/ 914602 h 1036239"/>
                      <a:gd name="connsiteX5" fmla="*/ 69663 w 1040983"/>
                      <a:gd name="connsiteY5" fmla="*/ 871971 h 1036239"/>
                      <a:gd name="connsiteX6" fmla="*/ 122449 w 1040983"/>
                      <a:gd name="connsiteY6" fmla="*/ 395289 h 1036239"/>
                      <a:gd name="connsiteX7" fmla="*/ 407671 w 1040983"/>
                      <a:gd name="connsiteY7" fmla="*/ 709810 h 1036239"/>
                      <a:gd name="connsiteX0" fmla="*/ 408043 w 1040106"/>
                      <a:gd name="connsiteY0" fmla="*/ 237961 h 1036239"/>
                      <a:gd name="connsiteX1" fmla="*/ 551904 w 1040106"/>
                      <a:gd name="connsiteY1" fmla="*/ 0 h 1036239"/>
                      <a:gd name="connsiteX2" fmla="*/ 675624 w 1040106"/>
                      <a:gd name="connsiteY2" fmla="*/ 300328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2163"/>
                      <a:gd name="connsiteY0" fmla="*/ 237961 h 1036239"/>
                      <a:gd name="connsiteX1" fmla="*/ 551904 w 1042163"/>
                      <a:gd name="connsiteY1" fmla="*/ 0 h 1036239"/>
                      <a:gd name="connsiteX2" fmla="*/ 694904 w 1042163"/>
                      <a:gd name="connsiteY2" fmla="*/ 308591 h 1036239"/>
                      <a:gd name="connsiteX3" fmla="*/ 1034653 w 1042163"/>
                      <a:gd name="connsiteY3" fmla="*/ 538491 h 1036239"/>
                      <a:gd name="connsiteX4" fmla="*/ 610959 w 1042163"/>
                      <a:gd name="connsiteY4" fmla="*/ 914602 h 1036239"/>
                      <a:gd name="connsiteX5" fmla="*/ 69663 w 1042163"/>
                      <a:gd name="connsiteY5" fmla="*/ 871971 h 1036239"/>
                      <a:gd name="connsiteX6" fmla="*/ 122449 w 1042163"/>
                      <a:gd name="connsiteY6" fmla="*/ 395289 h 1036239"/>
                      <a:gd name="connsiteX7" fmla="*/ 407671 w 1042163"/>
                      <a:gd name="connsiteY7" fmla="*/ 709810 h 10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163" h="1036239">
                        <a:moveTo>
                          <a:pt x="408043" y="237961"/>
                        </a:moveTo>
                        <a:cubicBezTo>
                          <a:pt x="343992" y="128344"/>
                          <a:pt x="425913" y="2202"/>
                          <a:pt x="551904" y="0"/>
                        </a:cubicBezTo>
                        <a:cubicBezTo>
                          <a:pt x="692297" y="9220"/>
                          <a:pt x="799637" y="145134"/>
                          <a:pt x="694904" y="308591"/>
                        </a:cubicBezTo>
                        <a:cubicBezTo>
                          <a:pt x="913733" y="254856"/>
                          <a:pt x="1005866" y="388412"/>
                          <a:pt x="1034653" y="538491"/>
                        </a:cubicBezTo>
                        <a:cubicBezTo>
                          <a:pt x="1080710" y="748323"/>
                          <a:pt x="911934" y="1029765"/>
                          <a:pt x="610959" y="914602"/>
                        </a:cubicBezTo>
                        <a:cubicBezTo>
                          <a:pt x="529678" y="1130828"/>
                          <a:pt x="156451" y="1022057"/>
                          <a:pt x="69663" y="871971"/>
                        </a:cubicBezTo>
                        <a:cubicBezTo>
                          <a:pt x="-4549" y="766325"/>
                          <a:pt x="-59482" y="489919"/>
                          <a:pt x="122449" y="395289"/>
                        </a:cubicBezTo>
                        <a:cubicBezTo>
                          <a:pt x="315758" y="274283"/>
                          <a:pt x="605462" y="514080"/>
                          <a:pt x="407671" y="709810"/>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92" name="자유형: 도형 46">
                    <a:extLst>
                      <a:ext uri="{FF2B5EF4-FFF2-40B4-BE49-F238E27FC236}">
                        <a16:creationId xmlns:a16="http://schemas.microsoft.com/office/drawing/2014/main" id="{C05B3B11-8121-411B-86DF-163A292CE9E1}"/>
                      </a:ext>
                    </a:extLst>
                  </p:cNvPr>
                  <p:cNvSpPr/>
                  <p:nvPr/>
                </p:nvSpPr>
                <p:spPr>
                  <a:xfrm>
                    <a:off x="6150565" y="3902140"/>
                    <a:ext cx="223711" cy="335071"/>
                  </a:xfrm>
                  <a:custGeom>
                    <a:avLst/>
                    <a:gdLst>
                      <a:gd name="connsiteX0" fmla="*/ 0 w 210368"/>
                      <a:gd name="connsiteY0" fmla="*/ 692812 h 692812"/>
                      <a:gd name="connsiteX1" fmla="*/ 145855 w 210368"/>
                      <a:gd name="connsiteY1" fmla="*/ 0 h 692812"/>
                      <a:gd name="connsiteX2" fmla="*/ 210368 w 210368"/>
                      <a:gd name="connsiteY2" fmla="*/ 350614 h 692812"/>
                      <a:gd name="connsiteX0" fmla="*/ 0 w 204758"/>
                      <a:gd name="connsiteY0" fmla="*/ 692812 h 692812"/>
                      <a:gd name="connsiteX1" fmla="*/ 145855 w 204758"/>
                      <a:gd name="connsiteY1" fmla="*/ 0 h 692812"/>
                      <a:gd name="connsiteX2" fmla="*/ 204758 w 204758"/>
                      <a:gd name="connsiteY2" fmla="*/ 350614 h 692812"/>
                      <a:gd name="connsiteX0" fmla="*/ 0 w 259110"/>
                      <a:gd name="connsiteY0" fmla="*/ 692812 h 692812"/>
                      <a:gd name="connsiteX1" fmla="*/ 145855 w 259110"/>
                      <a:gd name="connsiteY1" fmla="*/ 0 h 692812"/>
                      <a:gd name="connsiteX2" fmla="*/ 204758 w 259110"/>
                      <a:gd name="connsiteY2" fmla="*/ 350614 h 692812"/>
                      <a:gd name="connsiteX0" fmla="*/ 0 w 259110"/>
                      <a:gd name="connsiteY0" fmla="*/ 670372 h 670372"/>
                      <a:gd name="connsiteX1" fmla="*/ 145855 w 259110"/>
                      <a:gd name="connsiteY1" fmla="*/ 0 h 670372"/>
                      <a:gd name="connsiteX2" fmla="*/ 204758 w 259110"/>
                      <a:gd name="connsiteY2" fmla="*/ 328174 h 670372"/>
                      <a:gd name="connsiteX0" fmla="*/ 0 w 276458"/>
                      <a:gd name="connsiteY0" fmla="*/ 670372 h 670372"/>
                      <a:gd name="connsiteX1" fmla="*/ 145855 w 276458"/>
                      <a:gd name="connsiteY1" fmla="*/ 0 h 670372"/>
                      <a:gd name="connsiteX2" fmla="*/ 204758 w 276458"/>
                      <a:gd name="connsiteY2" fmla="*/ 328174 h 670372"/>
                      <a:gd name="connsiteX0" fmla="*/ 0 w 276458"/>
                      <a:gd name="connsiteY0" fmla="*/ 670381 h 670381"/>
                      <a:gd name="connsiteX1" fmla="*/ 145855 w 276458"/>
                      <a:gd name="connsiteY1" fmla="*/ 9 h 670381"/>
                      <a:gd name="connsiteX2" fmla="*/ 204758 w 276458"/>
                      <a:gd name="connsiteY2" fmla="*/ 328183 h 670381"/>
                      <a:gd name="connsiteX0" fmla="*/ 17567 w 294025"/>
                      <a:gd name="connsiteY0" fmla="*/ 670381 h 670381"/>
                      <a:gd name="connsiteX1" fmla="*/ 163422 w 294025"/>
                      <a:gd name="connsiteY1" fmla="*/ 9 h 670381"/>
                      <a:gd name="connsiteX2" fmla="*/ 222325 w 294025"/>
                      <a:gd name="connsiteY2" fmla="*/ 328183 h 670381"/>
                      <a:gd name="connsiteX0" fmla="*/ 17567 w 327330"/>
                      <a:gd name="connsiteY0" fmla="*/ 671068 h 671068"/>
                      <a:gd name="connsiteX1" fmla="*/ 163422 w 327330"/>
                      <a:gd name="connsiteY1" fmla="*/ 696 h 671068"/>
                      <a:gd name="connsiteX2" fmla="*/ 222325 w 327330"/>
                      <a:gd name="connsiteY2" fmla="*/ 328870 h 671068"/>
                      <a:gd name="connsiteX0" fmla="*/ 17567 w 321664"/>
                      <a:gd name="connsiteY0" fmla="*/ 671068 h 671068"/>
                      <a:gd name="connsiteX1" fmla="*/ 163422 w 321664"/>
                      <a:gd name="connsiteY1" fmla="*/ 696 h 671068"/>
                      <a:gd name="connsiteX2" fmla="*/ 222325 w 321664"/>
                      <a:gd name="connsiteY2" fmla="*/ 328870 h 671068"/>
                      <a:gd name="connsiteX0" fmla="*/ 18431 w 322528"/>
                      <a:gd name="connsiteY0" fmla="*/ 671068 h 671068"/>
                      <a:gd name="connsiteX1" fmla="*/ 164286 w 322528"/>
                      <a:gd name="connsiteY1" fmla="*/ 696 h 671068"/>
                      <a:gd name="connsiteX2" fmla="*/ 223189 w 322528"/>
                      <a:gd name="connsiteY2" fmla="*/ 328870 h 671068"/>
                      <a:gd name="connsiteX0" fmla="*/ 18431 w 311947"/>
                      <a:gd name="connsiteY0" fmla="*/ 671151 h 671151"/>
                      <a:gd name="connsiteX1" fmla="*/ 164286 w 311947"/>
                      <a:gd name="connsiteY1" fmla="*/ 779 h 671151"/>
                      <a:gd name="connsiteX2" fmla="*/ 203910 w 311947"/>
                      <a:gd name="connsiteY2" fmla="*/ 312427 h 671151"/>
                      <a:gd name="connsiteX0" fmla="*/ 18431 w 319515"/>
                      <a:gd name="connsiteY0" fmla="*/ 670768 h 670768"/>
                      <a:gd name="connsiteX1" fmla="*/ 164286 w 319515"/>
                      <a:gd name="connsiteY1" fmla="*/ 396 h 670768"/>
                      <a:gd name="connsiteX2" fmla="*/ 203910 w 319515"/>
                      <a:gd name="connsiteY2" fmla="*/ 312044 h 670768"/>
                      <a:gd name="connsiteX0" fmla="*/ 16717 w 317801"/>
                      <a:gd name="connsiteY0" fmla="*/ 670768 h 670768"/>
                      <a:gd name="connsiteX1" fmla="*/ 162572 w 317801"/>
                      <a:gd name="connsiteY1" fmla="*/ 396 h 670768"/>
                      <a:gd name="connsiteX2" fmla="*/ 202196 w 317801"/>
                      <a:gd name="connsiteY2" fmla="*/ 312044 h 670768"/>
                      <a:gd name="connsiteX0" fmla="*/ 16717 w 320719"/>
                      <a:gd name="connsiteY0" fmla="*/ 670412 h 670412"/>
                      <a:gd name="connsiteX1" fmla="*/ 162572 w 320719"/>
                      <a:gd name="connsiteY1" fmla="*/ 40 h 670412"/>
                      <a:gd name="connsiteX2" fmla="*/ 202196 w 320719"/>
                      <a:gd name="connsiteY2" fmla="*/ 311688 h 670412"/>
                      <a:gd name="connsiteX0" fmla="*/ 16717 w 314294"/>
                      <a:gd name="connsiteY0" fmla="*/ 670412 h 670412"/>
                      <a:gd name="connsiteX1" fmla="*/ 162572 w 314294"/>
                      <a:gd name="connsiteY1" fmla="*/ 40 h 670412"/>
                      <a:gd name="connsiteX2" fmla="*/ 202196 w 314294"/>
                      <a:gd name="connsiteY2" fmla="*/ 311688 h 670412"/>
                      <a:gd name="connsiteX0" fmla="*/ 20002 w 313692"/>
                      <a:gd name="connsiteY0" fmla="*/ 684181 h 684181"/>
                      <a:gd name="connsiteX1" fmla="*/ 157594 w 313692"/>
                      <a:gd name="connsiteY1" fmla="*/ 38 h 684181"/>
                      <a:gd name="connsiteX2" fmla="*/ 205481 w 313692"/>
                      <a:gd name="connsiteY2" fmla="*/ 325457 h 684181"/>
                      <a:gd name="connsiteX0" fmla="*/ 20002 w 335146"/>
                      <a:gd name="connsiteY0" fmla="*/ 684143 h 684143"/>
                      <a:gd name="connsiteX1" fmla="*/ 157594 w 335146"/>
                      <a:gd name="connsiteY1" fmla="*/ 0 h 684143"/>
                      <a:gd name="connsiteX2" fmla="*/ 205481 w 335146"/>
                      <a:gd name="connsiteY2" fmla="*/ 325419 h 684143"/>
                      <a:gd name="connsiteX0" fmla="*/ 20002 w 322593"/>
                      <a:gd name="connsiteY0" fmla="*/ 684143 h 684143"/>
                      <a:gd name="connsiteX1" fmla="*/ 157594 w 322593"/>
                      <a:gd name="connsiteY1" fmla="*/ 0 h 684143"/>
                      <a:gd name="connsiteX2" fmla="*/ 177939 w 322593"/>
                      <a:gd name="connsiteY2" fmla="*/ 275843 h 684143"/>
                      <a:gd name="connsiteX0" fmla="*/ 20002 w 322593"/>
                      <a:gd name="connsiteY0" fmla="*/ 684143 h 684143"/>
                      <a:gd name="connsiteX1" fmla="*/ 157594 w 322593"/>
                      <a:gd name="connsiteY1" fmla="*/ 0 h 684143"/>
                      <a:gd name="connsiteX2" fmla="*/ 177939 w 322593"/>
                      <a:gd name="connsiteY2" fmla="*/ 275843 h 684143"/>
                      <a:gd name="connsiteX0" fmla="*/ 20002 w 305016"/>
                      <a:gd name="connsiteY0" fmla="*/ 684145 h 684145"/>
                      <a:gd name="connsiteX1" fmla="*/ 157594 w 305016"/>
                      <a:gd name="connsiteY1" fmla="*/ 2 h 684145"/>
                      <a:gd name="connsiteX2" fmla="*/ 177939 w 305016"/>
                      <a:gd name="connsiteY2" fmla="*/ 275845 h 684145"/>
                      <a:gd name="connsiteX0" fmla="*/ 20002 w 305016"/>
                      <a:gd name="connsiteY0" fmla="*/ 684145 h 684145"/>
                      <a:gd name="connsiteX1" fmla="*/ 157594 w 305016"/>
                      <a:gd name="connsiteY1" fmla="*/ 2 h 684145"/>
                      <a:gd name="connsiteX2" fmla="*/ 177939 w 305016"/>
                      <a:gd name="connsiteY2" fmla="*/ 275845 h 684145"/>
                      <a:gd name="connsiteX0" fmla="*/ 11876 w 318923"/>
                      <a:gd name="connsiteY0" fmla="*/ 463808 h 463808"/>
                      <a:gd name="connsiteX1" fmla="*/ 171501 w 318923"/>
                      <a:gd name="connsiteY1" fmla="*/ 2 h 463808"/>
                      <a:gd name="connsiteX2" fmla="*/ 191846 w 318923"/>
                      <a:gd name="connsiteY2" fmla="*/ 275845 h 463808"/>
                      <a:gd name="connsiteX0" fmla="*/ 11876 w 318923"/>
                      <a:gd name="connsiteY0" fmla="*/ 444528 h 444528"/>
                      <a:gd name="connsiteX1" fmla="*/ 171501 w 318923"/>
                      <a:gd name="connsiteY1" fmla="*/ 2 h 444528"/>
                      <a:gd name="connsiteX2" fmla="*/ 191846 w 318923"/>
                      <a:gd name="connsiteY2" fmla="*/ 275845 h 444528"/>
                      <a:gd name="connsiteX0" fmla="*/ 1452 w 308499"/>
                      <a:gd name="connsiteY0" fmla="*/ 444528 h 444528"/>
                      <a:gd name="connsiteX1" fmla="*/ 161077 w 308499"/>
                      <a:gd name="connsiteY1" fmla="*/ 2 h 444528"/>
                      <a:gd name="connsiteX2" fmla="*/ 181422 w 308499"/>
                      <a:gd name="connsiteY2" fmla="*/ 275845 h 444528"/>
                      <a:gd name="connsiteX0" fmla="*/ 1452 w 296864"/>
                      <a:gd name="connsiteY0" fmla="*/ 444638 h 444638"/>
                      <a:gd name="connsiteX1" fmla="*/ 161077 w 296864"/>
                      <a:gd name="connsiteY1" fmla="*/ 112 h 444638"/>
                      <a:gd name="connsiteX2" fmla="*/ 181422 w 296864"/>
                      <a:gd name="connsiteY2" fmla="*/ 275955 h 444638"/>
                    </a:gdLst>
                    <a:ahLst/>
                    <a:cxnLst>
                      <a:cxn ang="0">
                        <a:pos x="connsiteX0" y="connsiteY0"/>
                      </a:cxn>
                      <a:cxn ang="0">
                        <a:pos x="connsiteX1" y="connsiteY1"/>
                      </a:cxn>
                      <a:cxn ang="0">
                        <a:pos x="connsiteX2" y="connsiteY2"/>
                      </a:cxn>
                    </a:cxnLst>
                    <a:rect l="l" t="t" r="r" b="b"/>
                    <a:pathLst>
                      <a:path w="296864" h="444638">
                        <a:moveTo>
                          <a:pt x="1452" y="444638"/>
                        </a:moveTo>
                        <a:cubicBezTo>
                          <a:pt x="-2260" y="204656"/>
                          <a:pt x="-11482" y="8739"/>
                          <a:pt x="161077" y="112"/>
                        </a:cubicBezTo>
                        <a:cubicBezTo>
                          <a:pt x="350238" y="-6281"/>
                          <a:pt x="327228" y="262274"/>
                          <a:pt x="181422" y="275955"/>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cxnSp>
                <p:nvCxnSpPr>
                  <p:cNvPr id="193" name="직선 연결선 47">
                    <a:extLst>
                      <a:ext uri="{FF2B5EF4-FFF2-40B4-BE49-F238E27FC236}">
                        <a16:creationId xmlns:a16="http://schemas.microsoft.com/office/drawing/2014/main" id="{2FDBBA1B-A896-4AFD-9802-AE929D937F4D}"/>
                      </a:ext>
                    </a:extLst>
                  </p:cNvPr>
                  <p:cNvCxnSpPr>
                    <a:cxnSpLocks/>
                  </p:cNvCxnSpPr>
                  <p:nvPr/>
                </p:nvCxnSpPr>
                <p:spPr>
                  <a:xfrm flipH="1">
                    <a:off x="6152008" y="3476077"/>
                    <a:ext cx="1188" cy="974737"/>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82" name="자유형: 도형 95">
                  <a:extLst>
                    <a:ext uri="{FF2B5EF4-FFF2-40B4-BE49-F238E27FC236}">
                      <a16:creationId xmlns:a16="http://schemas.microsoft.com/office/drawing/2014/main" id="{D2E504D4-5C62-4AC4-AD8D-9FE392CE7BAA}"/>
                    </a:ext>
                  </a:extLst>
                </p:cNvPr>
                <p:cNvSpPr/>
                <p:nvPr/>
              </p:nvSpPr>
              <p:spPr>
                <a:xfrm flipH="1">
                  <a:off x="3323392" y="61421"/>
                  <a:ext cx="2193989" cy="3316965"/>
                </a:xfrm>
                <a:custGeom>
                  <a:avLst/>
                  <a:gdLst>
                    <a:gd name="connsiteX0" fmla="*/ 467139 w 2385391"/>
                    <a:gd name="connsiteY0" fmla="*/ 0 h 3518453"/>
                    <a:gd name="connsiteX1" fmla="*/ 1023731 w 2385391"/>
                    <a:gd name="connsiteY1" fmla="*/ 357809 h 3518453"/>
                    <a:gd name="connsiteX2" fmla="*/ 1630018 w 2385391"/>
                    <a:gd name="connsiteY2" fmla="*/ 268357 h 3518453"/>
                    <a:gd name="connsiteX3" fmla="*/ 1789044 w 2385391"/>
                    <a:gd name="connsiteY3" fmla="*/ 715618 h 3518453"/>
                    <a:gd name="connsiteX4" fmla="*/ 2216426 w 2385391"/>
                    <a:gd name="connsiteY4" fmla="*/ 1063487 h 3518453"/>
                    <a:gd name="connsiteX5" fmla="*/ 2037522 w 2385391"/>
                    <a:gd name="connsiteY5" fmla="*/ 1639957 h 3518453"/>
                    <a:gd name="connsiteX6" fmla="*/ 2385391 w 2385391"/>
                    <a:gd name="connsiteY6" fmla="*/ 2057400 h 3518453"/>
                    <a:gd name="connsiteX7" fmla="*/ 1938131 w 2385391"/>
                    <a:gd name="connsiteY7" fmla="*/ 2643809 h 3518453"/>
                    <a:gd name="connsiteX8" fmla="*/ 1719470 w 2385391"/>
                    <a:gd name="connsiteY8" fmla="*/ 3299792 h 3518453"/>
                    <a:gd name="connsiteX9" fmla="*/ 1033670 w 2385391"/>
                    <a:gd name="connsiteY9" fmla="*/ 3349487 h 3518453"/>
                    <a:gd name="connsiteX10" fmla="*/ 357809 w 2385391"/>
                    <a:gd name="connsiteY10" fmla="*/ 3518453 h 3518453"/>
                    <a:gd name="connsiteX11" fmla="*/ 0 w 2385391"/>
                    <a:gd name="connsiteY11" fmla="*/ 2733261 h 3518453"/>
                    <a:gd name="connsiteX12" fmla="*/ 9939 w 2385391"/>
                    <a:gd name="connsiteY12" fmla="*/ 536713 h 3518453"/>
                    <a:gd name="connsiteX13" fmla="*/ 467139 w 2385391"/>
                    <a:gd name="connsiteY13" fmla="*/ 0 h 3518453"/>
                    <a:gd name="connsiteX0" fmla="*/ 467139 w 2385391"/>
                    <a:gd name="connsiteY0" fmla="*/ 0 h 3518453"/>
                    <a:gd name="connsiteX1" fmla="*/ 1023731 w 2385391"/>
                    <a:gd name="connsiteY1" fmla="*/ 357809 h 3518453"/>
                    <a:gd name="connsiteX2" fmla="*/ 1630018 w 2385391"/>
                    <a:gd name="connsiteY2" fmla="*/ 268357 h 3518453"/>
                    <a:gd name="connsiteX3" fmla="*/ 1789044 w 2385391"/>
                    <a:gd name="connsiteY3" fmla="*/ 715618 h 3518453"/>
                    <a:gd name="connsiteX4" fmla="*/ 2216426 w 2385391"/>
                    <a:gd name="connsiteY4" fmla="*/ 1063487 h 3518453"/>
                    <a:gd name="connsiteX5" fmla="*/ 2037522 w 2385391"/>
                    <a:gd name="connsiteY5" fmla="*/ 1639957 h 3518453"/>
                    <a:gd name="connsiteX6" fmla="*/ 2385391 w 2385391"/>
                    <a:gd name="connsiteY6" fmla="*/ 2057400 h 3518453"/>
                    <a:gd name="connsiteX7" fmla="*/ 1938131 w 2385391"/>
                    <a:gd name="connsiteY7" fmla="*/ 2643809 h 3518453"/>
                    <a:gd name="connsiteX8" fmla="*/ 1719470 w 2385391"/>
                    <a:gd name="connsiteY8" fmla="*/ 3299792 h 3518453"/>
                    <a:gd name="connsiteX9" fmla="*/ 1033670 w 2385391"/>
                    <a:gd name="connsiteY9" fmla="*/ 3349487 h 3518453"/>
                    <a:gd name="connsiteX10" fmla="*/ 357809 w 2385391"/>
                    <a:gd name="connsiteY10" fmla="*/ 3518453 h 3518453"/>
                    <a:gd name="connsiteX11" fmla="*/ 0 w 2385391"/>
                    <a:gd name="connsiteY11" fmla="*/ 2733261 h 3518453"/>
                    <a:gd name="connsiteX12" fmla="*/ 9939 w 2385391"/>
                    <a:gd name="connsiteY12" fmla="*/ 536713 h 3518453"/>
                    <a:gd name="connsiteX13" fmla="*/ 467139 w 2385391"/>
                    <a:gd name="connsiteY13" fmla="*/ 0 h 3518453"/>
                    <a:gd name="connsiteX0" fmla="*/ 467139 w 2385391"/>
                    <a:gd name="connsiteY0" fmla="*/ 2004 h 3520457"/>
                    <a:gd name="connsiteX1" fmla="*/ 1023731 w 2385391"/>
                    <a:gd name="connsiteY1" fmla="*/ 359813 h 3520457"/>
                    <a:gd name="connsiteX2" fmla="*/ 1630018 w 2385391"/>
                    <a:gd name="connsiteY2" fmla="*/ 270361 h 3520457"/>
                    <a:gd name="connsiteX3" fmla="*/ 1789044 w 2385391"/>
                    <a:gd name="connsiteY3" fmla="*/ 717622 h 3520457"/>
                    <a:gd name="connsiteX4" fmla="*/ 2216426 w 2385391"/>
                    <a:gd name="connsiteY4" fmla="*/ 1065491 h 3520457"/>
                    <a:gd name="connsiteX5" fmla="*/ 2037522 w 2385391"/>
                    <a:gd name="connsiteY5" fmla="*/ 1641961 h 3520457"/>
                    <a:gd name="connsiteX6" fmla="*/ 2385391 w 2385391"/>
                    <a:gd name="connsiteY6" fmla="*/ 2059404 h 3520457"/>
                    <a:gd name="connsiteX7" fmla="*/ 1938131 w 2385391"/>
                    <a:gd name="connsiteY7" fmla="*/ 2645813 h 3520457"/>
                    <a:gd name="connsiteX8" fmla="*/ 1719470 w 2385391"/>
                    <a:gd name="connsiteY8" fmla="*/ 3301796 h 3520457"/>
                    <a:gd name="connsiteX9" fmla="*/ 1033670 w 2385391"/>
                    <a:gd name="connsiteY9" fmla="*/ 3351491 h 3520457"/>
                    <a:gd name="connsiteX10" fmla="*/ 357809 w 2385391"/>
                    <a:gd name="connsiteY10" fmla="*/ 3520457 h 3520457"/>
                    <a:gd name="connsiteX11" fmla="*/ 0 w 2385391"/>
                    <a:gd name="connsiteY11" fmla="*/ 2735265 h 3520457"/>
                    <a:gd name="connsiteX12" fmla="*/ 9939 w 2385391"/>
                    <a:gd name="connsiteY12" fmla="*/ 538717 h 3520457"/>
                    <a:gd name="connsiteX13" fmla="*/ 467139 w 2385391"/>
                    <a:gd name="connsiteY13" fmla="*/ 2004 h 3520457"/>
                    <a:gd name="connsiteX0" fmla="*/ 467139 w 2385391"/>
                    <a:gd name="connsiteY0" fmla="*/ 2004 h 3520457"/>
                    <a:gd name="connsiteX1" fmla="*/ 1023731 w 2385391"/>
                    <a:gd name="connsiteY1" fmla="*/ 359813 h 3520457"/>
                    <a:gd name="connsiteX2" fmla="*/ 1630018 w 2385391"/>
                    <a:gd name="connsiteY2" fmla="*/ 270361 h 3520457"/>
                    <a:gd name="connsiteX3" fmla="*/ 1789044 w 2385391"/>
                    <a:gd name="connsiteY3" fmla="*/ 717622 h 3520457"/>
                    <a:gd name="connsiteX4" fmla="*/ 2216426 w 2385391"/>
                    <a:gd name="connsiteY4" fmla="*/ 1065491 h 3520457"/>
                    <a:gd name="connsiteX5" fmla="*/ 2037522 w 2385391"/>
                    <a:gd name="connsiteY5" fmla="*/ 1641961 h 3520457"/>
                    <a:gd name="connsiteX6" fmla="*/ 2385391 w 2385391"/>
                    <a:gd name="connsiteY6" fmla="*/ 2059404 h 3520457"/>
                    <a:gd name="connsiteX7" fmla="*/ 1938131 w 2385391"/>
                    <a:gd name="connsiteY7" fmla="*/ 2645813 h 3520457"/>
                    <a:gd name="connsiteX8" fmla="*/ 1719470 w 2385391"/>
                    <a:gd name="connsiteY8" fmla="*/ 3301796 h 3520457"/>
                    <a:gd name="connsiteX9" fmla="*/ 1033670 w 2385391"/>
                    <a:gd name="connsiteY9" fmla="*/ 3351491 h 3520457"/>
                    <a:gd name="connsiteX10" fmla="*/ 357809 w 2385391"/>
                    <a:gd name="connsiteY10" fmla="*/ 3520457 h 3520457"/>
                    <a:gd name="connsiteX11" fmla="*/ 0 w 2385391"/>
                    <a:gd name="connsiteY11" fmla="*/ 2735265 h 3520457"/>
                    <a:gd name="connsiteX12" fmla="*/ 9939 w 2385391"/>
                    <a:gd name="connsiteY12" fmla="*/ 538717 h 3520457"/>
                    <a:gd name="connsiteX13" fmla="*/ 467139 w 2385391"/>
                    <a:gd name="connsiteY13" fmla="*/ 2004 h 3520457"/>
                    <a:gd name="connsiteX0" fmla="*/ 467139 w 2385391"/>
                    <a:gd name="connsiteY0" fmla="*/ 1983 h 3520436"/>
                    <a:gd name="connsiteX1" fmla="*/ 991074 w 2385391"/>
                    <a:gd name="connsiteY1" fmla="*/ 363058 h 3520436"/>
                    <a:gd name="connsiteX2" fmla="*/ 1630018 w 2385391"/>
                    <a:gd name="connsiteY2" fmla="*/ 270340 h 3520436"/>
                    <a:gd name="connsiteX3" fmla="*/ 1789044 w 2385391"/>
                    <a:gd name="connsiteY3" fmla="*/ 717601 h 3520436"/>
                    <a:gd name="connsiteX4" fmla="*/ 2216426 w 2385391"/>
                    <a:gd name="connsiteY4" fmla="*/ 1065470 h 3520436"/>
                    <a:gd name="connsiteX5" fmla="*/ 2037522 w 2385391"/>
                    <a:gd name="connsiteY5" fmla="*/ 1641940 h 3520436"/>
                    <a:gd name="connsiteX6" fmla="*/ 2385391 w 2385391"/>
                    <a:gd name="connsiteY6" fmla="*/ 2059383 h 3520436"/>
                    <a:gd name="connsiteX7" fmla="*/ 1938131 w 2385391"/>
                    <a:gd name="connsiteY7" fmla="*/ 2645792 h 3520436"/>
                    <a:gd name="connsiteX8" fmla="*/ 1719470 w 2385391"/>
                    <a:gd name="connsiteY8" fmla="*/ 3301775 h 3520436"/>
                    <a:gd name="connsiteX9" fmla="*/ 1033670 w 2385391"/>
                    <a:gd name="connsiteY9" fmla="*/ 3351470 h 3520436"/>
                    <a:gd name="connsiteX10" fmla="*/ 357809 w 2385391"/>
                    <a:gd name="connsiteY10" fmla="*/ 3520436 h 3520436"/>
                    <a:gd name="connsiteX11" fmla="*/ 0 w 2385391"/>
                    <a:gd name="connsiteY11" fmla="*/ 2735244 h 3520436"/>
                    <a:gd name="connsiteX12" fmla="*/ 9939 w 2385391"/>
                    <a:gd name="connsiteY12" fmla="*/ 538696 h 3520436"/>
                    <a:gd name="connsiteX13" fmla="*/ 467139 w 2385391"/>
                    <a:gd name="connsiteY13" fmla="*/ 1983 h 3520436"/>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21194 w 2385391"/>
                    <a:gd name="connsiteY5" fmla="*/ 1656441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21194 w 2385391"/>
                    <a:gd name="connsiteY5" fmla="*/ 1656441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95068 w 2385391"/>
                    <a:gd name="connsiteY5" fmla="*/ 1640113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52734"/>
                    <a:gd name="connsiteY0" fmla="*/ 3421 h 3521874"/>
                    <a:gd name="connsiteX1" fmla="*/ 991074 w 2352734"/>
                    <a:gd name="connsiteY1" fmla="*/ 364496 h 3521874"/>
                    <a:gd name="connsiteX2" fmla="*/ 1597361 w 2352734"/>
                    <a:gd name="connsiteY2" fmla="*/ 304435 h 3521874"/>
                    <a:gd name="connsiteX3" fmla="*/ 1762919 w 2352734"/>
                    <a:gd name="connsiteY3" fmla="*/ 741899 h 3521874"/>
                    <a:gd name="connsiteX4" fmla="*/ 2190300 w 2352734"/>
                    <a:gd name="connsiteY4" fmla="*/ 1096300 h 3521874"/>
                    <a:gd name="connsiteX5" fmla="*/ 1982005 w 2352734"/>
                    <a:gd name="connsiteY5" fmla="*/ 1627050 h 3521874"/>
                    <a:gd name="connsiteX6" fmla="*/ 2352734 w 2352734"/>
                    <a:gd name="connsiteY6" fmla="*/ 2080415 h 3521874"/>
                    <a:gd name="connsiteX7" fmla="*/ 1938131 w 2352734"/>
                    <a:gd name="connsiteY7" fmla="*/ 2647230 h 3521874"/>
                    <a:gd name="connsiteX8" fmla="*/ 1719470 w 2352734"/>
                    <a:gd name="connsiteY8" fmla="*/ 3303213 h 3521874"/>
                    <a:gd name="connsiteX9" fmla="*/ 1033670 w 2352734"/>
                    <a:gd name="connsiteY9" fmla="*/ 3352908 h 3521874"/>
                    <a:gd name="connsiteX10" fmla="*/ 357809 w 2352734"/>
                    <a:gd name="connsiteY10" fmla="*/ 3521874 h 3521874"/>
                    <a:gd name="connsiteX11" fmla="*/ 0 w 2352734"/>
                    <a:gd name="connsiteY11" fmla="*/ 2736682 h 3521874"/>
                    <a:gd name="connsiteX12" fmla="*/ 9939 w 2352734"/>
                    <a:gd name="connsiteY12" fmla="*/ 540134 h 3521874"/>
                    <a:gd name="connsiteX13" fmla="*/ 467139 w 2352734"/>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27050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15271 w 2352860"/>
                    <a:gd name="connsiteY7" fmla="*/ 2614573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15271 w 2352860"/>
                    <a:gd name="connsiteY7" fmla="*/ 2614573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21104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08041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08041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734"/>
                    <a:gd name="connsiteY0" fmla="*/ 3421 h 3521874"/>
                    <a:gd name="connsiteX1" fmla="*/ 991074 w 2352734"/>
                    <a:gd name="connsiteY1" fmla="*/ 364496 h 3521874"/>
                    <a:gd name="connsiteX2" fmla="*/ 1597361 w 2352734"/>
                    <a:gd name="connsiteY2" fmla="*/ 304435 h 3521874"/>
                    <a:gd name="connsiteX3" fmla="*/ 1762919 w 2352734"/>
                    <a:gd name="connsiteY3" fmla="*/ 741899 h 3521874"/>
                    <a:gd name="connsiteX4" fmla="*/ 2190300 w 2352734"/>
                    <a:gd name="connsiteY4" fmla="*/ 1096300 h 3521874"/>
                    <a:gd name="connsiteX5" fmla="*/ 1982005 w 2352734"/>
                    <a:gd name="connsiteY5" fmla="*/ 1640112 h 3521874"/>
                    <a:gd name="connsiteX6" fmla="*/ 2352734 w 2352734"/>
                    <a:gd name="connsiteY6" fmla="*/ 2080415 h 3521874"/>
                    <a:gd name="connsiteX7" fmla="*/ 1882614 w 2352734"/>
                    <a:gd name="connsiteY7" fmla="*/ 2608041 h 3521874"/>
                    <a:gd name="connsiteX8" fmla="*/ 1719470 w 2352734"/>
                    <a:gd name="connsiteY8" fmla="*/ 3303213 h 3521874"/>
                    <a:gd name="connsiteX9" fmla="*/ 1033670 w 2352734"/>
                    <a:gd name="connsiteY9" fmla="*/ 3352908 h 3521874"/>
                    <a:gd name="connsiteX10" fmla="*/ 357809 w 2352734"/>
                    <a:gd name="connsiteY10" fmla="*/ 3521874 h 3521874"/>
                    <a:gd name="connsiteX11" fmla="*/ 0 w 2352734"/>
                    <a:gd name="connsiteY11" fmla="*/ 2736682 h 3521874"/>
                    <a:gd name="connsiteX12" fmla="*/ 9939 w 2352734"/>
                    <a:gd name="connsiteY12" fmla="*/ 540134 h 3521874"/>
                    <a:gd name="connsiteX13" fmla="*/ 467139 w 2352734"/>
                    <a:gd name="connsiteY13" fmla="*/ 3421 h 3521874"/>
                    <a:gd name="connsiteX0" fmla="*/ 467139 w 2352760"/>
                    <a:gd name="connsiteY0" fmla="*/ 3421 h 3521874"/>
                    <a:gd name="connsiteX1" fmla="*/ 991074 w 2352760"/>
                    <a:gd name="connsiteY1" fmla="*/ 364496 h 3521874"/>
                    <a:gd name="connsiteX2" fmla="*/ 1597361 w 2352760"/>
                    <a:gd name="connsiteY2" fmla="*/ 304435 h 3521874"/>
                    <a:gd name="connsiteX3" fmla="*/ 1762919 w 2352760"/>
                    <a:gd name="connsiteY3" fmla="*/ 741899 h 3521874"/>
                    <a:gd name="connsiteX4" fmla="*/ 2190300 w 2352760"/>
                    <a:gd name="connsiteY4" fmla="*/ 1096300 h 3521874"/>
                    <a:gd name="connsiteX5" fmla="*/ 1982005 w 2352760"/>
                    <a:gd name="connsiteY5" fmla="*/ 1640112 h 3521874"/>
                    <a:gd name="connsiteX6" fmla="*/ 2352734 w 2352760"/>
                    <a:gd name="connsiteY6" fmla="*/ 2080415 h 3521874"/>
                    <a:gd name="connsiteX7" fmla="*/ 1882614 w 2352760"/>
                    <a:gd name="connsiteY7" fmla="*/ 2608041 h 3521874"/>
                    <a:gd name="connsiteX8" fmla="*/ 1719470 w 2352760"/>
                    <a:gd name="connsiteY8" fmla="*/ 3303213 h 3521874"/>
                    <a:gd name="connsiteX9" fmla="*/ 1033670 w 2352760"/>
                    <a:gd name="connsiteY9" fmla="*/ 3352908 h 3521874"/>
                    <a:gd name="connsiteX10" fmla="*/ 357809 w 2352760"/>
                    <a:gd name="connsiteY10" fmla="*/ 3521874 h 3521874"/>
                    <a:gd name="connsiteX11" fmla="*/ 0 w 2352760"/>
                    <a:gd name="connsiteY11" fmla="*/ 2736682 h 3521874"/>
                    <a:gd name="connsiteX12" fmla="*/ 9939 w 2352760"/>
                    <a:gd name="connsiteY12" fmla="*/ 540134 h 3521874"/>
                    <a:gd name="connsiteX13" fmla="*/ 467139 w 2352760"/>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82614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90079 w 2349495"/>
                    <a:gd name="connsiteY8" fmla="*/ 3264025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90079 w 2349495"/>
                    <a:gd name="connsiteY8" fmla="*/ 3264025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484067"/>
                    <a:gd name="connsiteX1" fmla="*/ 991074 w 2349495"/>
                    <a:gd name="connsiteY1" fmla="*/ 364496 h 3484067"/>
                    <a:gd name="connsiteX2" fmla="*/ 1597361 w 2349495"/>
                    <a:gd name="connsiteY2" fmla="*/ 304435 h 3484067"/>
                    <a:gd name="connsiteX3" fmla="*/ 1762919 w 2349495"/>
                    <a:gd name="connsiteY3" fmla="*/ 741899 h 3484067"/>
                    <a:gd name="connsiteX4" fmla="*/ 2190300 w 2349495"/>
                    <a:gd name="connsiteY4" fmla="*/ 1096300 h 3484067"/>
                    <a:gd name="connsiteX5" fmla="*/ 1982005 w 2349495"/>
                    <a:gd name="connsiteY5" fmla="*/ 1640112 h 3484067"/>
                    <a:gd name="connsiteX6" fmla="*/ 2349468 w 2349495"/>
                    <a:gd name="connsiteY6" fmla="*/ 2100010 h 3484067"/>
                    <a:gd name="connsiteX7" fmla="*/ 1869551 w 2349495"/>
                    <a:gd name="connsiteY7" fmla="*/ 2608041 h 3484067"/>
                    <a:gd name="connsiteX8" fmla="*/ 1686813 w 2349495"/>
                    <a:gd name="connsiteY8" fmla="*/ 3254228 h 3484067"/>
                    <a:gd name="connsiteX9" fmla="*/ 1108782 w 2349495"/>
                    <a:gd name="connsiteY9" fmla="*/ 3333313 h 3484067"/>
                    <a:gd name="connsiteX10" fmla="*/ 364340 w 2349495"/>
                    <a:gd name="connsiteY10" fmla="*/ 3469622 h 3484067"/>
                    <a:gd name="connsiteX11" fmla="*/ 0 w 2349495"/>
                    <a:gd name="connsiteY11" fmla="*/ 2736682 h 3484067"/>
                    <a:gd name="connsiteX12" fmla="*/ 9939 w 2349495"/>
                    <a:gd name="connsiteY12" fmla="*/ 540134 h 3484067"/>
                    <a:gd name="connsiteX13" fmla="*/ 467139 w 2349495"/>
                    <a:gd name="connsiteY13" fmla="*/ 3421 h 3484067"/>
                    <a:gd name="connsiteX0" fmla="*/ 467139 w 2349495"/>
                    <a:gd name="connsiteY0" fmla="*/ 3421 h 3480224"/>
                    <a:gd name="connsiteX1" fmla="*/ 991074 w 2349495"/>
                    <a:gd name="connsiteY1" fmla="*/ 364496 h 3480224"/>
                    <a:gd name="connsiteX2" fmla="*/ 1597361 w 2349495"/>
                    <a:gd name="connsiteY2" fmla="*/ 304435 h 3480224"/>
                    <a:gd name="connsiteX3" fmla="*/ 1762919 w 2349495"/>
                    <a:gd name="connsiteY3" fmla="*/ 741899 h 3480224"/>
                    <a:gd name="connsiteX4" fmla="*/ 2190300 w 2349495"/>
                    <a:gd name="connsiteY4" fmla="*/ 1096300 h 3480224"/>
                    <a:gd name="connsiteX5" fmla="*/ 1982005 w 2349495"/>
                    <a:gd name="connsiteY5" fmla="*/ 1640112 h 3480224"/>
                    <a:gd name="connsiteX6" fmla="*/ 2349468 w 2349495"/>
                    <a:gd name="connsiteY6" fmla="*/ 2100010 h 3480224"/>
                    <a:gd name="connsiteX7" fmla="*/ 1869551 w 2349495"/>
                    <a:gd name="connsiteY7" fmla="*/ 2608041 h 3480224"/>
                    <a:gd name="connsiteX8" fmla="*/ 1686813 w 2349495"/>
                    <a:gd name="connsiteY8" fmla="*/ 3254228 h 3480224"/>
                    <a:gd name="connsiteX9" fmla="*/ 1108782 w 2349495"/>
                    <a:gd name="connsiteY9" fmla="*/ 3333313 h 3480224"/>
                    <a:gd name="connsiteX10" fmla="*/ 370871 w 2349495"/>
                    <a:gd name="connsiteY10" fmla="*/ 3459825 h 3480224"/>
                    <a:gd name="connsiteX11" fmla="*/ 0 w 2349495"/>
                    <a:gd name="connsiteY11" fmla="*/ 2736682 h 3480224"/>
                    <a:gd name="connsiteX12" fmla="*/ 9939 w 2349495"/>
                    <a:gd name="connsiteY12" fmla="*/ 540134 h 3480224"/>
                    <a:gd name="connsiteX13" fmla="*/ 467139 w 2349495"/>
                    <a:gd name="connsiteY13" fmla="*/ 3421 h 3480224"/>
                    <a:gd name="connsiteX0" fmla="*/ 467139 w 2349495"/>
                    <a:gd name="connsiteY0" fmla="*/ 3421 h 3552207"/>
                    <a:gd name="connsiteX1" fmla="*/ 991074 w 2349495"/>
                    <a:gd name="connsiteY1" fmla="*/ 364496 h 3552207"/>
                    <a:gd name="connsiteX2" fmla="*/ 1597361 w 2349495"/>
                    <a:gd name="connsiteY2" fmla="*/ 304435 h 3552207"/>
                    <a:gd name="connsiteX3" fmla="*/ 1762919 w 2349495"/>
                    <a:gd name="connsiteY3" fmla="*/ 741899 h 3552207"/>
                    <a:gd name="connsiteX4" fmla="*/ 2190300 w 2349495"/>
                    <a:gd name="connsiteY4" fmla="*/ 1096300 h 3552207"/>
                    <a:gd name="connsiteX5" fmla="*/ 1982005 w 2349495"/>
                    <a:gd name="connsiteY5" fmla="*/ 1640112 h 3552207"/>
                    <a:gd name="connsiteX6" fmla="*/ 2349468 w 2349495"/>
                    <a:gd name="connsiteY6" fmla="*/ 2100010 h 3552207"/>
                    <a:gd name="connsiteX7" fmla="*/ 1869551 w 2349495"/>
                    <a:gd name="connsiteY7" fmla="*/ 2608041 h 3552207"/>
                    <a:gd name="connsiteX8" fmla="*/ 1686813 w 2349495"/>
                    <a:gd name="connsiteY8" fmla="*/ 3254228 h 3552207"/>
                    <a:gd name="connsiteX9" fmla="*/ 1108782 w 2349495"/>
                    <a:gd name="connsiteY9" fmla="*/ 3333313 h 3552207"/>
                    <a:gd name="connsiteX10" fmla="*/ 370871 w 2349495"/>
                    <a:gd name="connsiteY10" fmla="*/ 3459825 h 3552207"/>
                    <a:gd name="connsiteX11" fmla="*/ 0 w 2349495"/>
                    <a:gd name="connsiteY11" fmla="*/ 2736682 h 3552207"/>
                    <a:gd name="connsiteX12" fmla="*/ 9939 w 2349495"/>
                    <a:gd name="connsiteY12" fmla="*/ 540134 h 3552207"/>
                    <a:gd name="connsiteX13" fmla="*/ 467139 w 2349495"/>
                    <a:gd name="connsiteY13" fmla="*/ 3421 h 3552207"/>
                    <a:gd name="connsiteX0" fmla="*/ 467139 w 2349495"/>
                    <a:gd name="connsiteY0" fmla="*/ 3421 h 3552207"/>
                    <a:gd name="connsiteX1" fmla="*/ 991074 w 2349495"/>
                    <a:gd name="connsiteY1" fmla="*/ 364496 h 3552207"/>
                    <a:gd name="connsiteX2" fmla="*/ 1597361 w 2349495"/>
                    <a:gd name="connsiteY2" fmla="*/ 304435 h 3552207"/>
                    <a:gd name="connsiteX3" fmla="*/ 1762919 w 2349495"/>
                    <a:gd name="connsiteY3" fmla="*/ 741899 h 3552207"/>
                    <a:gd name="connsiteX4" fmla="*/ 2190300 w 2349495"/>
                    <a:gd name="connsiteY4" fmla="*/ 1096300 h 3552207"/>
                    <a:gd name="connsiteX5" fmla="*/ 1982005 w 2349495"/>
                    <a:gd name="connsiteY5" fmla="*/ 1640112 h 3552207"/>
                    <a:gd name="connsiteX6" fmla="*/ 2349468 w 2349495"/>
                    <a:gd name="connsiteY6" fmla="*/ 2100010 h 3552207"/>
                    <a:gd name="connsiteX7" fmla="*/ 1869551 w 2349495"/>
                    <a:gd name="connsiteY7" fmla="*/ 2608041 h 3552207"/>
                    <a:gd name="connsiteX8" fmla="*/ 1686813 w 2349495"/>
                    <a:gd name="connsiteY8" fmla="*/ 3254228 h 3552207"/>
                    <a:gd name="connsiteX9" fmla="*/ 1108782 w 2349495"/>
                    <a:gd name="connsiteY9" fmla="*/ 3333313 h 3552207"/>
                    <a:gd name="connsiteX10" fmla="*/ 370871 w 2349495"/>
                    <a:gd name="connsiteY10" fmla="*/ 3459825 h 3552207"/>
                    <a:gd name="connsiteX11" fmla="*/ 0 w 2349495"/>
                    <a:gd name="connsiteY11" fmla="*/ 2736682 h 3552207"/>
                    <a:gd name="connsiteX12" fmla="*/ 9939 w 2349495"/>
                    <a:gd name="connsiteY12" fmla="*/ 540134 h 3552207"/>
                    <a:gd name="connsiteX13" fmla="*/ 467139 w 2349495"/>
                    <a:gd name="connsiteY13" fmla="*/ 3421 h 3552207"/>
                    <a:gd name="connsiteX0" fmla="*/ 467233 w 2349589"/>
                    <a:gd name="connsiteY0" fmla="*/ 3421 h 3552207"/>
                    <a:gd name="connsiteX1" fmla="*/ 991168 w 2349589"/>
                    <a:gd name="connsiteY1" fmla="*/ 364496 h 3552207"/>
                    <a:gd name="connsiteX2" fmla="*/ 1597455 w 2349589"/>
                    <a:gd name="connsiteY2" fmla="*/ 304435 h 3552207"/>
                    <a:gd name="connsiteX3" fmla="*/ 1763013 w 2349589"/>
                    <a:gd name="connsiteY3" fmla="*/ 741899 h 3552207"/>
                    <a:gd name="connsiteX4" fmla="*/ 2190394 w 2349589"/>
                    <a:gd name="connsiteY4" fmla="*/ 1096300 h 3552207"/>
                    <a:gd name="connsiteX5" fmla="*/ 1982099 w 2349589"/>
                    <a:gd name="connsiteY5" fmla="*/ 1640112 h 3552207"/>
                    <a:gd name="connsiteX6" fmla="*/ 2349562 w 2349589"/>
                    <a:gd name="connsiteY6" fmla="*/ 2100010 h 3552207"/>
                    <a:gd name="connsiteX7" fmla="*/ 1869645 w 2349589"/>
                    <a:gd name="connsiteY7" fmla="*/ 2608041 h 3552207"/>
                    <a:gd name="connsiteX8" fmla="*/ 1686907 w 2349589"/>
                    <a:gd name="connsiteY8" fmla="*/ 3254228 h 3552207"/>
                    <a:gd name="connsiteX9" fmla="*/ 1108876 w 2349589"/>
                    <a:gd name="connsiteY9" fmla="*/ 3333313 h 3552207"/>
                    <a:gd name="connsiteX10" fmla="*/ 370965 w 2349589"/>
                    <a:gd name="connsiteY10" fmla="*/ 3459825 h 3552207"/>
                    <a:gd name="connsiteX11" fmla="*/ 94 w 2349589"/>
                    <a:gd name="connsiteY11" fmla="*/ 2736682 h 3552207"/>
                    <a:gd name="connsiteX12" fmla="*/ 10033 w 2349589"/>
                    <a:gd name="connsiteY12" fmla="*/ 540134 h 3552207"/>
                    <a:gd name="connsiteX13" fmla="*/ 467233 w 2349589"/>
                    <a:gd name="connsiteY13" fmla="*/ 3421 h 3552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9589" h="3552207">
                      <a:moveTo>
                        <a:pt x="467233" y="3421"/>
                      </a:moveTo>
                      <a:cubicBezTo>
                        <a:pt x="734407" y="-24266"/>
                        <a:pt x="981985" y="117864"/>
                        <a:pt x="991168" y="364496"/>
                      </a:cubicBezTo>
                      <a:cubicBezTo>
                        <a:pt x="1194352" y="121319"/>
                        <a:pt x="1498773" y="227572"/>
                        <a:pt x="1597455" y="304435"/>
                      </a:cubicBezTo>
                      <a:cubicBezTo>
                        <a:pt x="1689652" y="352285"/>
                        <a:pt x="1788382" y="579749"/>
                        <a:pt x="1763013" y="741899"/>
                      </a:cubicBezTo>
                      <a:cubicBezTo>
                        <a:pt x="1943573" y="782744"/>
                        <a:pt x="2133931" y="882371"/>
                        <a:pt x="2190394" y="1096300"/>
                      </a:cubicBezTo>
                      <a:cubicBezTo>
                        <a:pt x="2247236" y="1330910"/>
                        <a:pt x="2127731" y="1529599"/>
                        <a:pt x="1982099" y="1640112"/>
                      </a:cubicBezTo>
                      <a:cubicBezTo>
                        <a:pt x="2152484" y="1693262"/>
                        <a:pt x="2352260" y="1890106"/>
                        <a:pt x="2349562" y="2100010"/>
                      </a:cubicBezTo>
                      <a:cubicBezTo>
                        <a:pt x="2319129" y="2527345"/>
                        <a:pt x="2047035" y="2618311"/>
                        <a:pt x="1869645" y="2608041"/>
                      </a:cubicBezTo>
                      <a:cubicBezTo>
                        <a:pt x="1950246" y="2898548"/>
                        <a:pt x="1812046" y="3097616"/>
                        <a:pt x="1686907" y="3254228"/>
                      </a:cubicBezTo>
                      <a:cubicBezTo>
                        <a:pt x="1508381" y="3391624"/>
                        <a:pt x="1336387" y="3401657"/>
                        <a:pt x="1108876" y="3333313"/>
                      </a:cubicBezTo>
                      <a:cubicBezTo>
                        <a:pt x="969586" y="3611704"/>
                        <a:pt x="680072" y="3589648"/>
                        <a:pt x="370965" y="3459825"/>
                      </a:cubicBezTo>
                      <a:cubicBezTo>
                        <a:pt x="103649" y="3346140"/>
                        <a:pt x="-3644" y="3069170"/>
                        <a:pt x="94" y="2736682"/>
                      </a:cubicBezTo>
                      <a:lnTo>
                        <a:pt x="10033" y="540134"/>
                      </a:lnTo>
                      <a:cubicBezTo>
                        <a:pt x="2413" y="246930"/>
                        <a:pt x="200533" y="45165"/>
                        <a:pt x="467233" y="342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nvGrpSpPr>
                <p:cNvPr id="183" name="그룹 96">
                  <a:extLst>
                    <a:ext uri="{FF2B5EF4-FFF2-40B4-BE49-F238E27FC236}">
                      <a16:creationId xmlns:a16="http://schemas.microsoft.com/office/drawing/2014/main" id="{45C10397-1DD1-439B-8126-0D24003F50A2}"/>
                    </a:ext>
                  </a:extLst>
                </p:cNvPr>
                <p:cNvGrpSpPr/>
                <p:nvPr/>
              </p:nvGrpSpPr>
              <p:grpSpPr>
                <a:xfrm flipH="1">
                  <a:off x="3326867" y="66818"/>
                  <a:ext cx="2194998" cy="3306170"/>
                  <a:chOff x="6150565" y="3254095"/>
                  <a:chExt cx="979312" cy="1475068"/>
                </a:xfrm>
              </p:grpSpPr>
              <p:sp>
                <p:nvSpPr>
                  <p:cNvPr id="184" name="자유형: 도형 97">
                    <a:extLst>
                      <a:ext uri="{FF2B5EF4-FFF2-40B4-BE49-F238E27FC236}">
                        <a16:creationId xmlns:a16="http://schemas.microsoft.com/office/drawing/2014/main" id="{03D16D34-1D54-4187-BA0E-9DA00D5012A8}"/>
                      </a:ext>
                    </a:extLst>
                  </p:cNvPr>
                  <p:cNvSpPr/>
                  <p:nvPr/>
                </p:nvSpPr>
                <p:spPr>
                  <a:xfrm>
                    <a:off x="6154072" y="3254095"/>
                    <a:ext cx="734589" cy="517434"/>
                  </a:xfrm>
                  <a:custGeom>
                    <a:avLst/>
                    <a:gdLst>
                      <a:gd name="connsiteX0" fmla="*/ 182319 w 931229"/>
                      <a:gd name="connsiteY0" fmla="*/ 476834 h 617079"/>
                      <a:gd name="connsiteX1" fmla="*/ 423541 w 931229"/>
                      <a:gd name="connsiteY1" fmla="*/ 339394 h 617079"/>
                      <a:gd name="connsiteX2" fmla="*/ 516103 w 931229"/>
                      <a:gd name="connsiteY2" fmla="*/ 617079 h 617079"/>
                      <a:gd name="connsiteX3" fmla="*/ 0 w 931229"/>
                      <a:gd name="connsiteY3" fmla="*/ 448785 h 617079"/>
                      <a:gd name="connsiteX4" fmla="*/ 274881 w 931229"/>
                      <a:gd name="connsiteY4" fmla="*/ 0 h 617079"/>
                      <a:gd name="connsiteX5" fmla="*/ 504883 w 931229"/>
                      <a:gd name="connsiteY5" fmla="*/ 235612 h 617079"/>
                      <a:gd name="connsiteX6" fmla="*/ 765740 w 931229"/>
                      <a:gd name="connsiteY6" fmla="*/ 159879 h 617079"/>
                      <a:gd name="connsiteX7" fmla="*/ 931229 w 931229"/>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68"/>
                      <a:gd name="connsiteY0" fmla="*/ 476834 h 617079"/>
                      <a:gd name="connsiteX1" fmla="*/ 423541 w 931968"/>
                      <a:gd name="connsiteY1" fmla="*/ 339394 h 617079"/>
                      <a:gd name="connsiteX2" fmla="*/ 516103 w 931968"/>
                      <a:gd name="connsiteY2" fmla="*/ 617079 h 617079"/>
                      <a:gd name="connsiteX3" fmla="*/ 0 w 931968"/>
                      <a:gd name="connsiteY3" fmla="*/ 448785 h 617079"/>
                      <a:gd name="connsiteX4" fmla="*/ 274881 w 931968"/>
                      <a:gd name="connsiteY4" fmla="*/ 0 h 617079"/>
                      <a:gd name="connsiteX5" fmla="*/ 504883 w 931968"/>
                      <a:gd name="connsiteY5" fmla="*/ 235612 h 617079"/>
                      <a:gd name="connsiteX6" fmla="*/ 765740 w 931968"/>
                      <a:gd name="connsiteY6" fmla="*/ 159879 h 617079"/>
                      <a:gd name="connsiteX7" fmla="*/ 931229 w 93196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4161"/>
                      <a:gd name="connsiteY0" fmla="*/ 476834 h 617079"/>
                      <a:gd name="connsiteX1" fmla="*/ 423541 w 934161"/>
                      <a:gd name="connsiteY1" fmla="*/ 339394 h 617079"/>
                      <a:gd name="connsiteX2" fmla="*/ 516103 w 934161"/>
                      <a:gd name="connsiteY2" fmla="*/ 617079 h 617079"/>
                      <a:gd name="connsiteX3" fmla="*/ 0 w 934161"/>
                      <a:gd name="connsiteY3" fmla="*/ 448785 h 617079"/>
                      <a:gd name="connsiteX4" fmla="*/ 274881 w 934161"/>
                      <a:gd name="connsiteY4" fmla="*/ 0 h 617079"/>
                      <a:gd name="connsiteX5" fmla="*/ 477341 w 934161"/>
                      <a:gd name="connsiteY5" fmla="*/ 243874 h 617079"/>
                      <a:gd name="connsiteX6" fmla="*/ 787773 w 934161"/>
                      <a:gd name="connsiteY6" fmla="*/ 162633 h 617079"/>
                      <a:gd name="connsiteX7" fmla="*/ 931229 w 934161"/>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5016"/>
                      <a:gd name="connsiteY0" fmla="*/ 476834 h 617079"/>
                      <a:gd name="connsiteX1" fmla="*/ 423541 w 935016"/>
                      <a:gd name="connsiteY1" fmla="*/ 339394 h 617079"/>
                      <a:gd name="connsiteX2" fmla="*/ 516103 w 935016"/>
                      <a:gd name="connsiteY2" fmla="*/ 617079 h 617079"/>
                      <a:gd name="connsiteX3" fmla="*/ 0 w 935016"/>
                      <a:gd name="connsiteY3" fmla="*/ 448785 h 617079"/>
                      <a:gd name="connsiteX4" fmla="*/ 274881 w 935016"/>
                      <a:gd name="connsiteY4" fmla="*/ 0 h 617079"/>
                      <a:gd name="connsiteX5" fmla="*/ 477341 w 935016"/>
                      <a:gd name="connsiteY5" fmla="*/ 243874 h 617079"/>
                      <a:gd name="connsiteX6" fmla="*/ 782265 w 935016"/>
                      <a:gd name="connsiteY6" fmla="*/ 143353 h 617079"/>
                      <a:gd name="connsiteX7" fmla="*/ 931229 w 935016"/>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77341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60286 w 910740"/>
                      <a:gd name="connsiteY0" fmla="*/ 478537 h 618782"/>
                      <a:gd name="connsiteX1" fmla="*/ 401508 w 910740"/>
                      <a:gd name="connsiteY1" fmla="*/ 341097 h 618782"/>
                      <a:gd name="connsiteX2" fmla="*/ 494070 w 910740"/>
                      <a:gd name="connsiteY2" fmla="*/ 618782 h 618782"/>
                      <a:gd name="connsiteX3" fmla="*/ 0 w 910740"/>
                      <a:gd name="connsiteY3" fmla="*/ 450488 h 618782"/>
                      <a:gd name="connsiteX4" fmla="*/ 217043 w 910740"/>
                      <a:gd name="connsiteY4" fmla="*/ 1703 h 618782"/>
                      <a:gd name="connsiteX5" fmla="*/ 469079 w 910740"/>
                      <a:gd name="connsiteY5" fmla="*/ 245577 h 618782"/>
                      <a:gd name="connsiteX6" fmla="*/ 760232 w 910740"/>
                      <a:gd name="connsiteY6" fmla="*/ 145056 h 618782"/>
                      <a:gd name="connsiteX7" fmla="*/ 909196 w 910740"/>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07765"/>
                      <a:gd name="connsiteX1" fmla="*/ 446317 w 955549"/>
                      <a:gd name="connsiteY1" fmla="*/ 341097 h 607765"/>
                      <a:gd name="connsiteX2" fmla="*/ 527862 w 955549"/>
                      <a:gd name="connsiteY2" fmla="*/ 607765 h 607765"/>
                      <a:gd name="connsiteX3" fmla="*/ 44809 w 955549"/>
                      <a:gd name="connsiteY3" fmla="*/ 450488 h 607765"/>
                      <a:gd name="connsiteX4" fmla="*/ 261852 w 955549"/>
                      <a:gd name="connsiteY4" fmla="*/ 1703 h 607765"/>
                      <a:gd name="connsiteX5" fmla="*/ 513888 w 955549"/>
                      <a:gd name="connsiteY5" fmla="*/ 245577 h 607765"/>
                      <a:gd name="connsiteX6" fmla="*/ 805041 w 955549"/>
                      <a:gd name="connsiteY6" fmla="*/ 145056 h 607765"/>
                      <a:gd name="connsiteX7" fmla="*/ 954005 w 955549"/>
                      <a:gd name="connsiteY7" fmla="*/ 405609 h 60776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8696 w 962625"/>
                      <a:gd name="connsiteY0" fmla="*/ 500570 h 673975"/>
                      <a:gd name="connsiteX1" fmla="*/ 403816 w 962625"/>
                      <a:gd name="connsiteY1" fmla="*/ 327327 h 673975"/>
                      <a:gd name="connsiteX2" fmla="*/ 485362 w 962625"/>
                      <a:gd name="connsiteY2" fmla="*/ 610520 h 673975"/>
                      <a:gd name="connsiteX3" fmla="*/ 43623 w 962625"/>
                      <a:gd name="connsiteY3" fmla="*/ 480784 h 673975"/>
                      <a:gd name="connsiteX4" fmla="*/ 268928 w 962625"/>
                      <a:gd name="connsiteY4" fmla="*/ 1703 h 673975"/>
                      <a:gd name="connsiteX5" fmla="*/ 520964 w 962625"/>
                      <a:gd name="connsiteY5" fmla="*/ 245577 h 673975"/>
                      <a:gd name="connsiteX6" fmla="*/ 812117 w 962625"/>
                      <a:gd name="connsiteY6" fmla="*/ 145056 h 673975"/>
                      <a:gd name="connsiteX7" fmla="*/ 961081 w 962625"/>
                      <a:gd name="connsiteY7" fmla="*/ 405609 h 673975"/>
                      <a:gd name="connsiteX0" fmla="*/ 238218 w 972147"/>
                      <a:gd name="connsiteY0" fmla="*/ 500570 h 681004"/>
                      <a:gd name="connsiteX1" fmla="*/ 413338 w 972147"/>
                      <a:gd name="connsiteY1" fmla="*/ 327327 h 681004"/>
                      <a:gd name="connsiteX2" fmla="*/ 494884 w 972147"/>
                      <a:gd name="connsiteY2" fmla="*/ 610520 h 681004"/>
                      <a:gd name="connsiteX3" fmla="*/ 42128 w 972147"/>
                      <a:gd name="connsiteY3" fmla="*/ 505572 h 681004"/>
                      <a:gd name="connsiteX4" fmla="*/ 278450 w 972147"/>
                      <a:gd name="connsiteY4" fmla="*/ 1703 h 681004"/>
                      <a:gd name="connsiteX5" fmla="*/ 530486 w 972147"/>
                      <a:gd name="connsiteY5" fmla="*/ 245577 h 681004"/>
                      <a:gd name="connsiteX6" fmla="*/ 821639 w 972147"/>
                      <a:gd name="connsiteY6" fmla="*/ 145056 h 681004"/>
                      <a:gd name="connsiteX7" fmla="*/ 970603 w 972147"/>
                      <a:gd name="connsiteY7" fmla="*/ 405609 h 681004"/>
                      <a:gd name="connsiteX0" fmla="*/ 238218 w 972147"/>
                      <a:gd name="connsiteY0" fmla="*/ 500570 h 684851"/>
                      <a:gd name="connsiteX1" fmla="*/ 413338 w 972147"/>
                      <a:gd name="connsiteY1" fmla="*/ 327327 h 684851"/>
                      <a:gd name="connsiteX2" fmla="*/ 483867 w 972147"/>
                      <a:gd name="connsiteY2" fmla="*/ 616028 h 684851"/>
                      <a:gd name="connsiteX3" fmla="*/ 42128 w 972147"/>
                      <a:gd name="connsiteY3" fmla="*/ 505572 h 684851"/>
                      <a:gd name="connsiteX4" fmla="*/ 278450 w 972147"/>
                      <a:gd name="connsiteY4" fmla="*/ 1703 h 684851"/>
                      <a:gd name="connsiteX5" fmla="*/ 530486 w 972147"/>
                      <a:gd name="connsiteY5" fmla="*/ 245577 h 684851"/>
                      <a:gd name="connsiteX6" fmla="*/ 821639 w 972147"/>
                      <a:gd name="connsiteY6" fmla="*/ 145056 h 684851"/>
                      <a:gd name="connsiteX7" fmla="*/ 970603 w 972147"/>
                      <a:gd name="connsiteY7" fmla="*/ 405609 h 684851"/>
                      <a:gd name="connsiteX0" fmla="*/ 238218 w 972147"/>
                      <a:gd name="connsiteY0" fmla="*/ 500570 h 678763"/>
                      <a:gd name="connsiteX1" fmla="*/ 413338 w 972147"/>
                      <a:gd name="connsiteY1" fmla="*/ 327327 h 678763"/>
                      <a:gd name="connsiteX2" fmla="*/ 483867 w 972147"/>
                      <a:gd name="connsiteY2" fmla="*/ 616028 h 678763"/>
                      <a:gd name="connsiteX3" fmla="*/ 42128 w 972147"/>
                      <a:gd name="connsiteY3" fmla="*/ 505572 h 678763"/>
                      <a:gd name="connsiteX4" fmla="*/ 278450 w 972147"/>
                      <a:gd name="connsiteY4" fmla="*/ 1703 h 678763"/>
                      <a:gd name="connsiteX5" fmla="*/ 530486 w 972147"/>
                      <a:gd name="connsiteY5" fmla="*/ 245577 h 678763"/>
                      <a:gd name="connsiteX6" fmla="*/ 821639 w 972147"/>
                      <a:gd name="connsiteY6" fmla="*/ 145056 h 678763"/>
                      <a:gd name="connsiteX7" fmla="*/ 970603 w 972147"/>
                      <a:gd name="connsiteY7" fmla="*/ 405609 h 67876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2590 h 680783"/>
                      <a:gd name="connsiteX1" fmla="*/ 413338 w 972147"/>
                      <a:gd name="connsiteY1" fmla="*/ 329347 h 680783"/>
                      <a:gd name="connsiteX2" fmla="*/ 483867 w 972147"/>
                      <a:gd name="connsiteY2" fmla="*/ 618048 h 680783"/>
                      <a:gd name="connsiteX3" fmla="*/ 42128 w 972147"/>
                      <a:gd name="connsiteY3" fmla="*/ 507592 h 680783"/>
                      <a:gd name="connsiteX4" fmla="*/ 278450 w 972147"/>
                      <a:gd name="connsiteY4" fmla="*/ 3723 h 680783"/>
                      <a:gd name="connsiteX5" fmla="*/ 535994 w 972147"/>
                      <a:gd name="connsiteY5" fmla="*/ 211792 h 680783"/>
                      <a:gd name="connsiteX6" fmla="*/ 821639 w 972147"/>
                      <a:gd name="connsiteY6" fmla="*/ 147076 h 680783"/>
                      <a:gd name="connsiteX7" fmla="*/ 970603 w 972147"/>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58028 w 973301"/>
                      <a:gd name="connsiteY5" fmla="*/ 211792 h 680783"/>
                      <a:gd name="connsiteX6" fmla="*/ 857444 w 973301"/>
                      <a:gd name="connsiteY6" fmla="*/ 144322 h 680783"/>
                      <a:gd name="connsiteX7" fmla="*/ 970603 w 973301"/>
                      <a:gd name="connsiteY7" fmla="*/ 407629 h 680783"/>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6290 h 684483"/>
                      <a:gd name="connsiteX1" fmla="*/ 413338 w 973301"/>
                      <a:gd name="connsiteY1" fmla="*/ 333047 h 684483"/>
                      <a:gd name="connsiteX2" fmla="*/ 483867 w 973301"/>
                      <a:gd name="connsiteY2" fmla="*/ 621748 h 684483"/>
                      <a:gd name="connsiteX3" fmla="*/ 42128 w 973301"/>
                      <a:gd name="connsiteY3" fmla="*/ 511292 h 684483"/>
                      <a:gd name="connsiteX4" fmla="*/ 278450 w 973301"/>
                      <a:gd name="connsiteY4" fmla="*/ 7423 h 684483"/>
                      <a:gd name="connsiteX5" fmla="*/ 549765 w 973301"/>
                      <a:gd name="connsiteY5" fmla="*/ 190704 h 684483"/>
                      <a:gd name="connsiteX6" fmla="*/ 857444 w 973301"/>
                      <a:gd name="connsiteY6" fmla="*/ 148022 h 684483"/>
                      <a:gd name="connsiteX7" fmla="*/ 970603 w 973301"/>
                      <a:gd name="connsiteY7" fmla="*/ 411329 h 684483"/>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1535 h 679728"/>
                      <a:gd name="connsiteX1" fmla="*/ 413338 w 973301"/>
                      <a:gd name="connsiteY1" fmla="*/ 328292 h 679728"/>
                      <a:gd name="connsiteX2" fmla="*/ 483867 w 973301"/>
                      <a:gd name="connsiteY2" fmla="*/ 616993 h 679728"/>
                      <a:gd name="connsiteX3" fmla="*/ 42128 w 973301"/>
                      <a:gd name="connsiteY3" fmla="*/ 506537 h 679728"/>
                      <a:gd name="connsiteX4" fmla="*/ 278450 w 973301"/>
                      <a:gd name="connsiteY4" fmla="*/ 2668 h 679728"/>
                      <a:gd name="connsiteX5" fmla="*/ 549765 w 973301"/>
                      <a:gd name="connsiteY5" fmla="*/ 185949 h 679728"/>
                      <a:gd name="connsiteX6" fmla="*/ 857444 w 973301"/>
                      <a:gd name="connsiteY6" fmla="*/ 143267 h 679728"/>
                      <a:gd name="connsiteX7" fmla="*/ 970603 w 973301"/>
                      <a:gd name="connsiteY7" fmla="*/ 406574 h 679728"/>
                      <a:gd name="connsiteX0" fmla="*/ 239713 w 974796"/>
                      <a:gd name="connsiteY0" fmla="*/ 509581 h 687774"/>
                      <a:gd name="connsiteX1" fmla="*/ 414833 w 974796"/>
                      <a:gd name="connsiteY1" fmla="*/ 336338 h 687774"/>
                      <a:gd name="connsiteX2" fmla="*/ 485362 w 974796"/>
                      <a:gd name="connsiteY2" fmla="*/ 625039 h 687774"/>
                      <a:gd name="connsiteX3" fmla="*/ 43623 w 974796"/>
                      <a:gd name="connsiteY3" fmla="*/ 514583 h 687774"/>
                      <a:gd name="connsiteX4" fmla="*/ 268928 w 974796"/>
                      <a:gd name="connsiteY4" fmla="*/ 2452 h 687774"/>
                      <a:gd name="connsiteX5" fmla="*/ 551260 w 974796"/>
                      <a:gd name="connsiteY5" fmla="*/ 193995 h 687774"/>
                      <a:gd name="connsiteX6" fmla="*/ 858939 w 974796"/>
                      <a:gd name="connsiteY6" fmla="*/ 151313 h 687774"/>
                      <a:gd name="connsiteX7" fmla="*/ 972098 w 974796"/>
                      <a:gd name="connsiteY7" fmla="*/ 414620 h 687774"/>
                      <a:gd name="connsiteX0" fmla="*/ 239713 w 974796"/>
                      <a:gd name="connsiteY0" fmla="*/ 508440 h 686633"/>
                      <a:gd name="connsiteX1" fmla="*/ 414833 w 974796"/>
                      <a:gd name="connsiteY1" fmla="*/ 335197 h 686633"/>
                      <a:gd name="connsiteX2" fmla="*/ 485362 w 974796"/>
                      <a:gd name="connsiteY2" fmla="*/ 623898 h 686633"/>
                      <a:gd name="connsiteX3" fmla="*/ 43623 w 974796"/>
                      <a:gd name="connsiteY3" fmla="*/ 513442 h 686633"/>
                      <a:gd name="connsiteX4" fmla="*/ 268928 w 974796"/>
                      <a:gd name="connsiteY4" fmla="*/ 1311 h 686633"/>
                      <a:gd name="connsiteX5" fmla="*/ 551260 w 974796"/>
                      <a:gd name="connsiteY5" fmla="*/ 192854 h 686633"/>
                      <a:gd name="connsiteX6" fmla="*/ 858939 w 974796"/>
                      <a:gd name="connsiteY6" fmla="*/ 150172 h 686633"/>
                      <a:gd name="connsiteX7" fmla="*/ 972098 w 974796"/>
                      <a:gd name="connsiteY7" fmla="*/ 413479 h 68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796" h="686633">
                        <a:moveTo>
                          <a:pt x="239713" y="508440"/>
                        </a:moveTo>
                        <a:cubicBezTo>
                          <a:pt x="220051" y="400199"/>
                          <a:pt x="313311" y="308483"/>
                          <a:pt x="414833" y="335197"/>
                        </a:cubicBezTo>
                        <a:cubicBezTo>
                          <a:pt x="568709" y="355231"/>
                          <a:pt x="571103" y="526747"/>
                          <a:pt x="485362" y="623898"/>
                        </a:cubicBezTo>
                        <a:cubicBezTo>
                          <a:pt x="359231" y="741315"/>
                          <a:pt x="103653" y="687971"/>
                          <a:pt x="43623" y="513442"/>
                        </a:cubicBezTo>
                        <a:cubicBezTo>
                          <a:pt x="-86006" y="165544"/>
                          <a:pt x="98347" y="15949"/>
                          <a:pt x="268928" y="1311"/>
                        </a:cubicBezTo>
                        <a:cubicBezTo>
                          <a:pt x="423631" y="-11041"/>
                          <a:pt x="534267" y="64743"/>
                          <a:pt x="551260" y="192854"/>
                        </a:cubicBezTo>
                        <a:cubicBezTo>
                          <a:pt x="632704" y="84983"/>
                          <a:pt x="783005" y="98296"/>
                          <a:pt x="858939" y="150172"/>
                        </a:cubicBezTo>
                        <a:cubicBezTo>
                          <a:pt x="963678" y="201219"/>
                          <a:pt x="983037" y="310103"/>
                          <a:pt x="972098" y="413479"/>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85" name="자유형: 도형 98">
                    <a:extLst>
                      <a:ext uri="{FF2B5EF4-FFF2-40B4-BE49-F238E27FC236}">
                        <a16:creationId xmlns:a16="http://schemas.microsoft.com/office/drawing/2014/main" id="{B5293BA8-9E5A-48C2-A8C5-A6E6311F41DF}"/>
                      </a:ext>
                    </a:extLst>
                  </p:cNvPr>
                  <p:cNvSpPr/>
                  <p:nvPr/>
                </p:nvSpPr>
                <p:spPr>
                  <a:xfrm>
                    <a:off x="6646452" y="3560646"/>
                    <a:ext cx="483425" cy="785841"/>
                  </a:xfrm>
                  <a:custGeom>
                    <a:avLst/>
                    <a:gdLst>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35314"/>
                      <a:gd name="connsiteX1" fmla="*/ 330979 w 647937"/>
                      <a:gd name="connsiteY1" fmla="*/ 0 h 1035314"/>
                      <a:gd name="connsiteX2" fmla="*/ 560982 w 647937"/>
                      <a:gd name="connsiteY2" fmla="*/ 171099 h 1035314"/>
                      <a:gd name="connsiteX3" fmla="*/ 468420 w 647937"/>
                      <a:gd name="connsiteY3" fmla="*/ 493663 h 1035314"/>
                      <a:gd name="connsiteX4" fmla="*/ 647934 w 647937"/>
                      <a:gd name="connsiteY4" fmla="*/ 793789 h 1035314"/>
                      <a:gd name="connsiteX5" fmla="*/ 465665 w 647937"/>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489"/>
                      <a:gd name="connsiteY0" fmla="*/ 277685 h 1035314"/>
                      <a:gd name="connsiteX1" fmla="*/ 330979 w 642489"/>
                      <a:gd name="connsiteY1" fmla="*/ 0 h 1035314"/>
                      <a:gd name="connsiteX2" fmla="*/ 560982 w 642489"/>
                      <a:gd name="connsiteY2" fmla="*/ 171099 h 1035314"/>
                      <a:gd name="connsiteX3" fmla="*/ 446386 w 642489"/>
                      <a:gd name="connsiteY3" fmla="*/ 490909 h 1035314"/>
                      <a:gd name="connsiteX4" fmla="*/ 642425 w 642489"/>
                      <a:gd name="connsiteY4" fmla="*/ 769001 h 1035314"/>
                      <a:gd name="connsiteX5" fmla="*/ 465665 w 642489"/>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564"/>
                      <a:gd name="connsiteY0" fmla="*/ 277685 h 1035314"/>
                      <a:gd name="connsiteX1" fmla="*/ 330979 w 642564"/>
                      <a:gd name="connsiteY1" fmla="*/ 0 h 1035314"/>
                      <a:gd name="connsiteX2" fmla="*/ 560982 w 642564"/>
                      <a:gd name="connsiteY2" fmla="*/ 171099 h 1035314"/>
                      <a:gd name="connsiteX3" fmla="*/ 446386 w 642564"/>
                      <a:gd name="connsiteY3" fmla="*/ 490909 h 1035314"/>
                      <a:gd name="connsiteX4" fmla="*/ 642425 w 642564"/>
                      <a:gd name="connsiteY4" fmla="*/ 769001 h 1035314"/>
                      <a:gd name="connsiteX5" fmla="*/ 465665 w 642564"/>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80359 h 1037988"/>
                      <a:gd name="connsiteX1" fmla="*/ 330979 w 639815"/>
                      <a:gd name="connsiteY1" fmla="*/ 2674 h 1037988"/>
                      <a:gd name="connsiteX2" fmla="*/ 560982 w 639815"/>
                      <a:gd name="connsiteY2" fmla="*/ 173773 h 1037988"/>
                      <a:gd name="connsiteX3" fmla="*/ 446386 w 639815"/>
                      <a:gd name="connsiteY3" fmla="*/ 493583 h 1037988"/>
                      <a:gd name="connsiteX4" fmla="*/ 639670 w 639815"/>
                      <a:gd name="connsiteY4" fmla="*/ 763412 h 1037988"/>
                      <a:gd name="connsiteX5" fmla="*/ 465665 w 639815"/>
                      <a:gd name="connsiteY5" fmla="*/ 1037988 h 1037988"/>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78763 h 1036392"/>
                      <a:gd name="connsiteX1" fmla="*/ 330979 w 639815"/>
                      <a:gd name="connsiteY1" fmla="*/ 1078 h 1036392"/>
                      <a:gd name="connsiteX2" fmla="*/ 560982 w 639815"/>
                      <a:gd name="connsiteY2" fmla="*/ 172177 h 1036392"/>
                      <a:gd name="connsiteX3" fmla="*/ 446386 w 639815"/>
                      <a:gd name="connsiteY3" fmla="*/ 491987 h 1036392"/>
                      <a:gd name="connsiteX4" fmla="*/ 639670 w 639815"/>
                      <a:gd name="connsiteY4" fmla="*/ 761816 h 1036392"/>
                      <a:gd name="connsiteX5" fmla="*/ 465665 w 639815"/>
                      <a:gd name="connsiteY5" fmla="*/ 1036392 h 1036392"/>
                      <a:gd name="connsiteX0" fmla="*/ 0 w 639815"/>
                      <a:gd name="connsiteY0" fmla="*/ 280192 h 1037821"/>
                      <a:gd name="connsiteX1" fmla="*/ 330979 w 639815"/>
                      <a:gd name="connsiteY1" fmla="*/ 2507 h 1037821"/>
                      <a:gd name="connsiteX2" fmla="*/ 560982 w 639815"/>
                      <a:gd name="connsiteY2" fmla="*/ 173606 h 1037821"/>
                      <a:gd name="connsiteX3" fmla="*/ 446386 w 639815"/>
                      <a:gd name="connsiteY3" fmla="*/ 493416 h 1037821"/>
                      <a:gd name="connsiteX4" fmla="*/ 639670 w 639815"/>
                      <a:gd name="connsiteY4" fmla="*/ 763245 h 1037821"/>
                      <a:gd name="connsiteX5" fmla="*/ 465665 w 639815"/>
                      <a:gd name="connsiteY5" fmla="*/ 1037821 h 1037821"/>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26 w 639841"/>
                      <a:gd name="connsiteY0" fmla="*/ 279103 h 1036732"/>
                      <a:gd name="connsiteX1" fmla="*/ 331005 w 639841"/>
                      <a:gd name="connsiteY1" fmla="*/ 1418 h 1036732"/>
                      <a:gd name="connsiteX2" fmla="*/ 561008 w 639841"/>
                      <a:gd name="connsiteY2" fmla="*/ 172517 h 1036732"/>
                      <a:gd name="connsiteX3" fmla="*/ 446412 w 639841"/>
                      <a:gd name="connsiteY3" fmla="*/ 492327 h 1036732"/>
                      <a:gd name="connsiteX4" fmla="*/ 639696 w 639841"/>
                      <a:gd name="connsiteY4" fmla="*/ 762156 h 1036732"/>
                      <a:gd name="connsiteX5" fmla="*/ 465691 w 639841"/>
                      <a:gd name="connsiteY5" fmla="*/ 1036732 h 1036732"/>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40 w 620576"/>
                      <a:gd name="connsiteY0" fmla="*/ 296331 h 1037435"/>
                      <a:gd name="connsiteX1" fmla="*/ 311740 w 620576"/>
                      <a:gd name="connsiteY1" fmla="*/ 2121 h 1037435"/>
                      <a:gd name="connsiteX2" fmla="*/ 541743 w 620576"/>
                      <a:gd name="connsiteY2" fmla="*/ 173220 h 1037435"/>
                      <a:gd name="connsiteX3" fmla="*/ 427147 w 620576"/>
                      <a:gd name="connsiteY3" fmla="*/ 493030 h 1037435"/>
                      <a:gd name="connsiteX4" fmla="*/ 620431 w 620576"/>
                      <a:gd name="connsiteY4" fmla="*/ 762859 h 1037435"/>
                      <a:gd name="connsiteX5" fmla="*/ 446426 w 620576"/>
                      <a:gd name="connsiteY5" fmla="*/ 1037435 h 1037435"/>
                      <a:gd name="connsiteX0" fmla="*/ 5008 w 625544"/>
                      <a:gd name="connsiteY0" fmla="*/ 297012 h 1038116"/>
                      <a:gd name="connsiteX1" fmla="*/ 316708 w 625544"/>
                      <a:gd name="connsiteY1" fmla="*/ 2802 h 1038116"/>
                      <a:gd name="connsiteX2" fmla="*/ 546711 w 625544"/>
                      <a:gd name="connsiteY2" fmla="*/ 173901 h 1038116"/>
                      <a:gd name="connsiteX3" fmla="*/ 432115 w 625544"/>
                      <a:gd name="connsiteY3" fmla="*/ 493711 h 1038116"/>
                      <a:gd name="connsiteX4" fmla="*/ 625399 w 625544"/>
                      <a:gd name="connsiteY4" fmla="*/ 763540 h 1038116"/>
                      <a:gd name="connsiteX5" fmla="*/ 451394 w 625544"/>
                      <a:gd name="connsiteY5" fmla="*/ 1038116 h 1038116"/>
                      <a:gd name="connsiteX0" fmla="*/ 5008 w 625544"/>
                      <a:gd name="connsiteY0" fmla="*/ 299704 h 1040808"/>
                      <a:gd name="connsiteX1" fmla="*/ 316708 w 625544"/>
                      <a:gd name="connsiteY1" fmla="*/ 2739 h 1040808"/>
                      <a:gd name="connsiteX2" fmla="*/ 546711 w 625544"/>
                      <a:gd name="connsiteY2" fmla="*/ 176593 h 1040808"/>
                      <a:gd name="connsiteX3" fmla="*/ 432115 w 625544"/>
                      <a:gd name="connsiteY3" fmla="*/ 496403 h 1040808"/>
                      <a:gd name="connsiteX4" fmla="*/ 625399 w 625544"/>
                      <a:gd name="connsiteY4" fmla="*/ 766232 h 1040808"/>
                      <a:gd name="connsiteX5" fmla="*/ 451394 w 625544"/>
                      <a:gd name="connsiteY5" fmla="*/ 1040808 h 1040808"/>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5023"/>
                      <a:gd name="connsiteY0" fmla="*/ 298093 h 1039197"/>
                      <a:gd name="connsiteX1" fmla="*/ 315906 w 625023"/>
                      <a:gd name="connsiteY1" fmla="*/ 1128 h 1039197"/>
                      <a:gd name="connsiteX2" fmla="*/ 545909 w 625023"/>
                      <a:gd name="connsiteY2" fmla="*/ 174982 h 1039197"/>
                      <a:gd name="connsiteX3" fmla="*/ 431313 w 625023"/>
                      <a:gd name="connsiteY3" fmla="*/ 494792 h 1039197"/>
                      <a:gd name="connsiteX4" fmla="*/ 624597 w 625023"/>
                      <a:gd name="connsiteY4" fmla="*/ 764621 h 1039197"/>
                      <a:gd name="connsiteX5" fmla="*/ 450592 w 625023"/>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25804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42808"/>
                      <a:gd name="connsiteX1" fmla="*/ 315906 w 641503"/>
                      <a:gd name="connsiteY1" fmla="*/ 1128 h 1042808"/>
                      <a:gd name="connsiteX2" fmla="*/ 545909 w 641503"/>
                      <a:gd name="connsiteY2" fmla="*/ 174982 h 1042808"/>
                      <a:gd name="connsiteX3" fmla="*/ 431313 w 641503"/>
                      <a:gd name="connsiteY3" fmla="*/ 494792 h 1042808"/>
                      <a:gd name="connsiteX4" fmla="*/ 641122 w 641503"/>
                      <a:gd name="connsiteY4" fmla="*/ 764621 h 1042808"/>
                      <a:gd name="connsiteX5" fmla="*/ 384825 w 641503"/>
                      <a:gd name="connsiteY5" fmla="*/ 1042808 h 1042808"/>
                      <a:gd name="connsiteX0" fmla="*/ 4206 w 641503"/>
                      <a:gd name="connsiteY0" fmla="*/ 298093 h 1042808"/>
                      <a:gd name="connsiteX1" fmla="*/ 315906 w 641503"/>
                      <a:gd name="connsiteY1" fmla="*/ 1128 h 1042808"/>
                      <a:gd name="connsiteX2" fmla="*/ 545909 w 641503"/>
                      <a:gd name="connsiteY2" fmla="*/ 174982 h 1042808"/>
                      <a:gd name="connsiteX3" fmla="*/ 431313 w 641503"/>
                      <a:gd name="connsiteY3" fmla="*/ 494792 h 1042808"/>
                      <a:gd name="connsiteX4" fmla="*/ 641122 w 641503"/>
                      <a:gd name="connsiteY4" fmla="*/ 764621 h 1042808"/>
                      <a:gd name="connsiteX5" fmla="*/ 384825 w 641503"/>
                      <a:gd name="connsiteY5" fmla="*/ 1042808 h 104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503" h="1042808">
                        <a:moveTo>
                          <a:pt x="4206" y="298093"/>
                        </a:moveTo>
                        <a:cubicBezTo>
                          <a:pt x="-31441" y="73328"/>
                          <a:pt x="167021" y="-10969"/>
                          <a:pt x="315906" y="1128"/>
                        </a:cubicBezTo>
                        <a:cubicBezTo>
                          <a:pt x="428380" y="8585"/>
                          <a:pt x="527080" y="95916"/>
                          <a:pt x="545909" y="174982"/>
                        </a:cubicBezTo>
                        <a:cubicBezTo>
                          <a:pt x="579319" y="262305"/>
                          <a:pt x="557648" y="418486"/>
                          <a:pt x="431313" y="494792"/>
                        </a:cubicBezTo>
                        <a:cubicBezTo>
                          <a:pt x="576532" y="548013"/>
                          <a:pt x="647384" y="650808"/>
                          <a:pt x="641122" y="764621"/>
                        </a:cubicBezTo>
                        <a:cubicBezTo>
                          <a:pt x="633615" y="919493"/>
                          <a:pt x="535403" y="1017236"/>
                          <a:pt x="384825" y="1042808"/>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86" name="자유형: 도형 99">
                    <a:extLst>
                      <a:ext uri="{FF2B5EF4-FFF2-40B4-BE49-F238E27FC236}">
                        <a16:creationId xmlns:a16="http://schemas.microsoft.com/office/drawing/2014/main" id="{6E9D753E-187A-44B6-A221-9F1437AEF2B3}"/>
                      </a:ext>
                    </a:extLst>
                  </p:cNvPr>
                  <p:cNvSpPr/>
                  <p:nvPr/>
                </p:nvSpPr>
                <p:spPr>
                  <a:xfrm>
                    <a:off x="6153240" y="3948272"/>
                    <a:ext cx="785355" cy="780891"/>
                  </a:xfrm>
                  <a:custGeom>
                    <a:avLst/>
                    <a:gdLst>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7877 w 1035080"/>
                      <a:gd name="connsiteY0" fmla="*/ 213173 h 925619"/>
                      <a:gd name="connsiteX1" fmla="*/ 535806 w 1035080"/>
                      <a:gd name="connsiteY1" fmla="*/ 0 h 925619"/>
                      <a:gd name="connsiteX2" fmla="*/ 676051 w 1035080"/>
                      <a:gd name="connsiteY2" fmla="*/ 311345 h 925619"/>
                      <a:gd name="connsiteX3" fmla="*/ 1035080 w 1035080"/>
                      <a:gd name="connsiteY3" fmla="*/ 535737 h 925619"/>
                      <a:gd name="connsiteX4" fmla="*/ 603124 w 1035080"/>
                      <a:gd name="connsiteY4" fmla="*/ 925619 h 925619"/>
                      <a:gd name="connsiteX5" fmla="*/ 53565 w 1035080"/>
                      <a:gd name="connsiteY5" fmla="*/ 871971 h 925619"/>
                      <a:gd name="connsiteX6" fmla="*/ 106351 w 1035080"/>
                      <a:gd name="connsiteY6" fmla="*/ 395289 h 925619"/>
                      <a:gd name="connsiteX7" fmla="*/ 443903 w 1035080"/>
                      <a:gd name="connsiteY7" fmla="*/ 599641 h 925619"/>
                      <a:gd name="connsiteX0" fmla="*/ 375671 w 1062874"/>
                      <a:gd name="connsiteY0" fmla="*/ 213173 h 925619"/>
                      <a:gd name="connsiteX1" fmla="*/ 563600 w 1062874"/>
                      <a:gd name="connsiteY1" fmla="*/ 0 h 925619"/>
                      <a:gd name="connsiteX2" fmla="*/ 703845 w 1062874"/>
                      <a:gd name="connsiteY2" fmla="*/ 311345 h 925619"/>
                      <a:gd name="connsiteX3" fmla="*/ 1062874 w 1062874"/>
                      <a:gd name="connsiteY3" fmla="*/ 535737 h 925619"/>
                      <a:gd name="connsiteX4" fmla="*/ 630918 w 1062874"/>
                      <a:gd name="connsiteY4" fmla="*/ 925619 h 925619"/>
                      <a:gd name="connsiteX5" fmla="*/ 81359 w 1062874"/>
                      <a:gd name="connsiteY5" fmla="*/ 871971 h 925619"/>
                      <a:gd name="connsiteX6" fmla="*/ 134145 w 1062874"/>
                      <a:gd name="connsiteY6" fmla="*/ 395289 h 925619"/>
                      <a:gd name="connsiteX7" fmla="*/ 471697 w 1062874"/>
                      <a:gd name="connsiteY7" fmla="*/ 599641 h 92561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30918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06130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9036"/>
                      <a:gd name="connsiteX1" fmla="*/ 563600 w 1062874"/>
                      <a:gd name="connsiteY1" fmla="*/ 0 h 979036"/>
                      <a:gd name="connsiteX2" fmla="*/ 703845 w 1062874"/>
                      <a:gd name="connsiteY2" fmla="*/ 311345 h 979036"/>
                      <a:gd name="connsiteX3" fmla="*/ 1062874 w 1062874"/>
                      <a:gd name="connsiteY3" fmla="*/ 535737 h 979036"/>
                      <a:gd name="connsiteX4" fmla="*/ 597867 w 1062874"/>
                      <a:gd name="connsiteY4" fmla="*/ 942144 h 979036"/>
                      <a:gd name="connsiteX5" fmla="*/ 81359 w 1062874"/>
                      <a:gd name="connsiteY5" fmla="*/ 871971 h 979036"/>
                      <a:gd name="connsiteX6" fmla="*/ 134145 w 1062874"/>
                      <a:gd name="connsiteY6" fmla="*/ 395289 h 979036"/>
                      <a:gd name="connsiteX7" fmla="*/ 471697 w 1062874"/>
                      <a:gd name="connsiteY7" fmla="*/ 599641 h 979036"/>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33999"/>
                      <a:gd name="connsiteX1" fmla="*/ 563600 w 1062874"/>
                      <a:gd name="connsiteY1" fmla="*/ 0 h 1033999"/>
                      <a:gd name="connsiteX2" fmla="*/ 703845 w 1062874"/>
                      <a:gd name="connsiteY2" fmla="*/ 311345 h 1033999"/>
                      <a:gd name="connsiteX3" fmla="*/ 1062874 w 1062874"/>
                      <a:gd name="connsiteY3" fmla="*/ 535737 h 1033999"/>
                      <a:gd name="connsiteX4" fmla="*/ 597867 w 1062874"/>
                      <a:gd name="connsiteY4" fmla="*/ 942144 h 1033999"/>
                      <a:gd name="connsiteX5" fmla="*/ 81359 w 1062874"/>
                      <a:gd name="connsiteY5" fmla="*/ 871971 h 1033999"/>
                      <a:gd name="connsiteX6" fmla="*/ 134145 w 1062874"/>
                      <a:gd name="connsiteY6" fmla="*/ 395289 h 1033999"/>
                      <a:gd name="connsiteX7" fmla="*/ 471697 w 1062874"/>
                      <a:gd name="connsiteY7" fmla="*/ 599641 h 1033999"/>
                      <a:gd name="connsiteX0" fmla="*/ 363975 w 1051178"/>
                      <a:gd name="connsiteY0" fmla="*/ 213173 h 1033999"/>
                      <a:gd name="connsiteX1" fmla="*/ 551904 w 1051178"/>
                      <a:gd name="connsiteY1" fmla="*/ 0 h 1033999"/>
                      <a:gd name="connsiteX2" fmla="*/ 692149 w 1051178"/>
                      <a:gd name="connsiteY2" fmla="*/ 311345 h 1033999"/>
                      <a:gd name="connsiteX3" fmla="*/ 1051178 w 1051178"/>
                      <a:gd name="connsiteY3" fmla="*/ 535737 h 1033999"/>
                      <a:gd name="connsiteX4" fmla="*/ 586171 w 1051178"/>
                      <a:gd name="connsiteY4" fmla="*/ 942144 h 1033999"/>
                      <a:gd name="connsiteX5" fmla="*/ 69663 w 1051178"/>
                      <a:gd name="connsiteY5" fmla="*/ 871971 h 1033999"/>
                      <a:gd name="connsiteX6" fmla="*/ 122449 w 1051178"/>
                      <a:gd name="connsiteY6" fmla="*/ 395289 h 1033999"/>
                      <a:gd name="connsiteX7" fmla="*/ 460001 w 1051178"/>
                      <a:gd name="connsiteY7" fmla="*/ 599641 h 1033999"/>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34653"/>
                      <a:gd name="connsiteY0" fmla="*/ 213173 h 1030327"/>
                      <a:gd name="connsiteX1" fmla="*/ 551904 w 1034653"/>
                      <a:gd name="connsiteY1" fmla="*/ 0 h 1030327"/>
                      <a:gd name="connsiteX2" fmla="*/ 692149 w 1034653"/>
                      <a:gd name="connsiteY2" fmla="*/ 311345 h 1030327"/>
                      <a:gd name="connsiteX3" fmla="*/ 1034653 w 1034653"/>
                      <a:gd name="connsiteY3" fmla="*/ 538491 h 1030327"/>
                      <a:gd name="connsiteX4" fmla="*/ 613713 w 1034653"/>
                      <a:gd name="connsiteY4" fmla="*/ 936636 h 1030327"/>
                      <a:gd name="connsiteX5" fmla="*/ 69663 w 1034653"/>
                      <a:gd name="connsiteY5" fmla="*/ 871971 h 1030327"/>
                      <a:gd name="connsiteX6" fmla="*/ 122449 w 1034653"/>
                      <a:gd name="connsiteY6" fmla="*/ 395289 h 1030327"/>
                      <a:gd name="connsiteX7" fmla="*/ 460001 w 1034653"/>
                      <a:gd name="connsiteY7" fmla="*/ 599641 h 1030327"/>
                      <a:gd name="connsiteX0" fmla="*/ 363975 w 1037690"/>
                      <a:gd name="connsiteY0" fmla="*/ 213173 h 1030327"/>
                      <a:gd name="connsiteX1" fmla="*/ 551904 w 1037690"/>
                      <a:gd name="connsiteY1" fmla="*/ 0 h 1030327"/>
                      <a:gd name="connsiteX2" fmla="*/ 692149 w 1037690"/>
                      <a:gd name="connsiteY2" fmla="*/ 311345 h 1030327"/>
                      <a:gd name="connsiteX3" fmla="*/ 1034653 w 1037690"/>
                      <a:gd name="connsiteY3" fmla="*/ 538491 h 1030327"/>
                      <a:gd name="connsiteX4" fmla="*/ 613713 w 1037690"/>
                      <a:gd name="connsiteY4" fmla="*/ 936636 h 1030327"/>
                      <a:gd name="connsiteX5" fmla="*/ 69663 w 1037690"/>
                      <a:gd name="connsiteY5" fmla="*/ 871971 h 1030327"/>
                      <a:gd name="connsiteX6" fmla="*/ 122449 w 1037690"/>
                      <a:gd name="connsiteY6" fmla="*/ 395289 h 1030327"/>
                      <a:gd name="connsiteX7" fmla="*/ 460001 w 1037690"/>
                      <a:gd name="connsiteY7" fmla="*/ 599641 h 1030327"/>
                      <a:gd name="connsiteX0" fmla="*/ 363975 w 1037917"/>
                      <a:gd name="connsiteY0" fmla="*/ 213173 h 1030327"/>
                      <a:gd name="connsiteX1" fmla="*/ 551904 w 1037917"/>
                      <a:gd name="connsiteY1" fmla="*/ 0 h 1030327"/>
                      <a:gd name="connsiteX2" fmla="*/ 692149 w 1037917"/>
                      <a:gd name="connsiteY2" fmla="*/ 311345 h 1030327"/>
                      <a:gd name="connsiteX3" fmla="*/ 1034653 w 1037917"/>
                      <a:gd name="connsiteY3" fmla="*/ 538491 h 1030327"/>
                      <a:gd name="connsiteX4" fmla="*/ 613713 w 1037917"/>
                      <a:gd name="connsiteY4" fmla="*/ 936636 h 1030327"/>
                      <a:gd name="connsiteX5" fmla="*/ 69663 w 1037917"/>
                      <a:gd name="connsiteY5" fmla="*/ 871971 h 1030327"/>
                      <a:gd name="connsiteX6" fmla="*/ 122449 w 1037917"/>
                      <a:gd name="connsiteY6" fmla="*/ 395289 h 1030327"/>
                      <a:gd name="connsiteX7" fmla="*/ 460001 w 103791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270 h 1030424"/>
                      <a:gd name="connsiteX1" fmla="*/ 551904 w 1041370"/>
                      <a:gd name="connsiteY1" fmla="*/ 97 h 1030424"/>
                      <a:gd name="connsiteX2" fmla="*/ 675624 w 1041370"/>
                      <a:gd name="connsiteY2" fmla="*/ 300425 h 1030424"/>
                      <a:gd name="connsiteX3" fmla="*/ 1034653 w 1041370"/>
                      <a:gd name="connsiteY3" fmla="*/ 538588 h 1030424"/>
                      <a:gd name="connsiteX4" fmla="*/ 613713 w 1041370"/>
                      <a:gd name="connsiteY4" fmla="*/ 936733 h 1030424"/>
                      <a:gd name="connsiteX5" fmla="*/ 69663 w 1041370"/>
                      <a:gd name="connsiteY5" fmla="*/ 872068 h 1030424"/>
                      <a:gd name="connsiteX6" fmla="*/ 122449 w 1041370"/>
                      <a:gd name="connsiteY6" fmla="*/ 395386 h 1030424"/>
                      <a:gd name="connsiteX7" fmla="*/ 460001 w 1041370"/>
                      <a:gd name="connsiteY7" fmla="*/ 599738 h 1030424"/>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266"/>
                      <a:gd name="connsiteY0" fmla="*/ 237961 h 1016230"/>
                      <a:gd name="connsiteX1" fmla="*/ 551904 w 1041266"/>
                      <a:gd name="connsiteY1" fmla="*/ 0 h 1016230"/>
                      <a:gd name="connsiteX2" fmla="*/ 675624 w 1041266"/>
                      <a:gd name="connsiteY2" fmla="*/ 300328 h 1016230"/>
                      <a:gd name="connsiteX3" fmla="*/ 1034653 w 1041266"/>
                      <a:gd name="connsiteY3" fmla="*/ 538491 h 1016230"/>
                      <a:gd name="connsiteX4" fmla="*/ 610959 w 1041266"/>
                      <a:gd name="connsiteY4" fmla="*/ 914602 h 1016230"/>
                      <a:gd name="connsiteX5" fmla="*/ 69663 w 1041266"/>
                      <a:gd name="connsiteY5" fmla="*/ 871971 h 1016230"/>
                      <a:gd name="connsiteX6" fmla="*/ 122449 w 1041266"/>
                      <a:gd name="connsiteY6" fmla="*/ 395289 h 1016230"/>
                      <a:gd name="connsiteX7" fmla="*/ 407671 w 1041266"/>
                      <a:gd name="connsiteY7" fmla="*/ 709810 h 1016230"/>
                      <a:gd name="connsiteX0" fmla="*/ 408043 w 1042386"/>
                      <a:gd name="connsiteY0" fmla="*/ 237961 h 1016230"/>
                      <a:gd name="connsiteX1" fmla="*/ 551904 w 1042386"/>
                      <a:gd name="connsiteY1" fmla="*/ 0 h 1016230"/>
                      <a:gd name="connsiteX2" fmla="*/ 675624 w 1042386"/>
                      <a:gd name="connsiteY2" fmla="*/ 300328 h 1016230"/>
                      <a:gd name="connsiteX3" fmla="*/ 1034653 w 1042386"/>
                      <a:gd name="connsiteY3" fmla="*/ 538491 h 1016230"/>
                      <a:gd name="connsiteX4" fmla="*/ 610959 w 1042386"/>
                      <a:gd name="connsiteY4" fmla="*/ 914602 h 1016230"/>
                      <a:gd name="connsiteX5" fmla="*/ 69663 w 1042386"/>
                      <a:gd name="connsiteY5" fmla="*/ 871971 h 1016230"/>
                      <a:gd name="connsiteX6" fmla="*/ 122449 w 1042386"/>
                      <a:gd name="connsiteY6" fmla="*/ 395289 h 1016230"/>
                      <a:gd name="connsiteX7" fmla="*/ 407671 w 1042386"/>
                      <a:gd name="connsiteY7" fmla="*/ 709810 h 1016230"/>
                      <a:gd name="connsiteX0" fmla="*/ 408043 w 1042386"/>
                      <a:gd name="connsiteY0" fmla="*/ 237961 h 1031503"/>
                      <a:gd name="connsiteX1" fmla="*/ 551904 w 1042386"/>
                      <a:gd name="connsiteY1" fmla="*/ 0 h 1031503"/>
                      <a:gd name="connsiteX2" fmla="*/ 675624 w 1042386"/>
                      <a:gd name="connsiteY2" fmla="*/ 300328 h 1031503"/>
                      <a:gd name="connsiteX3" fmla="*/ 1034653 w 1042386"/>
                      <a:gd name="connsiteY3" fmla="*/ 538491 h 1031503"/>
                      <a:gd name="connsiteX4" fmla="*/ 610959 w 1042386"/>
                      <a:gd name="connsiteY4" fmla="*/ 914602 h 1031503"/>
                      <a:gd name="connsiteX5" fmla="*/ 69663 w 1042386"/>
                      <a:gd name="connsiteY5" fmla="*/ 871971 h 1031503"/>
                      <a:gd name="connsiteX6" fmla="*/ 122449 w 1042386"/>
                      <a:gd name="connsiteY6" fmla="*/ 395289 h 1031503"/>
                      <a:gd name="connsiteX7" fmla="*/ 407671 w 1042386"/>
                      <a:gd name="connsiteY7" fmla="*/ 709810 h 1031503"/>
                      <a:gd name="connsiteX0" fmla="*/ 408043 w 1040983"/>
                      <a:gd name="connsiteY0" fmla="*/ 237961 h 1031503"/>
                      <a:gd name="connsiteX1" fmla="*/ 551904 w 1040983"/>
                      <a:gd name="connsiteY1" fmla="*/ 0 h 1031503"/>
                      <a:gd name="connsiteX2" fmla="*/ 675624 w 1040983"/>
                      <a:gd name="connsiteY2" fmla="*/ 300328 h 1031503"/>
                      <a:gd name="connsiteX3" fmla="*/ 1034653 w 1040983"/>
                      <a:gd name="connsiteY3" fmla="*/ 538491 h 1031503"/>
                      <a:gd name="connsiteX4" fmla="*/ 610959 w 1040983"/>
                      <a:gd name="connsiteY4" fmla="*/ 914602 h 1031503"/>
                      <a:gd name="connsiteX5" fmla="*/ 69663 w 1040983"/>
                      <a:gd name="connsiteY5" fmla="*/ 871971 h 1031503"/>
                      <a:gd name="connsiteX6" fmla="*/ 122449 w 1040983"/>
                      <a:gd name="connsiteY6" fmla="*/ 395289 h 1031503"/>
                      <a:gd name="connsiteX7" fmla="*/ 407671 w 1040983"/>
                      <a:gd name="connsiteY7" fmla="*/ 709810 h 1031503"/>
                      <a:gd name="connsiteX0" fmla="*/ 408043 w 1040983"/>
                      <a:gd name="connsiteY0" fmla="*/ 237961 h 1036239"/>
                      <a:gd name="connsiteX1" fmla="*/ 551904 w 1040983"/>
                      <a:gd name="connsiteY1" fmla="*/ 0 h 1036239"/>
                      <a:gd name="connsiteX2" fmla="*/ 675624 w 1040983"/>
                      <a:gd name="connsiteY2" fmla="*/ 300328 h 1036239"/>
                      <a:gd name="connsiteX3" fmla="*/ 1034653 w 1040983"/>
                      <a:gd name="connsiteY3" fmla="*/ 538491 h 1036239"/>
                      <a:gd name="connsiteX4" fmla="*/ 610959 w 1040983"/>
                      <a:gd name="connsiteY4" fmla="*/ 914602 h 1036239"/>
                      <a:gd name="connsiteX5" fmla="*/ 69663 w 1040983"/>
                      <a:gd name="connsiteY5" fmla="*/ 871971 h 1036239"/>
                      <a:gd name="connsiteX6" fmla="*/ 122449 w 1040983"/>
                      <a:gd name="connsiteY6" fmla="*/ 395289 h 1036239"/>
                      <a:gd name="connsiteX7" fmla="*/ 407671 w 1040983"/>
                      <a:gd name="connsiteY7" fmla="*/ 709810 h 1036239"/>
                      <a:gd name="connsiteX0" fmla="*/ 408043 w 1040106"/>
                      <a:gd name="connsiteY0" fmla="*/ 237961 h 1036239"/>
                      <a:gd name="connsiteX1" fmla="*/ 551904 w 1040106"/>
                      <a:gd name="connsiteY1" fmla="*/ 0 h 1036239"/>
                      <a:gd name="connsiteX2" fmla="*/ 675624 w 1040106"/>
                      <a:gd name="connsiteY2" fmla="*/ 300328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2163"/>
                      <a:gd name="connsiteY0" fmla="*/ 237961 h 1036239"/>
                      <a:gd name="connsiteX1" fmla="*/ 551904 w 1042163"/>
                      <a:gd name="connsiteY1" fmla="*/ 0 h 1036239"/>
                      <a:gd name="connsiteX2" fmla="*/ 694904 w 1042163"/>
                      <a:gd name="connsiteY2" fmla="*/ 308591 h 1036239"/>
                      <a:gd name="connsiteX3" fmla="*/ 1034653 w 1042163"/>
                      <a:gd name="connsiteY3" fmla="*/ 538491 h 1036239"/>
                      <a:gd name="connsiteX4" fmla="*/ 610959 w 1042163"/>
                      <a:gd name="connsiteY4" fmla="*/ 914602 h 1036239"/>
                      <a:gd name="connsiteX5" fmla="*/ 69663 w 1042163"/>
                      <a:gd name="connsiteY5" fmla="*/ 871971 h 1036239"/>
                      <a:gd name="connsiteX6" fmla="*/ 122449 w 1042163"/>
                      <a:gd name="connsiteY6" fmla="*/ 395289 h 1036239"/>
                      <a:gd name="connsiteX7" fmla="*/ 407671 w 1042163"/>
                      <a:gd name="connsiteY7" fmla="*/ 709810 h 10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163" h="1036239">
                        <a:moveTo>
                          <a:pt x="408043" y="237961"/>
                        </a:moveTo>
                        <a:cubicBezTo>
                          <a:pt x="343992" y="128344"/>
                          <a:pt x="425913" y="2202"/>
                          <a:pt x="551904" y="0"/>
                        </a:cubicBezTo>
                        <a:cubicBezTo>
                          <a:pt x="692297" y="9220"/>
                          <a:pt x="799637" y="145134"/>
                          <a:pt x="694904" y="308591"/>
                        </a:cubicBezTo>
                        <a:cubicBezTo>
                          <a:pt x="913733" y="254856"/>
                          <a:pt x="1005866" y="388412"/>
                          <a:pt x="1034653" y="538491"/>
                        </a:cubicBezTo>
                        <a:cubicBezTo>
                          <a:pt x="1080710" y="748323"/>
                          <a:pt x="911934" y="1029765"/>
                          <a:pt x="610959" y="914602"/>
                        </a:cubicBezTo>
                        <a:cubicBezTo>
                          <a:pt x="529678" y="1130828"/>
                          <a:pt x="156451" y="1022057"/>
                          <a:pt x="69663" y="871971"/>
                        </a:cubicBezTo>
                        <a:cubicBezTo>
                          <a:pt x="-4549" y="766325"/>
                          <a:pt x="-59482" y="489919"/>
                          <a:pt x="122449" y="395289"/>
                        </a:cubicBezTo>
                        <a:cubicBezTo>
                          <a:pt x="315758" y="274283"/>
                          <a:pt x="605462" y="514080"/>
                          <a:pt x="407671" y="709810"/>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87" name="자유형: 도형 100">
                    <a:extLst>
                      <a:ext uri="{FF2B5EF4-FFF2-40B4-BE49-F238E27FC236}">
                        <a16:creationId xmlns:a16="http://schemas.microsoft.com/office/drawing/2014/main" id="{06AA11BE-E9EE-4852-868F-5222516EFC91}"/>
                      </a:ext>
                    </a:extLst>
                  </p:cNvPr>
                  <p:cNvSpPr/>
                  <p:nvPr/>
                </p:nvSpPr>
                <p:spPr>
                  <a:xfrm>
                    <a:off x="6150565" y="3902140"/>
                    <a:ext cx="223711" cy="335071"/>
                  </a:xfrm>
                  <a:custGeom>
                    <a:avLst/>
                    <a:gdLst>
                      <a:gd name="connsiteX0" fmla="*/ 0 w 210368"/>
                      <a:gd name="connsiteY0" fmla="*/ 692812 h 692812"/>
                      <a:gd name="connsiteX1" fmla="*/ 145855 w 210368"/>
                      <a:gd name="connsiteY1" fmla="*/ 0 h 692812"/>
                      <a:gd name="connsiteX2" fmla="*/ 210368 w 210368"/>
                      <a:gd name="connsiteY2" fmla="*/ 350614 h 692812"/>
                      <a:gd name="connsiteX0" fmla="*/ 0 w 204758"/>
                      <a:gd name="connsiteY0" fmla="*/ 692812 h 692812"/>
                      <a:gd name="connsiteX1" fmla="*/ 145855 w 204758"/>
                      <a:gd name="connsiteY1" fmla="*/ 0 h 692812"/>
                      <a:gd name="connsiteX2" fmla="*/ 204758 w 204758"/>
                      <a:gd name="connsiteY2" fmla="*/ 350614 h 692812"/>
                      <a:gd name="connsiteX0" fmla="*/ 0 w 259110"/>
                      <a:gd name="connsiteY0" fmla="*/ 692812 h 692812"/>
                      <a:gd name="connsiteX1" fmla="*/ 145855 w 259110"/>
                      <a:gd name="connsiteY1" fmla="*/ 0 h 692812"/>
                      <a:gd name="connsiteX2" fmla="*/ 204758 w 259110"/>
                      <a:gd name="connsiteY2" fmla="*/ 350614 h 692812"/>
                      <a:gd name="connsiteX0" fmla="*/ 0 w 259110"/>
                      <a:gd name="connsiteY0" fmla="*/ 670372 h 670372"/>
                      <a:gd name="connsiteX1" fmla="*/ 145855 w 259110"/>
                      <a:gd name="connsiteY1" fmla="*/ 0 h 670372"/>
                      <a:gd name="connsiteX2" fmla="*/ 204758 w 259110"/>
                      <a:gd name="connsiteY2" fmla="*/ 328174 h 670372"/>
                      <a:gd name="connsiteX0" fmla="*/ 0 w 276458"/>
                      <a:gd name="connsiteY0" fmla="*/ 670372 h 670372"/>
                      <a:gd name="connsiteX1" fmla="*/ 145855 w 276458"/>
                      <a:gd name="connsiteY1" fmla="*/ 0 h 670372"/>
                      <a:gd name="connsiteX2" fmla="*/ 204758 w 276458"/>
                      <a:gd name="connsiteY2" fmla="*/ 328174 h 670372"/>
                      <a:gd name="connsiteX0" fmla="*/ 0 w 276458"/>
                      <a:gd name="connsiteY0" fmla="*/ 670381 h 670381"/>
                      <a:gd name="connsiteX1" fmla="*/ 145855 w 276458"/>
                      <a:gd name="connsiteY1" fmla="*/ 9 h 670381"/>
                      <a:gd name="connsiteX2" fmla="*/ 204758 w 276458"/>
                      <a:gd name="connsiteY2" fmla="*/ 328183 h 670381"/>
                      <a:gd name="connsiteX0" fmla="*/ 17567 w 294025"/>
                      <a:gd name="connsiteY0" fmla="*/ 670381 h 670381"/>
                      <a:gd name="connsiteX1" fmla="*/ 163422 w 294025"/>
                      <a:gd name="connsiteY1" fmla="*/ 9 h 670381"/>
                      <a:gd name="connsiteX2" fmla="*/ 222325 w 294025"/>
                      <a:gd name="connsiteY2" fmla="*/ 328183 h 670381"/>
                      <a:gd name="connsiteX0" fmla="*/ 17567 w 327330"/>
                      <a:gd name="connsiteY0" fmla="*/ 671068 h 671068"/>
                      <a:gd name="connsiteX1" fmla="*/ 163422 w 327330"/>
                      <a:gd name="connsiteY1" fmla="*/ 696 h 671068"/>
                      <a:gd name="connsiteX2" fmla="*/ 222325 w 327330"/>
                      <a:gd name="connsiteY2" fmla="*/ 328870 h 671068"/>
                      <a:gd name="connsiteX0" fmla="*/ 17567 w 321664"/>
                      <a:gd name="connsiteY0" fmla="*/ 671068 h 671068"/>
                      <a:gd name="connsiteX1" fmla="*/ 163422 w 321664"/>
                      <a:gd name="connsiteY1" fmla="*/ 696 h 671068"/>
                      <a:gd name="connsiteX2" fmla="*/ 222325 w 321664"/>
                      <a:gd name="connsiteY2" fmla="*/ 328870 h 671068"/>
                      <a:gd name="connsiteX0" fmla="*/ 18431 w 322528"/>
                      <a:gd name="connsiteY0" fmla="*/ 671068 h 671068"/>
                      <a:gd name="connsiteX1" fmla="*/ 164286 w 322528"/>
                      <a:gd name="connsiteY1" fmla="*/ 696 h 671068"/>
                      <a:gd name="connsiteX2" fmla="*/ 223189 w 322528"/>
                      <a:gd name="connsiteY2" fmla="*/ 328870 h 671068"/>
                      <a:gd name="connsiteX0" fmla="*/ 18431 w 311947"/>
                      <a:gd name="connsiteY0" fmla="*/ 671151 h 671151"/>
                      <a:gd name="connsiteX1" fmla="*/ 164286 w 311947"/>
                      <a:gd name="connsiteY1" fmla="*/ 779 h 671151"/>
                      <a:gd name="connsiteX2" fmla="*/ 203910 w 311947"/>
                      <a:gd name="connsiteY2" fmla="*/ 312427 h 671151"/>
                      <a:gd name="connsiteX0" fmla="*/ 18431 w 319515"/>
                      <a:gd name="connsiteY0" fmla="*/ 670768 h 670768"/>
                      <a:gd name="connsiteX1" fmla="*/ 164286 w 319515"/>
                      <a:gd name="connsiteY1" fmla="*/ 396 h 670768"/>
                      <a:gd name="connsiteX2" fmla="*/ 203910 w 319515"/>
                      <a:gd name="connsiteY2" fmla="*/ 312044 h 670768"/>
                      <a:gd name="connsiteX0" fmla="*/ 16717 w 317801"/>
                      <a:gd name="connsiteY0" fmla="*/ 670768 h 670768"/>
                      <a:gd name="connsiteX1" fmla="*/ 162572 w 317801"/>
                      <a:gd name="connsiteY1" fmla="*/ 396 h 670768"/>
                      <a:gd name="connsiteX2" fmla="*/ 202196 w 317801"/>
                      <a:gd name="connsiteY2" fmla="*/ 312044 h 670768"/>
                      <a:gd name="connsiteX0" fmla="*/ 16717 w 320719"/>
                      <a:gd name="connsiteY0" fmla="*/ 670412 h 670412"/>
                      <a:gd name="connsiteX1" fmla="*/ 162572 w 320719"/>
                      <a:gd name="connsiteY1" fmla="*/ 40 h 670412"/>
                      <a:gd name="connsiteX2" fmla="*/ 202196 w 320719"/>
                      <a:gd name="connsiteY2" fmla="*/ 311688 h 670412"/>
                      <a:gd name="connsiteX0" fmla="*/ 16717 w 314294"/>
                      <a:gd name="connsiteY0" fmla="*/ 670412 h 670412"/>
                      <a:gd name="connsiteX1" fmla="*/ 162572 w 314294"/>
                      <a:gd name="connsiteY1" fmla="*/ 40 h 670412"/>
                      <a:gd name="connsiteX2" fmla="*/ 202196 w 314294"/>
                      <a:gd name="connsiteY2" fmla="*/ 311688 h 670412"/>
                      <a:gd name="connsiteX0" fmla="*/ 20002 w 313692"/>
                      <a:gd name="connsiteY0" fmla="*/ 684181 h 684181"/>
                      <a:gd name="connsiteX1" fmla="*/ 157594 w 313692"/>
                      <a:gd name="connsiteY1" fmla="*/ 38 h 684181"/>
                      <a:gd name="connsiteX2" fmla="*/ 205481 w 313692"/>
                      <a:gd name="connsiteY2" fmla="*/ 325457 h 684181"/>
                      <a:gd name="connsiteX0" fmla="*/ 20002 w 335146"/>
                      <a:gd name="connsiteY0" fmla="*/ 684143 h 684143"/>
                      <a:gd name="connsiteX1" fmla="*/ 157594 w 335146"/>
                      <a:gd name="connsiteY1" fmla="*/ 0 h 684143"/>
                      <a:gd name="connsiteX2" fmla="*/ 205481 w 335146"/>
                      <a:gd name="connsiteY2" fmla="*/ 325419 h 684143"/>
                      <a:gd name="connsiteX0" fmla="*/ 20002 w 322593"/>
                      <a:gd name="connsiteY0" fmla="*/ 684143 h 684143"/>
                      <a:gd name="connsiteX1" fmla="*/ 157594 w 322593"/>
                      <a:gd name="connsiteY1" fmla="*/ 0 h 684143"/>
                      <a:gd name="connsiteX2" fmla="*/ 177939 w 322593"/>
                      <a:gd name="connsiteY2" fmla="*/ 275843 h 684143"/>
                      <a:gd name="connsiteX0" fmla="*/ 20002 w 322593"/>
                      <a:gd name="connsiteY0" fmla="*/ 684143 h 684143"/>
                      <a:gd name="connsiteX1" fmla="*/ 157594 w 322593"/>
                      <a:gd name="connsiteY1" fmla="*/ 0 h 684143"/>
                      <a:gd name="connsiteX2" fmla="*/ 177939 w 322593"/>
                      <a:gd name="connsiteY2" fmla="*/ 275843 h 684143"/>
                      <a:gd name="connsiteX0" fmla="*/ 20002 w 305016"/>
                      <a:gd name="connsiteY0" fmla="*/ 684145 h 684145"/>
                      <a:gd name="connsiteX1" fmla="*/ 157594 w 305016"/>
                      <a:gd name="connsiteY1" fmla="*/ 2 h 684145"/>
                      <a:gd name="connsiteX2" fmla="*/ 177939 w 305016"/>
                      <a:gd name="connsiteY2" fmla="*/ 275845 h 684145"/>
                      <a:gd name="connsiteX0" fmla="*/ 20002 w 305016"/>
                      <a:gd name="connsiteY0" fmla="*/ 684145 h 684145"/>
                      <a:gd name="connsiteX1" fmla="*/ 157594 w 305016"/>
                      <a:gd name="connsiteY1" fmla="*/ 2 h 684145"/>
                      <a:gd name="connsiteX2" fmla="*/ 177939 w 305016"/>
                      <a:gd name="connsiteY2" fmla="*/ 275845 h 684145"/>
                      <a:gd name="connsiteX0" fmla="*/ 11876 w 318923"/>
                      <a:gd name="connsiteY0" fmla="*/ 463808 h 463808"/>
                      <a:gd name="connsiteX1" fmla="*/ 171501 w 318923"/>
                      <a:gd name="connsiteY1" fmla="*/ 2 h 463808"/>
                      <a:gd name="connsiteX2" fmla="*/ 191846 w 318923"/>
                      <a:gd name="connsiteY2" fmla="*/ 275845 h 463808"/>
                      <a:gd name="connsiteX0" fmla="*/ 11876 w 318923"/>
                      <a:gd name="connsiteY0" fmla="*/ 444528 h 444528"/>
                      <a:gd name="connsiteX1" fmla="*/ 171501 w 318923"/>
                      <a:gd name="connsiteY1" fmla="*/ 2 h 444528"/>
                      <a:gd name="connsiteX2" fmla="*/ 191846 w 318923"/>
                      <a:gd name="connsiteY2" fmla="*/ 275845 h 444528"/>
                      <a:gd name="connsiteX0" fmla="*/ 1452 w 308499"/>
                      <a:gd name="connsiteY0" fmla="*/ 444528 h 444528"/>
                      <a:gd name="connsiteX1" fmla="*/ 161077 w 308499"/>
                      <a:gd name="connsiteY1" fmla="*/ 2 h 444528"/>
                      <a:gd name="connsiteX2" fmla="*/ 181422 w 308499"/>
                      <a:gd name="connsiteY2" fmla="*/ 275845 h 444528"/>
                      <a:gd name="connsiteX0" fmla="*/ 1452 w 296864"/>
                      <a:gd name="connsiteY0" fmla="*/ 444638 h 444638"/>
                      <a:gd name="connsiteX1" fmla="*/ 161077 w 296864"/>
                      <a:gd name="connsiteY1" fmla="*/ 112 h 444638"/>
                      <a:gd name="connsiteX2" fmla="*/ 181422 w 296864"/>
                      <a:gd name="connsiteY2" fmla="*/ 275955 h 444638"/>
                    </a:gdLst>
                    <a:ahLst/>
                    <a:cxnLst>
                      <a:cxn ang="0">
                        <a:pos x="connsiteX0" y="connsiteY0"/>
                      </a:cxn>
                      <a:cxn ang="0">
                        <a:pos x="connsiteX1" y="connsiteY1"/>
                      </a:cxn>
                      <a:cxn ang="0">
                        <a:pos x="connsiteX2" y="connsiteY2"/>
                      </a:cxn>
                    </a:cxnLst>
                    <a:rect l="l" t="t" r="r" b="b"/>
                    <a:pathLst>
                      <a:path w="296864" h="444638">
                        <a:moveTo>
                          <a:pt x="1452" y="444638"/>
                        </a:moveTo>
                        <a:cubicBezTo>
                          <a:pt x="-2260" y="204656"/>
                          <a:pt x="-11482" y="8739"/>
                          <a:pt x="161077" y="112"/>
                        </a:cubicBezTo>
                        <a:cubicBezTo>
                          <a:pt x="350238" y="-6281"/>
                          <a:pt x="327228" y="262274"/>
                          <a:pt x="181422" y="275955"/>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cxnSp>
                <p:nvCxnSpPr>
                  <p:cNvPr id="188" name="직선 연결선 101">
                    <a:extLst>
                      <a:ext uri="{FF2B5EF4-FFF2-40B4-BE49-F238E27FC236}">
                        <a16:creationId xmlns:a16="http://schemas.microsoft.com/office/drawing/2014/main" id="{435AEEBD-E8D1-4FA2-A71E-99CC315AB881}"/>
                      </a:ext>
                    </a:extLst>
                  </p:cNvPr>
                  <p:cNvCxnSpPr>
                    <a:cxnSpLocks/>
                  </p:cNvCxnSpPr>
                  <p:nvPr/>
                </p:nvCxnSpPr>
                <p:spPr>
                  <a:xfrm flipH="1">
                    <a:off x="6152008" y="3476077"/>
                    <a:ext cx="1188" cy="974737"/>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sp>
        <p:nvSpPr>
          <p:cNvPr id="195" name="Graphic 9">
            <a:extLst>
              <a:ext uri="{FF2B5EF4-FFF2-40B4-BE49-F238E27FC236}">
                <a16:creationId xmlns:a16="http://schemas.microsoft.com/office/drawing/2014/main" id="{C805E6D3-8DC6-4B0A-94DB-FDEEAF572008}"/>
              </a:ext>
            </a:extLst>
          </p:cNvPr>
          <p:cNvSpPr/>
          <p:nvPr/>
        </p:nvSpPr>
        <p:spPr>
          <a:xfrm>
            <a:off x="5798498" y="3361296"/>
            <a:ext cx="1740543" cy="3081735"/>
          </a:xfrm>
          <a:custGeom>
            <a:avLst/>
            <a:gdLst>
              <a:gd name="connsiteX0" fmla="*/ 3871598 w 3871597"/>
              <a:gd name="connsiteY0" fmla="*/ 165669 h 6854896"/>
              <a:gd name="connsiteX1" fmla="*/ 3855857 w 3871597"/>
              <a:gd name="connsiteY1" fmla="*/ 195713 h 6854896"/>
              <a:gd name="connsiteX2" fmla="*/ 3821501 w 3871597"/>
              <a:gd name="connsiteY2" fmla="*/ 213936 h 6854896"/>
              <a:gd name="connsiteX3" fmla="*/ 3517921 w 3871597"/>
              <a:gd name="connsiteY3" fmla="*/ 221708 h 6854896"/>
              <a:gd name="connsiteX4" fmla="*/ 2975420 w 3871597"/>
              <a:gd name="connsiteY4" fmla="*/ 278140 h 6854896"/>
              <a:gd name="connsiteX5" fmla="*/ 2848188 w 3871597"/>
              <a:gd name="connsiteY5" fmla="*/ 292052 h 6854896"/>
              <a:gd name="connsiteX6" fmla="*/ 2804819 w 3871597"/>
              <a:gd name="connsiteY6" fmla="*/ 343650 h 6854896"/>
              <a:gd name="connsiteX7" fmla="*/ 2738591 w 3871597"/>
              <a:gd name="connsiteY7" fmla="*/ 361154 h 6854896"/>
              <a:gd name="connsiteX8" fmla="*/ 2749237 w 3871597"/>
              <a:gd name="connsiteY8" fmla="*/ 382969 h 6854896"/>
              <a:gd name="connsiteX9" fmla="*/ 2757140 w 3871597"/>
              <a:gd name="connsiteY9" fmla="*/ 446259 h 6854896"/>
              <a:gd name="connsiteX10" fmla="*/ 2746232 w 3871597"/>
              <a:gd name="connsiteY10" fmla="*/ 484011 h 6854896"/>
              <a:gd name="connsiteX11" fmla="*/ 2729773 w 3871597"/>
              <a:gd name="connsiteY11" fmla="*/ 505499 h 6854896"/>
              <a:gd name="connsiteX12" fmla="*/ 2655380 w 3871597"/>
              <a:gd name="connsiteY12" fmla="*/ 523395 h 6854896"/>
              <a:gd name="connsiteX13" fmla="*/ 2583926 w 3871597"/>
              <a:gd name="connsiteY13" fmla="*/ 548998 h 6854896"/>
              <a:gd name="connsiteX14" fmla="*/ 2496863 w 3871597"/>
              <a:gd name="connsiteY14" fmla="*/ 587534 h 6854896"/>
              <a:gd name="connsiteX15" fmla="*/ 2440888 w 3871597"/>
              <a:gd name="connsiteY15" fmla="*/ 702813 h 6854896"/>
              <a:gd name="connsiteX16" fmla="*/ 2411889 w 3871597"/>
              <a:gd name="connsiteY16" fmla="*/ 780538 h 6854896"/>
              <a:gd name="connsiteX17" fmla="*/ 2172250 w 3871597"/>
              <a:gd name="connsiteY17" fmla="*/ 885759 h 6854896"/>
              <a:gd name="connsiteX18" fmla="*/ 2026796 w 3871597"/>
              <a:gd name="connsiteY18" fmla="*/ 968839 h 6854896"/>
              <a:gd name="connsiteX19" fmla="*/ 1980684 w 3871597"/>
              <a:gd name="connsiteY19" fmla="*/ 995030 h 6854896"/>
              <a:gd name="connsiteX20" fmla="*/ 1608131 w 3871597"/>
              <a:gd name="connsiteY20" fmla="*/ 1125724 h 6854896"/>
              <a:gd name="connsiteX21" fmla="*/ 1578805 w 3871597"/>
              <a:gd name="connsiteY21" fmla="*/ 1158446 h 6854896"/>
              <a:gd name="connsiteX22" fmla="*/ 1455230 w 3871597"/>
              <a:gd name="connsiteY22" fmla="*/ 1379470 h 6854896"/>
              <a:gd name="connsiteX23" fmla="*/ 1442037 w 3871597"/>
              <a:gd name="connsiteY23" fmla="*/ 1430611 h 6854896"/>
              <a:gd name="connsiteX24" fmla="*/ 1532562 w 3871597"/>
              <a:gd name="connsiteY24" fmla="*/ 1877948 h 6854896"/>
              <a:gd name="connsiteX25" fmla="*/ 1550981 w 3871597"/>
              <a:gd name="connsiteY25" fmla="*/ 1990681 h 6854896"/>
              <a:gd name="connsiteX26" fmla="*/ 1593892 w 3871597"/>
              <a:gd name="connsiteY26" fmla="*/ 2036074 h 6854896"/>
              <a:gd name="connsiteX27" fmla="*/ 1607935 w 3871597"/>
              <a:gd name="connsiteY27" fmla="*/ 2222873 h 6854896"/>
              <a:gd name="connsiteX28" fmla="*/ 1571620 w 3871597"/>
              <a:gd name="connsiteY28" fmla="*/ 2265915 h 6854896"/>
              <a:gd name="connsiteX29" fmla="*/ 1673576 w 3871597"/>
              <a:gd name="connsiteY29" fmla="*/ 3224990 h 6854896"/>
              <a:gd name="connsiteX30" fmla="*/ 1433285 w 3871597"/>
              <a:gd name="connsiteY30" fmla="*/ 3224990 h 6854896"/>
              <a:gd name="connsiteX31" fmla="*/ 1398668 w 3871597"/>
              <a:gd name="connsiteY31" fmla="*/ 3425962 h 6854896"/>
              <a:gd name="connsiteX32" fmla="*/ 1265427 w 3871597"/>
              <a:gd name="connsiteY32" fmla="*/ 4129854 h 6854896"/>
              <a:gd name="connsiteX33" fmla="*/ 1255695 w 3871597"/>
              <a:gd name="connsiteY33" fmla="*/ 4251339 h 6854896"/>
              <a:gd name="connsiteX34" fmla="*/ 1267844 w 3871597"/>
              <a:gd name="connsiteY34" fmla="*/ 4612592 h 6854896"/>
              <a:gd name="connsiteX35" fmla="*/ 1257067 w 3871597"/>
              <a:gd name="connsiteY35" fmla="*/ 4728917 h 6854896"/>
              <a:gd name="connsiteX36" fmla="*/ 1266799 w 3871597"/>
              <a:gd name="connsiteY36" fmla="*/ 4775551 h 6854896"/>
              <a:gd name="connsiteX37" fmla="*/ 1477502 w 3871597"/>
              <a:gd name="connsiteY37" fmla="*/ 4885475 h 6854896"/>
              <a:gd name="connsiteX38" fmla="*/ 1820011 w 3871597"/>
              <a:gd name="connsiteY38" fmla="*/ 4885541 h 6854896"/>
              <a:gd name="connsiteX39" fmla="*/ 1860897 w 3871597"/>
              <a:gd name="connsiteY39" fmla="*/ 4904351 h 6854896"/>
              <a:gd name="connsiteX40" fmla="*/ 2206998 w 3871597"/>
              <a:gd name="connsiteY40" fmla="*/ 5330070 h 6854896"/>
              <a:gd name="connsiteX41" fmla="*/ 2220126 w 3871597"/>
              <a:gd name="connsiteY41" fmla="*/ 5368278 h 6854896"/>
              <a:gd name="connsiteX42" fmla="*/ 2220714 w 3871597"/>
              <a:gd name="connsiteY42" fmla="*/ 5503610 h 6854896"/>
              <a:gd name="connsiteX43" fmla="*/ 2072058 w 3871597"/>
              <a:gd name="connsiteY43" fmla="*/ 5503610 h 6854896"/>
              <a:gd name="connsiteX44" fmla="*/ 2087146 w 3871597"/>
              <a:gd name="connsiteY44" fmla="*/ 5534503 h 6854896"/>
              <a:gd name="connsiteX45" fmla="*/ 2181786 w 3871597"/>
              <a:gd name="connsiteY45" fmla="*/ 5711309 h 6854896"/>
              <a:gd name="connsiteX46" fmla="*/ 2213268 w 3871597"/>
              <a:gd name="connsiteY46" fmla="*/ 5838868 h 6854896"/>
              <a:gd name="connsiteX47" fmla="*/ 2213137 w 3871597"/>
              <a:gd name="connsiteY47" fmla="*/ 5870806 h 6854896"/>
              <a:gd name="connsiteX48" fmla="*/ 2287008 w 3871597"/>
              <a:gd name="connsiteY48" fmla="*/ 5871525 h 6854896"/>
              <a:gd name="connsiteX49" fmla="*/ 2306210 w 3871597"/>
              <a:gd name="connsiteY49" fmla="*/ 5886156 h 6854896"/>
              <a:gd name="connsiteX50" fmla="*/ 2307124 w 3871597"/>
              <a:gd name="connsiteY50" fmla="*/ 5986413 h 6854896"/>
              <a:gd name="connsiteX51" fmla="*/ 2226331 w 3871597"/>
              <a:gd name="connsiteY51" fmla="*/ 5993205 h 6854896"/>
              <a:gd name="connsiteX52" fmla="*/ 2226331 w 3871597"/>
              <a:gd name="connsiteY52" fmla="*/ 6279478 h 6854896"/>
              <a:gd name="connsiteX53" fmla="*/ 2306406 w 3871597"/>
              <a:gd name="connsiteY53" fmla="*/ 6284311 h 6854896"/>
              <a:gd name="connsiteX54" fmla="*/ 2306406 w 3871597"/>
              <a:gd name="connsiteY54" fmla="*/ 6402073 h 6854896"/>
              <a:gd name="connsiteX55" fmla="*/ 2164086 w 3871597"/>
              <a:gd name="connsiteY55" fmla="*/ 6402073 h 6854896"/>
              <a:gd name="connsiteX56" fmla="*/ 2160167 w 3871597"/>
              <a:gd name="connsiteY56" fmla="*/ 6447336 h 6854896"/>
              <a:gd name="connsiteX57" fmla="*/ 2044953 w 3871597"/>
              <a:gd name="connsiteY57" fmla="*/ 6447336 h 6854896"/>
              <a:gd name="connsiteX58" fmla="*/ 2044953 w 3871597"/>
              <a:gd name="connsiteY58" fmla="*/ 6735110 h 6854896"/>
              <a:gd name="connsiteX59" fmla="*/ 2164348 w 3871597"/>
              <a:gd name="connsiteY59" fmla="*/ 6735110 h 6854896"/>
              <a:gd name="connsiteX60" fmla="*/ 2164348 w 3871597"/>
              <a:gd name="connsiteY60" fmla="*/ 6854897 h 6854896"/>
              <a:gd name="connsiteX61" fmla="*/ 317913 w 3871597"/>
              <a:gd name="connsiteY61" fmla="*/ 6854897 h 6854896"/>
              <a:gd name="connsiteX62" fmla="*/ 235617 w 3871597"/>
              <a:gd name="connsiteY62" fmla="*/ 6848888 h 6854896"/>
              <a:gd name="connsiteX63" fmla="*/ 89378 w 3871597"/>
              <a:gd name="connsiteY63" fmla="*/ 6794351 h 6854896"/>
              <a:gd name="connsiteX64" fmla="*/ 183365 w 3871597"/>
              <a:gd name="connsiteY64" fmla="*/ 6345968 h 6854896"/>
              <a:gd name="connsiteX65" fmla="*/ 226146 w 3871597"/>
              <a:gd name="connsiteY65" fmla="*/ 6329901 h 6854896"/>
              <a:gd name="connsiteX66" fmla="*/ 291199 w 3871597"/>
              <a:gd name="connsiteY66" fmla="*/ 5896932 h 6854896"/>
              <a:gd name="connsiteX67" fmla="*/ 251815 w 3871597"/>
              <a:gd name="connsiteY67" fmla="*/ 5885633 h 6854896"/>
              <a:gd name="connsiteX68" fmla="*/ 118704 w 3871597"/>
              <a:gd name="connsiteY68" fmla="*/ 5455016 h 6854896"/>
              <a:gd name="connsiteX69" fmla="*/ 153712 w 3871597"/>
              <a:gd name="connsiteY69" fmla="*/ 5407793 h 6854896"/>
              <a:gd name="connsiteX70" fmla="*/ 472511 w 3871597"/>
              <a:gd name="connsiteY70" fmla="*/ 4910033 h 6854896"/>
              <a:gd name="connsiteX71" fmla="*/ 521236 w 3871597"/>
              <a:gd name="connsiteY71" fmla="*/ 4883451 h 6854896"/>
              <a:gd name="connsiteX72" fmla="*/ 649774 w 3871597"/>
              <a:gd name="connsiteY72" fmla="*/ 4883973 h 6854896"/>
              <a:gd name="connsiteX73" fmla="*/ 636254 w 3871597"/>
              <a:gd name="connsiteY73" fmla="*/ 4431018 h 6854896"/>
              <a:gd name="connsiteX74" fmla="*/ 635471 w 3871597"/>
              <a:gd name="connsiteY74" fmla="*/ 3987730 h 6854896"/>
              <a:gd name="connsiteX75" fmla="*/ 661923 w 3871597"/>
              <a:gd name="connsiteY75" fmla="*/ 3537192 h 6854896"/>
              <a:gd name="connsiteX76" fmla="*/ 647619 w 3871597"/>
              <a:gd name="connsiteY76" fmla="*/ 3202914 h 6854896"/>
              <a:gd name="connsiteX77" fmla="*/ 622865 w 3871597"/>
              <a:gd name="connsiteY77" fmla="*/ 3172086 h 6854896"/>
              <a:gd name="connsiteX78" fmla="*/ 485770 w 3871597"/>
              <a:gd name="connsiteY78" fmla="*/ 3136816 h 6854896"/>
              <a:gd name="connsiteX79" fmla="*/ 469115 w 3871597"/>
              <a:gd name="connsiteY79" fmla="*/ 3112715 h 6854896"/>
              <a:gd name="connsiteX80" fmla="*/ 501838 w 3871597"/>
              <a:gd name="connsiteY80" fmla="*/ 2868831 h 6854896"/>
              <a:gd name="connsiteX81" fmla="*/ 590730 w 3871597"/>
              <a:gd name="connsiteY81" fmla="*/ 2211508 h 6854896"/>
              <a:gd name="connsiteX82" fmla="*/ 577145 w 3871597"/>
              <a:gd name="connsiteY82" fmla="*/ 2160890 h 6854896"/>
              <a:gd name="connsiteX83" fmla="*/ 571985 w 3871597"/>
              <a:gd name="connsiteY83" fmla="*/ 2144039 h 6854896"/>
              <a:gd name="connsiteX84" fmla="*/ 615550 w 3871597"/>
              <a:gd name="connsiteY84" fmla="*/ 1986958 h 6854896"/>
              <a:gd name="connsiteX85" fmla="*/ 623518 w 3871597"/>
              <a:gd name="connsiteY85" fmla="*/ 1964881 h 6854896"/>
              <a:gd name="connsiteX86" fmla="*/ 605295 w 3871597"/>
              <a:gd name="connsiteY86" fmla="*/ 1849667 h 6854896"/>
              <a:gd name="connsiteX87" fmla="*/ 465131 w 3871597"/>
              <a:gd name="connsiteY87" fmla="*/ 1570122 h 6854896"/>
              <a:gd name="connsiteX88" fmla="*/ 347173 w 3871597"/>
              <a:gd name="connsiteY88" fmla="*/ 1218796 h 6854896"/>
              <a:gd name="connsiteX89" fmla="*/ 338748 w 3871597"/>
              <a:gd name="connsiteY89" fmla="*/ 1068900 h 6854896"/>
              <a:gd name="connsiteX90" fmla="*/ 389824 w 3871597"/>
              <a:gd name="connsiteY90" fmla="*/ 817767 h 6854896"/>
              <a:gd name="connsiteX91" fmla="*/ 408699 w 3871597"/>
              <a:gd name="connsiteY91" fmla="*/ 683023 h 6854896"/>
              <a:gd name="connsiteX92" fmla="*/ 451807 w 3871597"/>
              <a:gd name="connsiteY92" fmla="*/ 647100 h 6854896"/>
              <a:gd name="connsiteX93" fmla="*/ 569242 w 3871597"/>
              <a:gd name="connsiteY93" fmla="*/ 647231 h 6854896"/>
              <a:gd name="connsiteX94" fmla="*/ 640435 w 3871597"/>
              <a:gd name="connsiteY94" fmla="*/ 641549 h 6854896"/>
              <a:gd name="connsiteX95" fmla="*/ 657808 w 3871597"/>
              <a:gd name="connsiteY95" fmla="*/ 617774 h 6854896"/>
              <a:gd name="connsiteX96" fmla="*/ 636973 w 3871597"/>
              <a:gd name="connsiteY96" fmla="*/ 521828 h 6854896"/>
              <a:gd name="connsiteX97" fmla="*/ 598241 w 3871597"/>
              <a:gd name="connsiteY97" fmla="*/ 356844 h 6854896"/>
              <a:gd name="connsiteX98" fmla="*/ 615354 w 3871597"/>
              <a:gd name="connsiteY98" fmla="*/ 204531 h 6854896"/>
              <a:gd name="connsiteX99" fmla="*/ 793270 w 3871597"/>
              <a:gd name="connsiteY99" fmla="*/ 33146 h 6854896"/>
              <a:gd name="connsiteX100" fmla="*/ 821094 w 3871597"/>
              <a:gd name="connsiteY100" fmla="*/ 17340 h 6854896"/>
              <a:gd name="connsiteX101" fmla="*/ 902867 w 3871597"/>
              <a:gd name="connsiteY101" fmla="*/ 3167 h 6854896"/>
              <a:gd name="connsiteX102" fmla="*/ 947738 w 3871597"/>
              <a:gd name="connsiteY102" fmla="*/ 6367 h 6854896"/>
              <a:gd name="connsiteX103" fmla="*/ 1016449 w 3871597"/>
              <a:gd name="connsiteY103" fmla="*/ 10874 h 6854896"/>
              <a:gd name="connsiteX104" fmla="*/ 1076930 w 3871597"/>
              <a:gd name="connsiteY104" fmla="*/ 21063 h 6854896"/>
              <a:gd name="connsiteX105" fmla="*/ 1205534 w 3871597"/>
              <a:gd name="connsiteY105" fmla="*/ 156851 h 6854896"/>
              <a:gd name="connsiteX106" fmla="*/ 1212457 w 3871597"/>
              <a:gd name="connsiteY106" fmla="*/ 203682 h 6854896"/>
              <a:gd name="connsiteX107" fmla="*/ 1248902 w 3871597"/>
              <a:gd name="connsiteY107" fmla="*/ 372846 h 6854896"/>
              <a:gd name="connsiteX108" fmla="*/ 1293251 w 3871597"/>
              <a:gd name="connsiteY108" fmla="*/ 372323 h 6854896"/>
              <a:gd name="connsiteX109" fmla="*/ 1405918 w 3871597"/>
              <a:gd name="connsiteY109" fmla="*/ 341299 h 6854896"/>
              <a:gd name="connsiteX110" fmla="*/ 1414278 w 3871597"/>
              <a:gd name="connsiteY110" fmla="*/ 331110 h 6854896"/>
              <a:gd name="connsiteX111" fmla="*/ 1478417 w 3871597"/>
              <a:gd name="connsiteY111" fmla="*/ 259460 h 6854896"/>
              <a:gd name="connsiteX112" fmla="*/ 1539290 w 3871597"/>
              <a:gd name="connsiteY112" fmla="*/ 250773 h 6854896"/>
              <a:gd name="connsiteX113" fmla="*/ 1571032 w 3871597"/>
              <a:gd name="connsiteY113" fmla="*/ 261093 h 6854896"/>
              <a:gd name="connsiteX114" fmla="*/ 1666130 w 3871597"/>
              <a:gd name="connsiteY114" fmla="*/ 258088 h 6854896"/>
              <a:gd name="connsiteX115" fmla="*/ 1689447 w 3871597"/>
              <a:gd name="connsiteY115" fmla="*/ 267951 h 6854896"/>
              <a:gd name="connsiteX116" fmla="*/ 1745160 w 3871597"/>
              <a:gd name="connsiteY116" fmla="*/ 284084 h 6854896"/>
              <a:gd name="connsiteX117" fmla="*/ 1812108 w 3871597"/>
              <a:gd name="connsiteY117" fmla="*/ 265926 h 6854896"/>
              <a:gd name="connsiteX118" fmla="*/ 1830526 w 3871597"/>
              <a:gd name="connsiteY118" fmla="*/ 252276 h 6854896"/>
              <a:gd name="connsiteX119" fmla="*/ 1875397 w 3871597"/>
              <a:gd name="connsiteY119" fmla="*/ 229873 h 6854896"/>
              <a:gd name="connsiteX120" fmla="*/ 2048611 w 3871597"/>
              <a:gd name="connsiteY120" fmla="*/ 216287 h 6854896"/>
              <a:gd name="connsiteX121" fmla="*/ 2570276 w 3871597"/>
              <a:gd name="connsiteY121" fmla="*/ 166322 h 6854896"/>
              <a:gd name="connsiteX122" fmla="*/ 3049356 w 3871597"/>
              <a:gd name="connsiteY122" fmla="*/ 120406 h 6854896"/>
              <a:gd name="connsiteX123" fmla="*/ 3528436 w 3871597"/>
              <a:gd name="connsiteY123" fmla="*/ 74555 h 6854896"/>
              <a:gd name="connsiteX124" fmla="*/ 3764090 w 3871597"/>
              <a:gd name="connsiteY124" fmla="*/ 44119 h 6854896"/>
              <a:gd name="connsiteX125" fmla="*/ 3869050 w 3871597"/>
              <a:gd name="connsiteY125" fmla="*/ 89447 h 6854896"/>
              <a:gd name="connsiteX126" fmla="*/ 3871402 w 3871597"/>
              <a:gd name="connsiteY126" fmla="*/ 90688 h 6854896"/>
              <a:gd name="connsiteX127" fmla="*/ 3871598 w 3871597"/>
              <a:gd name="connsiteY127" fmla="*/ 165669 h 6854896"/>
              <a:gd name="connsiteX128" fmla="*/ 2098968 w 3871597"/>
              <a:gd name="connsiteY128" fmla="*/ 5990789 h 6854896"/>
              <a:gd name="connsiteX129" fmla="*/ 2075324 w 3871597"/>
              <a:gd name="connsiteY129" fmla="*/ 5989417 h 6854896"/>
              <a:gd name="connsiteX130" fmla="*/ 395767 w 3871597"/>
              <a:gd name="connsiteY130" fmla="*/ 5992291 h 6854896"/>
              <a:gd name="connsiteX131" fmla="*/ 371862 w 3871597"/>
              <a:gd name="connsiteY131" fmla="*/ 5994054 h 6854896"/>
              <a:gd name="connsiteX132" fmla="*/ 263636 w 3871597"/>
              <a:gd name="connsiteY132" fmla="*/ 6155250 h 6854896"/>
              <a:gd name="connsiteX133" fmla="*/ 384860 w 3871597"/>
              <a:gd name="connsiteY133" fmla="*/ 6275820 h 6854896"/>
              <a:gd name="connsiteX134" fmla="*/ 456705 w 3871597"/>
              <a:gd name="connsiteY134" fmla="*/ 6281437 h 6854896"/>
              <a:gd name="connsiteX135" fmla="*/ 761527 w 3871597"/>
              <a:gd name="connsiteY135" fmla="*/ 6285095 h 6854896"/>
              <a:gd name="connsiteX136" fmla="*/ 2074671 w 3871597"/>
              <a:gd name="connsiteY136" fmla="*/ 6282091 h 6854896"/>
              <a:gd name="connsiteX137" fmla="*/ 2098902 w 3871597"/>
              <a:gd name="connsiteY137" fmla="*/ 6280654 h 6854896"/>
              <a:gd name="connsiteX138" fmla="*/ 2098968 w 3871597"/>
              <a:gd name="connsiteY138" fmla="*/ 5990789 h 6854896"/>
              <a:gd name="connsiteX139" fmla="*/ 1923142 w 3871597"/>
              <a:gd name="connsiteY139" fmla="*/ 6448250 h 6854896"/>
              <a:gd name="connsiteX140" fmla="*/ 1882516 w 3871597"/>
              <a:gd name="connsiteY140" fmla="*/ 6448250 h 6854896"/>
              <a:gd name="connsiteX141" fmla="*/ 743239 w 3871597"/>
              <a:gd name="connsiteY141" fmla="*/ 6448054 h 6854896"/>
              <a:gd name="connsiteX142" fmla="*/ 256713 w 3871597"/>
              <a:gd name="connsiteY142" fmla="*/ 6453867 h 6854896"/>
              <a:gd name="connsiteX143" fmla="*/ 119880 w 3871597"/>
              <a:gd name="connsiteY143" fmla="*/ 6626297 h 6854896"/>
              <a:gd name="connsiteX144" fmla="*/ 224840 w 3871597"/>
              <a:gd name="connsiteY144" fmla="*/ 6727730 h 6854896"/>
              <a:gd name="connsiteX145" fmla="*/ 414186 w 3871597"/>
              <a:gd name="connsiteY145" fmla="*/ 6736874 h 6854896"/>
              <a:gd name="connsiteX146" fmla="*/ 1895710 w 3871597"/>
              <a:gd name="connsiteY146" fmla="*/ 6737462 h 6854896"/>
              <a:gd name="connsiteX147" fmla="*/ 1923076 w 3871597"/>
              <a:gd name="connsiteY147" fmla="*/ 6737462 h 6854896"/>
              <a:gd name="connsiteX148" fmla="*/ 1923142 w 3871597"/>
              <a:gd name="connsiteY148" fmla="*/ 6448250 h 6854896"/>
              <a:gd name="connsiteX149" fmla="*/ 1983362 w 3871597"/>
              <a:gd name="connsiteY149" fmla="*/ 5504916 h 6854896"/>
              <a:gd name="connsiteX150" fmla="*/ 1951227 w 3871597"/>
              <a:gd name="connsiteY150" fmla="*/ 5504916 h 6854896"/>
              <a:gd name="connsiteX151" fmla="*/ 1349421 w 3871597"/>
              <a:gd name="connsiteY151" fmla="*/ 5504916 h 6854896"/>
              <a:gd name="connsiteX152" fmla="*/ 263440 w 3871597"/>
              <a:gd name="connsiteY152" fmla="*/ 5504459 h 6854896"/>
              <a:gd name="connsiteX153" fmla="*/ 214455 w 3871597"/>
              <a:gd name="connsiteY153" fmla="*/ 5524706 h 6854896"/>
              <a:gd name="connsiteX154" fmla="*/ 175723 w 3871597"/>
              <a:gd name="connsiteY154" fmla="*/ 5674733 h 6854896"/>
              <a:gd name="connsiteX155" fmla="*/ 313667 w 3871597"/>
              <a:gd name="connsiteY155" fmla="*/ 5771594 h 6854896"/>
              <a:gd name="connsiteX156" fmla="*/ 1931894 w 3871597"/>
              <a:gd name="connsiteY156" fmla="*/ 5773619 h 6854896"/>
              <a:gd name="connsiteX157" fmla="*/ 1983362 w 3871597"/>
              <a:gd name="connsiteY157" fmla="*/ 5773619 h 6854896"/>
              <a:gd name="connsiteX158" fmla="*/ 1983362 w 3871597"/>
              <a:gd name="connsiteY158" fmla="*/ 5504916 h 6854896"/>
              <a:gd name="connsiteX159" fmla="*/ 1692190 w 3871597"/>
              <a:gd name="connsiteY159" fmla="*/ 770871 h 6854896"/>
              <a:gd name="connsiteX160" fmla="*/ 1996424 w 3871597"/>
              <a:gd name="connsiteY160" fmla="*/ 640177 h 6854896"/>
              <a:gd name="connsiteX161" fmla="*/ 2023007 w 3871597"/>
              <a:gd name="connsiteY161" fmla="*/ 627767 h 6854896"/>
              <a:gd name="connsiteX162" fmla="*/ 2037181 w 3871597"/>
              <a:gd name="connsiteY162" fmla="*/ 611308 h 6854896"/>
              <a:gd name="connsiteX163" fmla="*/ 2069838 w 3871597"/>
              <a:gd name="connsiteY163" fmla="*/ 572903 h 6854896"/>
              <a:gd name="connsiteX164" fmla="*/ 2260425 w 3871597"/>
              <a:gd name="connsiteY164" fmla="*/ 476695 h 6854896"/>
              <a:gd name="connsiteX165" fmla="*/ 2290469 w 3871597"/>
              <a:gd name="connsiteY165" fmla="*/ 467094 h 6854896"/>
              <a:gd name="connsiteX166" fmla="*/ 2362119 w 3871597"/>
              <a:gd name="connsiteY166" fmla="*/ 436592 h 6854896"/>
              <a:gd name="connsiteX167" fmla="*/ 2446505 w 3871597"/>
              <a:gd name="connsiteY167" fmla="*/ 362395 h 6854896"/>
              <a:gd name="connsiteX168" fmla="*/ 2472174 w 3871597"/>
              <a:gd name="connsiteY168" fmla="*/ 335029 h 6854896"/>
              <a:gd name="connsiteX169" fmla="*/ 2432005 w 3871597"/>
              <a:gd name="connsiteY169" fmla="*/ 335159 h 6854896"/>
              <a:gd name="connsiteX170" fmla="*/ 2128686 w 3871597"/>
              <a:gd name="connsiteY170" fmla="*/ 364681 h 6854896"/>
              <a:gd name="connsiteX171" fmla="*/ 1893359 w 3871597"/>
              <a:gd name="connsiteY171" fmla="*/ 396555 h 6854896"/>
              <a:gd name="connsiteX172" fmla="*/ 1852537 w 3871597"/>
              <a:gd name="connsiteY172" fmla="*/ 385321 h 6854896"/>
              <a:gd name="connsiteX173" fmla="*/ 1831245 w 3871597"/>
              <a:gd name="connsiteY173" fmla="*/ 378006 h 6854896"/>
              <a:gd name="connsiteX174" fmla="*/ 1740784 w 3871597"/>
              <a:gd name="connsiteY174" fmla="*/ 385647 h 6854896"/>
              <a:gd name="connsiteX175" fmla="*/ 1684745 w 3871597"/>
              <a:gd name="connsiteY175" fmla="*/ 461673 h 6854896"/>
              <a:gd name="connsiteX176" fmla="*/ 1686247 w 3871597"/>
              <a:gd name="connsiteY176" fmla="*/ 471927 h 6854896"/>
              <a:gd name="connsiteX177" fmla="*/ 1663517 w 3871597"/>
              <a:gd name="connsiteY177" fmla="*/ 490020 h 6854896"/>
              <a:gd name="connsiteX178" fmla="*/ 1638110 w 3871597"/>
              <a:gd name="connsiteY178" fmla="*/ 480549 h 6854896"/>
              <a:gd name="connsiteX179" fmla="*/ 1556075 w 3871597"/>
              <a:gd name="connsiteY179" fmla="*/ 602883 h 6854896"/>
              <a:gd name="connsiteX180" fmla="*/ 1664367 w 3871597"/>
              <a:gd name="connsiteY180" fmla="*/ 682762 h 6854896"/>
              <a:gd name="connsiteX181" fmla="*/ 1693366 w 3871597"/>
              <a:gd name="connsiteY181" fmla="*/ 752844 h 6854896"/>
              <a:gd name="connsiteX182" fmla="*/ 1692190 w 3871597"/>
              <a:gd name="connsiteY182" fmla="*/ 770871 h 6854896"/>
              <a:gd name="connsiteX183" fmla="*/ 1157201 w 3871597"/>
              <a:gd name="connsiteY183" fmla="*/ 753497 h 6854896"/>
              <a:gd name="connsiteX184" fmla="*/ 1274636 w 3871597"/>
              <a:gd name="connsiteY184" fmla="*/ 803985 h 6854896"/>
              <a:gd name="connsiteX185" fmla="*/ 1301676 w 3871597"/>
              <a:gd name="connsiteY185" fmla="*/ 781583 h 6854896"/>
              <a:gd name="connsiteX186" fmla="*/ 1308665 w 3871597"/>
              <a:gd name="connsiteY186" fmla="*/ 712545 h 6854896"/>
              <a:gd name="connsiteX187" fmla="*/ 1342367 w 3871597"/>
              <a:gd name="connsiteY187" fmla="*/ 594914 h 6854896"/>
              <a:gd name="connsiteX188" fmla="*/ 1349813 w 3871597"/>
              <a:gd name="connsiteY188" fmla="*/ 569768 h 6854896"/>
              <a:gd name="connsiteX189" fmla="*/ 1366207 w 3871597"/>
              <a:gd name="connsiteY189" fmla="*/ 489236 h 6854896"/>
              <a:gd name="connsiteX190" fmla="*/ 1366076 w 3871597"/>
              <a:gd name="connsiteY190" fmla="*/ 463045 h 6854896"/>
              <a:gd name="connsiteX191" fmla="*/ 1331329 w 3871597"/>
              <a:gd name="connsiteY191" fmla="*/ 456121 h 6854896"/>
              <a:gd name="connsiteX192" fmla="*/ 1300370 w 3871597"/>
              <a:gd name="connsiteY192" fmla="*/ 475324 h 6854896"/>
              <a:gd name="connsiteX193" fmla="*/ 1274179 w 3871597"/>
              <a:gd name="connsiteY193" fmla="*/ 497531 h 6854896"/>
              <a:gd name="connsiteX194" fmla="*/ 1249164 w 3871597"/>
              <a:gd name="connsiteY194" fmla="*/ 543185 h 6854896"/>
              <a:gd name="connsiteX195" fmla="*/ 1230680 w 3871597"/>
              <a:gd name="connsiteY195" fmla="*/ 635409 h 6854896"/>
              <a:gd name="connsiteX196" fmla="*/ 1217225 w 3871597"/>
              <a:gd name="connsiteY196" fmla="*/ 698437 h 6854896"/>
              <a:gd name="connsiteX197" fmla="*/ 1186201 w 3871597"/>
              <a:gd name="connsiteY197" fmla="*/ 743178 h 6854896"/>
              <a:gd name="connsiteX198" fmla="*/ 1157201 w 3871597"/>
              <a:gd name="connsiteY198" fmla="*/ 753497 h 685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3871597" h="6854896">
                <a:moveTo>
                  <a:pt x="3871598" y="165669"/>
                </a:moveTo>
                <a:cubicBezTo>
                  <a:pt x="3866503" y="175858"/>
                  <a:pt x="3863629" y="188398"/>
                  <a:pt x="3855857" y="195713"/>
                </a:cubicBezTo>
                <a:cubicBezTo>
                  <a:pt x="3846517" y="204465"/>
                  <a:pt x="3832017" y="215569"/>
                  <a:pt x="3821501" y="213936"/>
                </a:cubicBezTo>
                <a:cubicBezTo>
                  <a:pt x="3719677" y="198326"/>
                  <a:pt x="3618962" y="210866"/>
                  <a:pt x="3517921" y="221708"/>
                </a:cubicBezTo>
                <a:cubicBezTo>
                  <a:pt x="3337131" y="241041"/>
                  <a:pt x="3156210" y="259329"/>
                  <a:pt x="2975420" y="278140"/>
                </a:cubicBezTo>
                <a:cubicBezTo>
                  <a:pt x="2933880" y="282451"/>
                  <a:pt x="2892340" y="287219"/>
                  <a:pt x="2848188" y="292052"/>
                </a:cubicBezTo>
                <a:cubicBezTo>
                  <a:pt x="2858704" y="331632"/>
                  <a:pt x="2832774" y="337903"/>
                  <a:pt x="2804819" y="343650"/>
                </a:cubicBezTo>
                <a:cubicBezTo>
                  <a:pt x="2783396" y="348092"/>
                  <a:pt x="2762430" y="354754"/>
                  <a:pt x="2738591" y="361154"/>
                </a:cubicBezTo>
                <a:cubicBezTo>
                  <a:pt x="2743228" y="371017"/>
                  <a:pt x="2744534" y="378985"/>
                  <a:pt x="2749237" y="382969"/>
                </a:cubicBezTo>
                <a:cubicBezTo>
                  <a:pt x="2771705" y="402041"/>
                  <a:pt x="2764978" y="423660"/>
                  <a:pt x="2757140" y="446259"/>
                </a:cubicBezTo>
                <a:cubicBezTo>
                  <a:pt x="2752829" y="458603"/>
                  <a:pt x="2751262" y="471993"/>
                  <a:pt x="2746232" y="484011"/>
                </a:cubicBezTo>
                <a:cubicBezTo>
                  <a:pt x="2742771" y="492240"/>
                  <a:pt x="2736958" y="503148"/>
                  <a:pt x="2729773" y="505499"/>
                </a:cubicBezTo>
                <a:cubicBezTo>
                  <a:pt x="2705607" y="513467"/>
                  <a:pt x="2680592" y="520717"/>
                  <a:pt x="2655380" y="523395"/>
                </a:cubicBezTo>
                <a:cubicBezTo>
                  <a:pt x="2628863" y="526204"/>
                  <a:pt x="2606721" y="534564"/>
                  <a:pt x="2583926" y="548998"/>
                </a:cubicBezTo>
                <a:cubicBezTo>
                  <a:pt x="2557343" y="565849"/>
                  <a:pt x="2527038" y="578194"/>
                  <a:pt x="2496863" y="587534"/>
                </a:cubicBezTo>
                <a:cubicBezTo>
                  <a:pt x="2402549" y="616729"/>
                  <a:pt x="2410190" y="631686"/>
                  <a:pt x="2440888" y="702813"/>
                </a:cubicBezTo>
                <a:cubicBezTo>
                  <a:pt x="2467928" y="765515"/>
                  <a:pt x="2472566" y="751995"/>
                  <a:pt x="2411889" y="780538"/>
                </a:cubicBezTo>
                <a:cubicBezTo>
                  <a:pt x="2332989" y="817701"/>
                  <a:pt x="2252914" y="852644"/>
                  <a:pt x="2172250" y="885759"/>
                </a:cubicBezTo>
                <a:cubicBezTo>
                  <a:pt x="2119868" y="907247"/>
                  <a:pt x="2070752" y="932916"/>
                  <a:pt x="2026796" y="968839"/>
                </a:cubicBezTo>
                <a:cubicBezTo>
                  <a:pt x="2013275" y="979877"/>
                  <a:pt x="1997143" y="989151"/>
                  <a:pt x="1980684" y="995030"/>
                </a:cubicBezTo>
                <a:cubicBezTo>
                  <a:pt x="1856717" y="1039247"/>
                  <a:pt x="1732489" y="1082616"/>
                  <a:pt x="1608131" y="1125724"/>
                </a:cubicBezTo>
                <a:cubicBezTo>
                  <a:pt x="1591411" y="1131536"/>
                  <a:pt x="1584291" y="1140485"/>
                  <a:pt x="1578805" y="1158446"/>
                </a:cubicBezTo>
                <a:cubicBezTo>
                  <a:pt x="1553594" y="1240742"/>
                  <a:pt x="1521851" y="1320360"/>
                  <a:pt x="1455230" y="1379470"/>
                </a:cubicBezTo>
                <a:cubicBezTo>
                  <a:pt x="1438183" y="1394622"/>
                  <a:pt x="1434395" y="1408730"/>
                  <a:pt x="1442037" y="1430611"/>
                </a:cubicBezTo>
                <a:cubicBezTo>
                  <a:pt x="1492590" y="1575543"/>
                  <a:pt x="1510682" y="1727137"/>
                  <a:pt x="1532562" y="1877948"/>
                </a:cubicBezTo>
                <a:cubicBezTo>
                  <a:pt x="1537918" y="1914916"/>
                  <a:pt x="1544580" y="1951688"/>
                  <a:pt x="1550981" y="1990681"/>
                </a:cubicBezTo>
                <a:cubicBezTo>
                  <a:pt x="1585989" y="1986696"/>
                  <a:pt x="1592325" y="2007532"/>
                  <a:pt x="1593892" y="2036074"/>
                </a:cubicBezTo>
                <a:cubicBezTo>
                  <a:pt x="1597419" y="2098384"/>
                  <a:pt x="1603559" y="2160563"/>
                  <a:pt x="1607935" y="2222873"/>
                </a:cubicBezTo>
                <a:cubicBezTo>
                  <a:pt x="1610286" y="2256641"/>
                  <a:pt x="1606041" y="2261082"/>
                  <a:pt x="1571620" y="2265915"/>
                </a:cubicBezTo>
                <a:cubicBezTo>
                  <a:pt x="1605518" y="2584649"/>
                  <a:pt x="1639416" y="2903448"/>
                  <a:pt x="1673576" y="3224990"/>
                </a:cubicBezTo>
                <a:cubicBezTo>
                  <a:pt x="1591215" y="3224990"/>
                  <a:pt x="1513360" y="3224990"/>
                  <a:pt x="1433285" y="3224990"/>
                </a:cubicBezTo>
                <a:cubicBezTo>
                  <a:pt x="1421593" y="3292982"/>
                  <a:pt x="1411143" y="3359668"/>
                  <a:pt x="1398668" y="3425962"/>
                </a:cubicBezTo>
                <a:cubicBezTo>
                  <a:pt x="1354450" y="3660636"/>
                  <a:pt x="1308926" y="3895049"/>
                  <a:pt x="1265427" y="4129854"/>
                </a:cubicBezTo>
                <a:cubicBezTo>
                  <a:pt x="1258046" y="4169631"/>
                  <a:pt x="1254781" y="4210909"/>
                  <a:pt x="1255695" y="4251339"/>
                </a:cubicBezTo>
                <a:cubicBezTo>
                  <a:pt x="1258373" y="4371778"/>
                  <a:pt x="1265362" y="4492153"/>
                  <a:pt x="1267844" y="4612592"/>
                </a:cubicBezTo>
                <a:cubicBezTo>
                  <a:pt x="1268627" y="4651258"/>
                  <a:pt x="1259091" y="4690055"/>
                  <a:pt x="1257067" y="4728917"/>
                </a:cubicBezTo>
                <a:cubicBezTo>
                  <a:pt x="1256218" y="4744462"/>
                  <a:pt x="1258177" y="4763729"/>
                  <a:pt x="1266799" y="4775551"/>
                </a:cubicBezTo>
                <a:cubicBezTo>
                  <a:pt x="1318462" y="4846548"/>
                  <a:pt x="1386912" y="4886390"/>
                  <a:pt x="1477502" y="4885475"/>
                </a:cubicBezTo>
                <a:cubicBezTo>
                  <a:pt x="1591672" y="4884300"/>
                  <a:pt x="1705841" y="4885998"/>
                  <a:pt x="1820011" y="4885541"/>
                </a:cubicBezTo>
                <a:cubicBezTo>
                  <a:pt x="1837645" y="4885475"/>
                  <a:pt x="1849533" y="4890374"/>
                  <a:pt x="1860897" y="4904351"/>
                </a:cubicBezTo>
                <a:cubicBezTo>
                  <a:pt x="1976046" y="5046410"/>
                  <a:pt x="2092110" y="5187815"/>
                  <a:pt x="2206998" y="5330070"/>
                </a:cubicBezTo>
                <a:cubicBezTo>
                  <a:pt x="2215031" y="5339998"/>
                  <a:pt x="2219669" y="5355281"/>
                  <a:pt x="2220126" y="5368278"/>
                </a:cubicBezTo>
                <a:cubicBezTo>
                  <a:pt x="2221759" y="5411843"/>
                  <a:pt x="2220714" y="5455539"/>
                  <a:pt x="2220714" y="5503610"/>
                </a:cubicBezTo>
                <a:cubicBezTo>
                  <a:pt x="2169834" y="5503610"/>
                  <a:pt x="2123853" y="5503610"/>
                  <a:pt x="2072058" y="5503610"/>
                </a:cubicBezTo>
                <a:cubicBezTo>
                  <a:pt x="2078982" y="5517848"/>
                  <a:pt x="2082770" y="5526339"/>
                  <a:pt x="2087146" y="5534503"/>
                </a:cubicBezTo>
                <a:cubicBezTo>
                  <a:pt x="2118497" y="5593547"/>
                  <a:pt x="2148933" y="5653114"/>
                  <a:pt x="2181786" y="5711309"/>
                </a:cubicBezTo>
                <a:cubicBezTo>
                  <a:pt x="2204385" y="5751347"/>
                  <a:pt x="2217187" y="5792756"/>
                  <a:pt x="2213268" y="5838868"/>
                </a:cubicBezTo>
                <a:cubicBezTo>
                  <a:pt x="2212549" y="5847489"/>
                  <a:pt x="2213137" y="5856242"/>
                  <a:pt x="2213137" y="5870806"/>
                </a:cubicBezTo>
                <a:cubicBezTo>
                  <a:pt x="2239524" y="5870806"/>
                  <a:pt x="2263364" y="5869631"/>
                  <a:pt x="2287008" y="5871525"/>
                </a:cubicBezTo>
                <a:cubicBezTo>
                  <a:pt x="2294062" y="5872047"/>
                  <a:pt x="2305883" y="5880734"/>
                  <a:pt x="2306210" y="5886156"/>
                </a:cubicBezTo>
                <a:cubicBezTo>
                  <a:pt x="2308039" y="5918813"/>
                  <a:pt x="2307124" y="5951666"/>
                  <a:pt x="2307124" y="5986413"/>
                </a:cubicBezTo>
                <a:cubicBezTo>
                  <a:pt x="2281064" y="5988634"/>
                  <a:pt x="2254612" y="5990854"/>
                  <a:pt x="2226331" y="5993205"/>
                </a:cubicBezTo>
                <a:cubicBezTo>
                  <a:pt x="2226331" y="6087781"/>
                  <a:pt x="2226331" y="6181898"/>
                  <a:pt x="2226331" y="6279478"/>
                </a:cubicBezTo>
                <a:cubicBezTo>
                  <a:pt x="2253110" y="6281111"/>
                  <a:pt x="2280150" y="6282744"/>
                  <a:pt x="2306406" y="6284311"/>
                </a:cubicBezTo>
                <a:cubicBezTo>
                  <a:pt x="2306406" y="6323565"/>
                  <a:pt x="2306406" y="6360468"/>
                  <a:pt x="2306406" y="6402073"/>
                </a:cubicBezTo>
                <a:cubicBezTo>
                  <a:pt x="2257159" y="6402073"/>
                  <a:pt x="2211113" y="6402073"/>
                  <a:pt x="2164086" y="6402073"/>
                </a:cubicBezTo>
                <a:cubicBezTo>
                  <a:pt x="2162584" y="6419577"/>
                  <a:pt x="2161408" y="6432509"/>
                  <a:pt x="2160167" y="6447336"/>
                </a:cubicBezTo>
                <a:cubicBezTo>
                  <a:pt x="2121371" y="6447336"/>
                  <a:pt x="2084142" y="6447336"/>
                  <a:pt x="2044953" y="6447336"/>
                </a:cubicBezTo>
                <a:cubicBezTo>
                  <a:pt x="2044953" y="6543478"/>
                  <a:pt x="2044953" y="6637662"/>
                  <a:pt x="2044953" y="6735110"/>
                </a:cubicBezTo>
                <a:cubicBezTo>
                  <a:pt x="2082770" y="6735110"/>
                  <a:pt x="2120522" y="6735110"/>
                  <a:pt x="2164348" y="6735110"/>
                </a:cubicBezTo>
                <a:cubicBezTo>
                  <a:pt x="2164348" y="6777173"/>
                  <a:pt x="2164348" y="6816035"/>
                  <a:pt x="2164348" y="6854897"/>
                </a:cubicBezTo>
                <a:cubicBezTo>
                  <a:pt x="1548891" y="6854897"/>
                  <a:pt x="933369" y="6854897"/>
                  <a:pt x="317913" y="6854897"/>
                </a:cubicBezTo>
                <a:cubicBezTo>
                  <a:pt x="290481" y="6852872"/>
                  <a:pt x="263049" y="6850259"/>
                  <a:pt x="235617" y="6848888"/>
                </a:cubicBezTo>
                <a:cubicBezTo>
                  <a:pt x="181079" y="6846080"/>
                  <a:pt x="132747" y="6833147"/>
                  <a:pt x="89378" y="6794351"/>
                </a:cubicBezTo>
                <a:cubicBezTo>
                  <a:pt x="-54836" y="6665355"/>
                  <a:pt x="-25249" y="6416703"/>
                  <a:pt x="183365" y="6345968"/>
                </a:cubicBezTo>
                <a:cubicBezTo>
                  <a:pt x="197473" y="6341200"/>
                  <a:pt x="211254" y="6335518"/>
                  <a:pt x="226146" y="6329901"/>
                </a:cubicBezTo>
                <a:cubicBezTo>
                  <a:pt x="88529" y="6175106"/>
                  <a:pt x="140454" y="5984649"/>
                  <a:pt x="291199" y="5896932"/>
                </a:cubicBezTo>
                <a:cubicBezTo>
                  <a:pt x="276830" y="5892817"/>
                  <a:pt x="264355" y="5889160"/>
                  <a:pt x="251815" y="5885633"/>
                </a:cubicBezTo>
                <a:cubicBezTo>
                  <a:pt x="54108" y="5830312"/>
                  <a:pt x="-13035" y="5612750"/>
                  <a:pt x="118704" y="5455016"/>
                </a:cubicBezTo>
                <a:cubicBezTo>
                  <a:pt x="131244" y="5439994"/>
                  <a:pt x="143132" y="5424253"/>
                  <a:pt x="153712" y="5407793"/>
                </a:cubicBezTo>
                <a:cubicBezTo>
                  <a:pt x="260371" y="5242156"/>
                  <a:pt x="367160" y="5076585"/>
                  <a:pt x="472511" y="4910033"/>
                </a:cubicBezTo>
                <a:cubicBezTo>
                  <a:pt x="485248" y="4889917"/>
                  <a:pt x="498049" y="4882406"/>
                  <a:pt x="521236" y="4883451"/>
                </a:cubicBezTo>
                <a:cubicBezTo>
                  <a:pt x="563560" y="4885344"/>
                  <a:pt x="606014" y="4883973"/>
                  <a:pt x="649774" y="4883973"/>
                </a:cubicBezTo>
                <a:cubicBezTo>
                  <a:pt x="651865" y="4730093"/>
                  <a:pt x="654542" y="4580131"/>
                  <a:pt x="636254" y="4431018"/>
                </a:cubicBezTo>
                <a:cubicBezTo>
                  <a:pt x="618162" y="4283147"/>
                  <a:pt x="620710" y="4135536"/>
                  <a:pt x="635471" y="3987730"/>
                </a:cubicBezTo>
                <a:cubicBezTo>
                  <a:pt x="650428" y="3837965"/>
                  <a:pt x="674529" y="3689048"/>
                  <a:pt x="661923" y="3537192"/>
                </a:cubicBezTo>
                <a:cubicBezTo>
                  <a:pt x="652714" y="3426158"/>
                  <a:pt x="651603" y="3314340"/>
                  <a:pt x="647619" y="3202914"/>
                </a:cubicBezTo>
                <a:cubicBezTo>
                  <a:pt x="646966" y="3185083"/>
                  <a:pt x="641153" y="3176331"/>
                  <a:pt x="622865" y="3172086"/>
                </a:cubicBezTo>
                <a:cubicBezTo>
                  <a:pt x="576884" y="3161504"/>
                  <a:pt x="531556" y="3148181"/>
                  <a:pt x="485770" y="3136816"/>
                </a:cubicBezTo>
                <a:cubicBezTo>
                  <a:pt x="472054" y="3133419"/>
                  <a:pt x="467025" y="3127606"/>
                  <a:pt x="469115" y="3112715"/>
                </a:cubicBezTo>
                <a:cubicBezTo>
                  <a:pt x="480545" y="3031464"/>
                  <a:pt x="490865" y="2950148"/>
                  <a:pt x="501838" y="2868831"/>
                </a:cubicBezTo>
                <a:cubicBezTo>
                  <a:pt x="531425" y="2649702"/>
                  <a:pt x="561274" y="2430638"/>
                  <a:pt x="590730" y="2211508"/>
                </a:cubicBezTo>
                <a:cubicBezTo>
                  <a:pt x="593212" y="2193220"/>
                  <a:pt x="601507" y="2172973"/>
                  <a:pt x="577145" y="2160890"/>
                </a:cubicBezTo>
                <a:cubicBezTo>
                  <a:pt x="573422" y="2159061"/>
                  <a:pt x="570940" y="2149264"/>
                  <a:pt x="571985" y="2144039"/>
                </a:cubicBezTo>
                <a:cubicBezTo>
                  <a:pt x="582631" y="2090677"/>
                  <a:pt x="577406" y="2032874"/>
                  <a:pt x="615550" y="1986958"/>
                </a:cubicBezTo>
                <a:cubicBezTo>
                  <a:pt x="620252" y="1981275"/>
                  <a:pt x="621167" y="1972393"/>
                  <a:pt x="623518" y="1964881"/>
                </a:cubicBezTo>
                <a:cubicBezTo>
                  <a:pt x="636124" y="1923538"/>
                  <a:pt x="624041" y="1886439"/>
                  <a:pt x="605295" y="1849667"/>
                </a:cubicBezTo>
                <a:cubicBezTo>
                  <a:pt x="558008" y="1756790"/>
                  <a:pt x="510851" y="1663783"/>
                  <a:pt x="465131" y="1570122"/>
                </a:cubicBezTo>
                <a:cubicBezTo>
                  <a:pt x="410594" y="1458239"/>
                  <a:pt x="379047" y="1338387"/>
                  <a:pt x="347173" y="1218796"/>
                </a:cubicBezTo>
                <a:cubicBezTo>
                  <a:pt x="334176" y="1170007"/>
                  <a:pt x="325554" y="1121282"/>
                  <a:pt x="338748" y="1068900"/>
                </a:cubicBezTo>
                <a:cubicBezTo>
                  <a:pt x="359648" y="986147"/>
                  <a:pt x="374344" y="901826"/>
                  <a:pt x="389824" y="817767"/>
                </a:cubicBezTo>
                <a:cubicBezTo>
                  <a:pt x="398053" y="773222"/>
                  <a:pt x="401776" y="727829"/>
                  <a:pt x="408699" y="683023"/>
                </a:cubicBezTo>
                <a:cubicBezTo>
                  <a:pt x="412357" y="659445"/>
                  <a:pt x="428359" y="647362"/>
                  <a:pt x="451807" y="647100"/>
                </a:cubicBezTo>
                <a:cubicBezTo>
                  <a:pt x="490930" y="646643"/>
                  <a:pt x="530119" y="647884"/>
                  <a:pt x="569242" y="647231"/>
                </a:cubicBezTo>
                <a:cubicBezTo>
                  <a:pt x="593082" y="646839"/>
                  <a:pt x="617248" y="646055"/>
                  <a:pt x="640435" y="641549"/>
                </a:cubicBezTo>
                <a:cubicBezTo>
                  <a:pt x="647880" y="640112"/>
                  <a:pt x="658853" y="625155"/>
                  <a:pt x="657808" y="617774"/>
                </a:cubicBezTo>
                <a:cubicBezTo>
                  <a:pt x="653367" y="585313"/>
                  <a:pt x="651146" y="550305"/>
                  <a:pt x="636973" y="521828"/>
                </a:cubicBezTo>
                <a:cubicBezTo>
                  <a:pt x="610651" y="469054"/>
                  <a:pt x="600527" y="414190"/>
                  <a:pt x="598241" y="356844"/>
                </a:cubicBezTo>
                <a:cubicBezTo>
                  <a:pt x="596217" y="305245"/>
                  <a:pt x="589881" y="251818"/>
                  <a:pt x="615354" y="204531"/>
                </a:cubicBezTo>
                <a:cubicBezTo>
                  <a:pt x="655979" y="128962"/>
                  <a:pt x="705879" y="61297"/>
                  <a:pt x="793270" y="33146"/>
                </a:cubicBezTo>
                <a:cubicBezTo>
                  <a:pt x="803198" y="29946"/>
                  <a:pt x="812015" y="23022"/>
                  <a:pt x="821094" y="17340"/>
                </a:cubicBezTo>
                <a:cubicBezTo>
                  <a:pt x="846436" y="1469"/>
                  <a:pt x="873019" y="-4148"/>
                  <a:pt x="902867" y="3167"/>
                </a:cubicBezTo>
                <a:cubicBezTo>
                  <a:pt x="917236" y="6694"/>
                  <a:pt x="932781" y="5453"/>
                  <a:pt x="947738" y="6367"/>
                </a:cubicBezTo>
                <a:cubicBezTo>
                  <a:pt x="970664" y="7804"/>
                  <a:pt x="993654" y="8261"/>
                  <a:pt x="1016449" y="10874"/>
                </a:cubicBezTo>
                <a:cubicBezTo>
                  <a:pt x="1036762" y="13160"/>
                  <a:pt x="1056617" y="19430"/>
                  <a:pt x="1076930" y="21063"/>
                </a:cubicBezTo>
                <a:cubicBezTo>
                  <a:pt x="1155438" y="27464"/>
                  <a:pt x="1202921" y="77429"/>
                  <a:pt x="1205534" y="156851"/>
                </a:cubicBezTo>
                <a:cubicBezTo>
                  <a:pt x="1206056" y="172592"/>
                  <a:pt x="1206709" y="189443"/>
                  <a:pt x="1212457" y="203682"/>
                </a:cubicBezTo>
                <a:cubicBezTo>
                  <a:pt x="1235121" y="260048"/>
                  <a:pt x="1249294" y="317851"/>
                  <a:pt x="1248902" y="372846"/>
                </a:cubicBezTo>
                <a:cubicBezTo>
                  <a:pt x="1264121" y="372846"/>
                  <a:pt x="1279339" y="375589"/>
                  <a:pt x="1293251" y="372323"/>
                </a:cubicBezTo>
                <a:cubicBezTo>
                  <a:pt x="1331133" y="363440"/>
                  <a:pt x="1368558" y="352206"/>
                  <a:pt x="1405918" y="341299"/>
                </a:cubicBezTo>
                <a:cubicBezTo>
                  <a:pt x="1409380" y="340254"/>
                  <a:pt x="1411274" y="334441"/>
                  <a:pt x="1414278" y="331110"/>
                </a:cubicBezTo>
                <a:cubicBezTo>
                  <a:pt x="1435636" y="307205"/>
                  <a:pt x="1457320" y="283561"/>
                  <a:pt x="1478417" y="259460"/>
                </a:cubicBezTo>
                <a:cubicBezTo>
                  <a:pt x="1496444" y="238886"/>
                  <a:pt x="1515450" y="234445"/>
                  <a:pt x="1539290" y="250773"/>
                </a:cubicBezTo>
                <a:cubicBezTo>
                  <a:pt x="1548172" y="256848"/>
                  <a:pt x="1560386" y="261028"/>
                  <a:pt x="1571032" y="261093"/>
                </a:cubicBezTo>
                <a:cubicBezTo>
                  <a:pt x="1602710" y="261289"/>
                  <a:pt x="1634453" y="258219"/>
                  <a:pt x="1666130" y="258088"/>
                </a:cubicBezTo>
                <a:cubicBezTo>
                  <a:pt x="1674164" y="258088"/>
                  <a:pt x="1687161" y="262269"/>
                  <a:pt x="1689447" y="267951"/>
                </a:cubicBezTo>
                <a:cubicBezTo>
                  <a:pt x="1701792" y="298191"/>
                  <a:pt x="1723737" y="289439"/>
                  <a:pt x="1745160" y="284084"/>
                </a:cubicBezTo>
                <a:cubicBezTo>
                  <a:pt x="1767563" y="278467"/>
                  <a:pt x="1790096" y="272850"/>
                  <a:pt x="1812108" y="265926"/>
                </a:cubicBezTo>
                <a:cubicBezTo>
                  <a:pt x="1819096" y="263706"/>
                  <a:pt x="1827260" y="258415"/>
                  <a:pt x="1830526" y="252276"/>
                </a:cubicBezTo>
                <a:cubicBezTo>
                  <a:pt x="1840519" y="233400"/>
                  <a:pt x="1856521" y="231048"/>
                  <a:pt x="1875397" y="229873"/>
                </a:cubicBezTo>
                <a:cubicBezTo>
                  <a:pt x="1933200" y="226215"/>
                  <a:pt x="1990938" y="221708"/>
                  <a:pt x="2048611" y="216287"/>
                </a:cubicBezTo>
                <a:cubicBezTo>
                  <a:pt x="2222543" y="199959"/>
                  <a:pt x="2396409" y="182977"/>
                  <a:pt x="2570276" y="166322"/>
                </a:cubicBezTo>
                <a:cubicBezTo>
                  <a:pt x="2729969" y="150973"/>
                  <a:pt x="2889663" y="135624"/>
                  <a:pt x="3049356" y="120406"/>
                </a:cubicBezTo>
                <a:cubicBezTo>
                  <a:pt x="3209049" y="105188"/>
                  <a:pt x="3368808" y="90753"/>
                  <a:pt x="3528436" y="74555"/>
                </a:cubicBezTo>
                <a:cubicBezTo>
                  <a:pt x="3607205" y="66522"/>
                  <a:pt x="3686431" y="59141"/>
                  <a:pt x="3764090" y="44119"/>
                </a:cubicBezTo>
                <a:cubicBezTo>
                  <a:pt x="3835283" y="30338"/>
                  <a:pt x="3834434" y="26027"/>
                  <a:pt x="3869050" y="89447"/>
                </a:cubicBezTo>
                <a:cubicBezTo>
                  <a:pt x="3869377" y="90100"/>
                  <a:pt x="3870552" y="90296"/>
                  <a:pt x="3871402" y="90688"/>
                </a:cubicBezTo>
                <a:cubicBezTo>
                  <a:pt x="3871598" y="115703"/>
                  <a:pt x="3871598" y="140653"/>
                  <a:pt x="3871598" y="165669"/>
                </a:cubicBezTo>
                <a:close/>
                <a:moveTo>
                  <a:pt x="2098968" y="5990789"/>
                </a:moveTo>
                <a:cubicBezTo>
                  <a:pt x="2089367" y="5990201"/>
                  <a:pt x="2082378" y="5989417"/>
                  <a:pt x="2075324" y="5989417"/>
                </a:cubicBezTo>
                <a:cubicBezTo>
                  <a:pt x="1515450" y="5990332"/>
                  <a:pt x="955641" y="5991311"/>
                  <a:pt x="395767" y="5992291"/>
                </a:cubicBezTo>
                <a:cubicBezTo>
                  <a:pt x="387799" y="5992291"/>
                  <a:pt x="379373" y="5991834"/>
                  <a:pt x="371862" y="5994054"/>
                </a:cubicBezTo>
                <a:cubicBezTo>
                  <a:pt x="312687" y="6011494"/>
                  <a:pt x="256452" y="6068382"/>
                  <a:pt x="263636" y="6155250"/>
                </a:cubicBezTo>
                <a:cubicBezTo>
                  <a:pt x="268012" y="6208612"/>
                  <a:pt x="325816" y="6268048"/>
                  <a:pt x="384860" y="6275820"/>
                </a:cubicBezTo>
                <a:cubicBezTo>
                  <a:pt x="408634" y="6278955"/>
                  <a:pt x="432735" y="6280980"/>
                  <a:pt x="456705" y="6281437"/>
                </a:cubicBezTo>
                <a:cubicBezTo>
                  <a:pt x="558334" y="6283136"/>
                  <a:pt x="659964" y="6285226"/>
                  <a:pt x="761527" y="6285095"/>
                </a:cubicBezTo>
                <a:cubicBezTo>
                  <a:pt x="1199264" y="6284507"/>
                  <a:pt x="1636935" y="6283201"/>
                  <a:pt x="2074671" y="6282091"/>
                </a:cubicBezTo>
                <a:cubicBezTo>
                  <a:pt x="2082378" y="6282091"/>
                  <a:pt x="2090150" y="6281176"/>
                  <a:pt x="2098902" y="6280654"/>
                </a:cubicBezTo>
                <a:cubicBezTo>
                  <a:pt x="2098968" y="6183793"/>
                  <a:pt x="2098968" y="6088630"/>
                  <a:pt x="2098968" y="5990789"/>
                </a:cubicBezTo>
                <a:close/>
                <a:moveTo>
                  <a:pt x="1923142" y="6448250"/>
                </a:moveTo>
                <a:cubicBezTo>
                  <a:pt x="1907140" y="6448250"/>
                  <a:pt x="1894795" y="6448250"/>
                  <a:pt x="1882516" y="6448250"/>
                </a:cubicBezTo>
                <a:cubicBezTo>
                  <a:pt x="1502779" y="6448120"/>
                  <a:pt x="1123042" y="6447401"/>
                  <a:pt x="743239" y="6448054"/>
                </a:cubicBezTo>
                <a:cubicBezTo>
                  <a:pt x="581064" y="6448381"/>
                  <a:pt x="418823" y="6450536"/>
                  <a:pt x="256713" y="6453867"/>
                </a:cubicBezTo>
                <a:cubicBezTo>
                  <a:pt x="164293" y="6455761"/>
                  <a:pt x="100808" y="6537861"/>
                  <a:pt x="119880" y="6626297"/>
                </a:cubicBezTo>
                <a:cubicBezTo>
                  <a:pt x="131506" y="6680181"/>
                  <a:pt x="170564" y="6721983"/>
                  <a:pt x="224840" y="6727730"/>
                </a:cubicBezTo>
                <a:cubicBezTo>
                  <a:pt x="287607" y="6734392"/>
                  <a:pt x="351027" y="6736808"/>
                  <a:pt x="414186" y="6736874"/>
                </a:cubicBezTo>
                <a:cubicBezTo>
                  <a:pt x="908027" y="6737657"/>
                  <a:pt x="1401868" y="6737397"/>
                  <a:pt x="1895710" y="6737462"/>
                </a:cubicBezTo>
                <a:cubicBezTo>
                  <a:pt x="1905115" y="6737462"/>
                  <a:pt x="1914455" y="6737462"/>
                  <a:pt x="1923076" y="6737462"/>
                </a:cubicBezTo>
                <a:cubicBezTo>
                  <a:pt x="1923142" y="6639817"/>
                  <a:pt x="1923142" y="6546287"/>
                  <a:pt x="1923142" y="6448250"/>
                </a:cubicBezTo>
                <a:close/>
                <a:moveTo>
                  <a:pt x="1983362" y="5504916"/>
                </a:moveTo>
                <a:cubicBezTo>
                  <a:pt x="1970691" y="5504916"/>
                  <a:pt x="1960959" y="5504916"/>
                  <a:pt x="1951227" y="5504916"/>
                </a:cubicBezTo>
                <a:cubicBezTo>
                  <a:pt x="1750647" y="5504916"/>
                  <a:pt x="1550001" y="5504916"/>
                  <a:pt x="1349421" y="5504916"/>
                </a:cubicBezTo>
                <a:cubicBezTo>
                  <a:pt x="987449" y="5504916"/>
                  <a:pt x="625412" y="5505112"/>
                  <a:pt x="263440" y="5504459"/>
                </a:cubicBezTo>
                <a:cubicBezTo>
                  <a:pt x="242997" y="5504393"/>
                  <a:pt x="228628" y="5510533"/>
                  <a:pt x="214455" y="5524706"/>
                </a:cubicBezTo>
                <a:cubicBezTo>
                  <a:pt x="171609" y="5567422"/>
                  <a:pt x="161354" y="5618497"/>
                  <a:pt x="175723" y="5674733"/>
                </a:cubicBezTo>
                <a:cubicBezTo>
                  <a:pt x="190746" y="5733581"/>
                  <a:pt x="246720" y="5771529"/>
                  <a:pt x="313667" y="5771594"/>
                </a:cubicBezTo>
                <a:cubicBezTo>
                  <a:pt x="853098" y="5772313"/>
                  <a:pt x="1392463" y="5772966"/>
                  <a:pt x="1931894" y="5773619"/>
                </a:cubicBezTo>
                <a:cubicBezTo>
                  <a:pt x="1948614" y="5773619"/>
                  <a:pt x="1965335" y="5773619"/>
                  <a:pt x="1983362" y="5773619"/>
                </a:cubicBezTo>
                <a:cubicBezTo>
                  <a:pt x="1983362" y="5683485"/>
                  <a:pt x="1983362" y="5595637"/>
                  <a:pt x="1983362" y="5504916"/>
                </a:cubicBezTo>
                <a:close/>
                <a:moveTo>
                  <a:pt x="1692190" y="770871"/>
                </a:moveTo>
                <a:cubicBezTo>
                  <a:pt x="1795910" y="726327"/>
                  <a:pt x="1896167" y="683285"/>
                  <a:pt x="1996424" y="640177"/>
                </a:cubicBezTo>
                <a:cubicBezTo>
                  <a:pt x="2005438" y="636324"/>
                  <a:pt x="2014908" y="633058"/>
                  <a:pt x="2023007" y="627767"/>
                </a:cubicBezTo>
                <a:cubicBezTo>
                  <a:pt x="2028951" y="623848"/>
                  <a:pt x="2036593" y="617317"/>
                  <a:pt x="2037181" y="611308"/>
                </a:cubicBezTo>
                <a:cubicBezTo>
                  <a:pt x="2039205" y="590016"/>
                  <a:pt x="2053248" y="581198"/>
                  <a:pt x="2069838" y="572903"/>
                </a:cubicBezTo>
                <a:cubicBezTo>
                  <a:pt x="2133454" y="541030"/>
                  <a:pt x="2196743" y="508503"/>
                  <a:pt x="2260425" y="476695"/>
                </a:cubicBezTo>
                <a:cubicBezTo>
                  <a:pt x="2269830" y="471993"/>
                  <a:pt x="2280738" y="466376"/>
                  <a:pt x="2290469" y="467094"/>
                </a:cubicBezTo>
                <a:cubicBezTo>
                  <a:pt x="2320253" y="469315"/>
                  <a:pt x="2341610" y="453770"/>
                  <a:pt x="2362119" y="436592"/>
                </a:cubicBezTo>
                <a:cubicBezTo>
                  <a:pt x="2390792" y="412491"/>
                  <a:pt x="2418616" y="387411"/>
                  <a:pt x="2446505" y="362395"/>
                </a:cubicBezTo>
                <a:cubicBezTo>
                  <a:pt x="2454082" y="355603"/>
                  <a:pt x="2460548" y="347504"/>
                  <a:pt x="2472174" y="335029"/>
                </a:cubicBezTo>
                <a:cubicBezTo>
                  <a:pt x="2454212" y="335029"/>
                  <a:pt x="2443043" y="334114"/>
                  <a:pt x="2432005" y="335159"/>
                </a:cubicBezTo>
                <a:cubicBezTo>
                  <a:pt x="2330899" y="344695"/>
                  <a:pt x="2229662" y="353447"/>
                  <a:pt x="2128686" y="364681"/>
                </a:cubicBezTo>
                <a:cubicBezTo>
                  <a:pt x="2050047" y="373434"/>
                  <a:pt x="1971605" y="384798"/>
                  <a:pt x="1893359" y="396555"/>
                </a:cubicBezTo>
                <a:cubicBezTo>
                  <a:pt x="1876638" y="399102"/>
                  <a:pt x="1864555" y="397404"/>
                  <a:pt x="1852537" y="385321"/>
                </a:cubicBezTo>
                <a:cubicBezTo>
                  <a:pt x="1847704" y="380487"/>
                  <a:pt x="1838298" y="377679"/>
                  <a:pt x="1831245" y="378006"/>
                </a:cubicBezTo>
                <a:cubicBezTo>
                  <a:pt x="1801004" y="379573"/>
                  <a:pt x="1770633" y="381010"/>
                  <a:pt x="1740784" y="385647"/>
                </a:cubicBezTo>
                <a:cubicBezTo>
                  <a:pt x="1684941" y="394334"/>
                  <a:pt x="1677691" y="405307"/>
                  <a:pt x="1684745" y="461673"/>
                </a:cubicBezTo>
                <a:cubicBezTo>
                  <a:pt x="1685202" y="465200"/>
                  <a:pt x="1687684" y="470491"/>
                  <a:pt x="1686247" y="471927"/>
                </a:cubicBezTo>
                <a:cubicBezTo>
                  <a:pt x="1679324" y="478851"/>
                  <a:pt x="1672204" y="487276"/>
                  <a:pt x="1663517" y="490020"/>
                </a:cubicBezTo>
                <a:cubicBezTo>
                  <a:pt x="1657770" y="491848"/>
                  <a:pt x="1649214" y="485056"/>
                  <a:pt x="1638110" y="480549"/>
                </a:cubicBezTo>
                <a:cubicBezTo>
                  <a:pt x="1611135" y="520848"/>
                  <a:pt x="1584095" y="561147"/>
                  <a:pt x="1556075" y="602883"/>
                </a:cubicBezTo>
                <a:cubicBezTo>
                  <a:pt x="1592782" y="630053"/>
                  <a:pt x="1628182" y="657028"/>
                  <a:pt x="1664367" y="682762"/>
                </a:cubicBezTo>
                <a:cubicBezTo>
                  <a:pt x="1689121" y="700397"/>
                  <a:pt x="1708911" y="718750"/>
                  <a:pt x="1693366" y="752844"/>
                </a:cubicBezTo>
                <a:cubicBezTo>
                  <a:pt x="1691276" y="757482"/>
                  <a:pt x="1692517" y="763360"/>
                  <a:pt x="1692190" y="770871"/>
                </a:cubicBezTo>
                <a:close/>
                <a:moveTo>
                  <a:pt x="1157201" y="753497"/>
                </a:moveTo>
                <a:cubicBezTo>
                  <a:pt x="1192471" y="785109"/>
                  <a:pt x="1232117" y="797454"/>
                  <a:pt x="1274636" y="803985"/>
                </a:cubicBezTo>
                <a:cubicBezTo>
                  <a:pt x="1293251" y="806859"/>
                  <a:pt x="1300501" y="799413"/>
                  <a:pt x="1301676" y="781583"/>
                </a:cubicBezTo>
                <a:cubicBezTo>
                  <a:pt x="1303244" y="758527"/>
                  <a:pt x="1305073" y="735405"/>
                  <a:pt x="1308665" y="712545"/>
                </a:cubicBezTo>
                <a:cubicBezTo>
                  <a:pt x="1315000" y="672116"/>
                  <a:pt x="1308992" y="628159"/>
                  <a:pt x="1342367" y="594914"/>
                </a:cubicBezTo>
                <a:cubicBezTo>
                  <a:pt x="1347788" y="589493"/>
                  <a:pt x="1347984" y="578390"/>
                  <a:pt x="1349813" y="569768"/>
                </a:cubicBezTo>
                <a:cubicBezTo>
                  <a:pt x="1355561" y="542989"/>
                  <a:pt x="1361308" y="516211"/>
                  <a:pt x="1366207" y="489236"/>
                </a:cubicBezTo>
                <a:cubicBezTo>
                  <a:pt x="1367774" y="480353"/>
                  <a:pt x="1369930" y="465200"/>
                  <a:pt x="1366076" y="463045"/>
                </a:cubicBezTo>
                <a:cubicBezTo>
                  <a:pt x="1356148" y="457428"/>
                  <a:pt x="1342302" y="453901"/>
                  <a:pt x="1331329" y="456121"/>
                </a:cubicBezTo>
                <a:cubicBezTo>
                  <a:pt x="1320160" y="458407"/>
                  <a:pt x="1310167" y="468009"/>
                  <a:pt x="1300370" y="475324"/>
                </a:cubicBezTo>
                <a:cubicBezTo>
                  <a:pt x="1291226" y="482247"/>
                  <a:pt x="1284107" y="492436"/>
                  <a:pt x="1274179" y="497531"/>
                </a:cubicBezTo>
                <a:cubicBezTo>
                  <a:pt x="1254715" y="507589"/>
                  <a:pt x="1251058" y="522807"/>
                  <a:pt x="1249164" y="543185"/>
                </a:cubicBezTo>
                <a:cubicBezTo>
                  <a:pt x="1246290" y="574406"/>
                  <a:pt x="1242306" y="606802"/>
                  <a:pt x="1230680" y="635409"/>
                </a:cubicBezTo>
                <a:cubicBezTo>
                  <a:pt x="1222124" y="656571"/>
                  <a:pt x="1215004" y="675316"/>
                  <a:pt x="1217225" y="698437"/>
                </a:cubicBezTo>
                <a:cubicBezTo>
                  <a:pt x="1219315" y="720448"/>
                  <a:pt x="1206513" y="735209"/>
                  <a:pt x="1186201" y="743178"/>
                </a:cubicBezTo>
                <a:cubicBezTo>
                  <a:pt x="1177579" y="746705"/>
                  <a:pt x="1168631" y="749513"/>
                  <a:pt x="1157201" y="753497"/>
                </a:cubicBezTo>
                <a:close/>
              </a:path>
            </a:pathLst>
          </a:custGeom>
          <a:solidFill>
            <a:schemeClr val="accent6"/>
          </a:solidFill>
          <a:ln w="65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196" name="Group 35">
            <a:extLst>
              <a:ext uri="{FF2B5EF4-FFF2-40B4-BE49-F238E27FC236}">
                <a16:creationId xmlns:a16="http://schemas.microsoft.com/office/drawing/2014/main" id="{F9490AFF-6B9F-4370-B05E-22336DD1EAD0}"/>
              </a:ext>
            </a:extLst>
          </p:cNvPr>
          <p:cNvGrpSpPr/>
          <p:nvPr/>
        </p:nvGrpSpPr>
        <p:grpSpPr>
          <a:xfrm>
            <a:off x="4394758" y="3476243"/>
            <a:ext cx="1477736" cy="3095027"/>
            <a:chOff x="851030" y="1340768"/>
            <a:chExt cx="2426195" cy="5081516"/>
          </a:xfrm>
          <a:solidFill>
            <a:schemeClr val="tx1">
              <a:lumMod val="50000"/>
              <a:lumOff val="50000"/>
            </a:schemeClr>
          </a:solidFill>
        </p:grpSpPr>
        <p:grpSp>
          <p:nvGrpSpPr>
            <p:cNvPr id="197" name="Group 31">
              <a:extLst>
                <a:ext uri="{FF2B5EF4-FFF2-40B4-BE49-F238E27FC236}">
                  <a16:creationId xmlns:a16="http://schemas.microsoft.com/office/drawing/2014/main" id="{8E122E3E-4005-4C29-AAC3-DD1F64631321}"/>
                </a:ext>
              </a:extLst>
            </p:cNvPr>
            <p:cNvGrpSpPr/>
            <p:nvPr/>
          </p:nvGrpSpPr>
          <p:grpSpPr>
            <a:xfrm>
              <a:off x="851030" y="1340768"/>
              <a:ext cx="2426195" cy="5081516"/>
              <a:chOff x="3009901" y="1512649"/>
              <a:chExt cx="2426195" cy="5081516"/>
            </a:xfrm>
            <a:grpFill/>
          </p:grpSpPr>
          <p:sp>
            <p:nvSpPr>
              <p:cNvPr id="201" name="Freeform 9">
                <a:extLst>
                  <a:ext uri="{FF2B5EF4-FFF2-40B4-BE49-F238E27FC236}">
                    <a16:creationId xmlns:a16="http://schemas.microsoft.com/office/drawing/2014/main" id="{ED70F026-3BE0-42B5-B51D-0417C1E9DE1D}"/>
                  </a:ext>
                </a:extLst>
              </p:cNvPr>
              <p:cNvSpPr>
                <a:spLocks/>
              </p:cNvSpPr>
              <p:nvPr/>
            </p:nvSpPr>
            <p:spPr bwMode="auto">
              <a:xfrm>
                <a:off x="3009901" y="1671638"/>
                <a:ext cx="2426195" cy="4922527"/>
              </a:xfrm>
              <a:custGeom>
                <a:avLst/>
                <a:gdLst>
                  <a:gd name="T0" fmla="*/ 1787 w 1867"/>
                  <a:gd name="T1" fmla="*/ 46 h 3789"/>
                  <a:gd name="T2" fmla="*/ 1799 w 1867"/>
                  <a:gd name="T3" fmla="*/ 220 h 3789"/>
                  <a:gd name="T4" fmla="*/ 1827 w 1867"/>
                  <a:gd name="T5" fmla="*/ 371 h 3789"/>
                  <a:gd name="T6" fmla="*/ 1796 w 1867"/>
                  <a:gd name="T7" fmla="*/ 616 h 3789"/>
                  <a:gd name="T8" fmla="*/ 1687 w 1867"/>
                  <a:gd name="T9" fmla="*/ 819 h 3789"/>
                  <a:gd name="T10" fmla="*/ 1281 w 1867"/>
                  <a:gd name="T11" fmla="*/ 859 h 3789"/>
                  <a:gd name="T12" fmla="*/ 1365 w 1867"/>
                  <a:gd name="T13" fmla="*/ 1428 h 3789"/>
                  <a:gd name="T14" fmla="*/ 1428 w 1867"/>
                  <a:gd name="T15" fmla="*/ 1718 h 3789"/>
                  <a:gd name="T16" fmla="*/ 1310 w 1867"/>
                  <a:gd name="T17" fmla="*/ 1679 h 3789"/>
                  <a:gd name="T18" fmla="*/ 1227 w 1867"/>
                  <a:gd name="T19" fmla="*/ 1948 h 3789"/>
                  <a:gd name="T20" fmla="*/ 1199 w 1867"/>
                  <a:gd name="T21" fmla="*/ 2111 h 3789"/>
                  <a:gd name="T22" fmla="*/ 1152 w 1867"/>
                  <a:gd name="T23" fmla="*/ 2430 h 3789"/>
                  <a:gd name="T24" fmla="*/ 1095 w 1867"/>
                  <a:gd name="T25" fmla="*/ 3030 h 3789"/>
                  <a:gd name="T26" fmla="*/ 1120 w 1867"/>
                  <a:gd name="T27" fmla="*/ 3266 h 3789"/>
                  <a:gd name="T28" fmla="*/ 1207 w 1867"/>
                  <a:gd name="T29" fmla="*/ 3412 h 3789"/>
                  <a:gd name="T30" fmla="*/ 1371 w 1867"/>
                  <a:gd name="T31" fmla="*/ 3529 h 3789"/>
                  <a:gd name="T32" fmla="*/ 1274 w 1867"/>
                  <a:gd name="T33" fmla="*/ 3622 h 3789"/>
                  <a:gd name="T34" fmla="*/ 979 w 1867"/>
                  <a:gd name="T35" fmla="*/ 3503 h 3789"/>
                  <a:gd name="T36" fmla="*/ 856 w 1867"/>
                  <a:gd name="T37" fmla="*/ 3412 h 3789"/>
                  <a:gd name="T38" fmla="*/ 847 w 1867"/>
                  <a:gd name="T39" fmla="*/ 3221 h 3789"/>
                  <a:gd name="T40" fmla="*/ 860 w 1867"/>
                  <a:gd name="T41" fmla="*/ 3025 h 3789"/>
                  <a:gd name="T42" fmla="*/ 869 w 1867"/>
                  <a:gd name="T43" fmla="*/ 2597 h 3789"/>
                  <a:gd name="T44" fmla="*/ 871 w 1867"/>
                  <a:gd name="T45" fmla="*/ 2204 h 3789"/>
                  <a:gd name="T46" fmla="*/ 816 w 1867"/>
                  <a:gd name="T47" fmla="*/ 2256 h 3789"/>
                  <a:gd name="T48" fmla="*/ 672 w 1867"/>
                  <a:gd name="T49" fmla="*/ 2624 h 3789"/>
                  <a:gd name="T50" fmla="*/ 636 w 1867"/>
                  <a:gd name="T51" fmla="*/ 2709 h 3789"/>
                  <a:gd name="T52" fmla="*/ 580 w 1867"/>
                  <a:gd name="T53" fmla="*/ 2944 h 3789"/>
                  <a:gd name="T54" fmla="*/ 549 w 1867"/>
                  <a:gd name="T55" fmla="*/ 3219 h 3789"/>
                  <a:gd name="T56" fmla="*/ 560 w 1867"/>
                  <a:gd name="T57" fmla="*/ 3480 h 3789"/>
                  <a:gd name="T58" fmla="*/ 563 w 1867"/>
                  <a:gd name="T59" fmla="*/ 3786 h 3789"/>
                  <a:gd name="T60" fmla="*/ 343 w 1867"/>
                  <a:gd name="T61" fmla="*/ 3605 h 3789"/>
                  <a:gd name="T62" fmla="*/ 322 w 1867"/>
                  <a:gd name="T63" fmla="*/ 3392 h 3789"/>
                  <a:gd name="T64" fmla="*/ 422 w 1867"/>
                  <a:gd name="T65" fmla="*/ 2492 h 3789"/>
                  <a:gd name="T66" fmla="*/ 483 w 1867"/>
                  <a:gd name="T67" fmla="*/ 1917 h 3789"/>
                  <a:gd name="T68" fmla="*/ 479 w 1867"/>
                  <a:gd name="T69" fmla="*/ 1887 h 3789"/>
                  <a:gd name="T70" fmla="*/ 454 w 1867"/>
                  <a:gd name="T71" fmla="*/ 1443 h 3789"/>
                  <a:gd name="T72" fmla="*/ 432 w 1867"/>
                  <a:gd name="T73" fmla="*/ 1057 h 3789"/>
                  <a:gd name="T74" fmla="*/ 391 w 1867"/>
                  <a:gd name="T75" fmla="*/ 1184 h 3789"/>
                  <a:gd name="T76" fmla="*/ 223 w 1867"/>
                  <a:gd name="T77" fmla="*/ 1285 h 3789"/>
                  <a:gd name="T78" fmla="*/ 89 w 1867"/>
                  <a:gd name="T79" fmla="*/ 1149 h 3789"/>
                  <a:gd name="T80" fmla="*/ 44 w 1867"/>
                  <a:gd name="T81" fmla="*/ 832 h 3789"/>
                  <a:gd name="T82" fmla="*/ 77 w 1867"/>
                  <a:gd name="T83" fmla="*/ 584 h 3789"/>
                  <a:gd name="T84" fmla="*/ 203 w 1867"/>
                  <a:gd name="T85" fmla="*/ 642 h 3789"/>
                  <a:gd name="T86" fmla="*/ 171 w 1867"/>
                  <a:gd name="T87" fmla="*/ 782 h 3789"/>
                  <a:gd name="T88" fmla="*/ 211 w 1867"/>
                  <a:gd name="T89" fmla="*/ 879 h 3789"/>
                  <a:gd name="T90" fmla="*/ 248 w 1867"/>
                  <a:gd name="T91" fmla="*/ 709 h 3789"/>
                  <a:gd name="T92" fmla="*/ 273 w 1867"/>
                  <a:gd name="T93" fmla="*/ 611 h 3789"/>
                  <a:gd name="T94" fmla="*/ 504 w 1867"/>
                  <a:gd name="T95" fmla="*/ 505 h 3789"/>
                  <a:gd name="T96" fmla="*/ 615 w 1867"/>
                  <a:gd name="T97" fmla="*/ 462 h 3789"/>
                  <a:gd name="T98" fmla="*/ 788 w 1867"/>
                  <a:gd name="T99" fmla="*/ 963 h 3789"/>
                  <a:gd name="T100" fmla="*/ 962 w 1867"/>
                  <a:gd name="T101" fmla="*/ 1459 h 3789"/>
                  <a:gd name="T102" fmla="*/ 1113 w 1867"/>
                  <a:gd name="T103" fmla="*/ 1442 h 3789"/>
                  <a:gd name="T104" fmla="*/ 1143 w 1867"/>
                  <a:gd name="T105" fmla="*/ 1153 h 3789"/>
                  <a:gd name="T106" fmla="*/ 886 w 1867"/>
                  <a:gd name="T107" fmla="*/ 428 h 3789"/>
                  <a:gd name="T108" fmla="*/ 1059 w 1867"/>
                  <a:gd name="T109" fmla="*/ 485 h 3789"/>
                  <a:gd name="T110" fmla="*/ 1217 w 1867"/>
                  <a:gd name="T111" fmla="*/ 546 h 3789"/>
                  <a:gd name="T112" fmla="*/ 1314 w 1867"/>
                  <a:gd name="T113" fmla="*/ 597 h 3789"/>
                  <a:gd name="T114" fmla="*/ 1501 w 1867"/>
                  <a:gd name="T115" fmla="*/ 624 h 3789"/>
                  <a:gd name="T116" fmla="*/ 1595 w 1867"/>
                  <a:gd name="T117" fmla="*/ 560 h 3789"/>
                  <a:gd name="T118" fmla="*/ 1647 w 1867"/>
                  <a:gd name="T119" fmla="*/ 373 h 3789"/>
                  <a:gd name="T120" fmla="*/ 1681 w 1867"/>
                  <a:gd name="T121" fmla="*/ 239 h 3789"/>
                  <a:gd name="T122" fmla="*/ 1613 w 1867"/>
                  <a:gd name="T123" fmla="*/ 23 h 3789"/>
                  <a:gd name="connsiteX0" fmla="*/ 8779 w 10000"/>
                  <a:gd name="connsiteY0" fmla="*/ 0 h 10000"/>
                  <a:gd name="connsiteX1" fmla="*/ 8875 w 10000"/>
                  <a:gd name="connsiteY1" fmla="*/ 0 h 10000"/>
                  <a:gd name="connsiteX2" fmla="*/ 8993 w 10000"/>
                  <a:gd name="connsiteY2" fmla="*/ 3 h 10000"/>
                  <a:gd name="connsiteX3" fmla="*/ 9111 w 10000"/>
                  <a:gd name="connsiteY3" fmla="*/ 11 h 10000"/>
                  <a:gd name="connsiteX4" fmla="*/ 9239 w 10000"/>
                  <a:gd name="connsiteY4" fmla="*/ 24 h 10000"/>
                  <a:gd name="connsiteX5" fmla="*/ 9347 w 10000"/>
                  <a:gd name="connsiteY5" fmla="*/ 37 h 10000"/>
                  <a:gd name="connsiteX6" fmla="*/ 9448 w 10000"/>
                  <a:gd name="connsiteY6" fmla="*/ 58 h 10000"/>
                  <a:gd name="connsiteX7" fmla="*/ 9513 w 10000"/>
                  <a:gd name="connsiteY7" fmla="*/ 79 h 10000"/>
                  <a:gd name="connsiteX8" fmla="*/ 9555 w 10000"/>
                  <a:gd name="connsiteY8" fmla="*/ 106 h 10000"/>
                  <a:gd name="connsiteX9" fmla="*/ 9572 w 10000"/>
                  <a:gd name="connsiteY9" fmla="*/ 121 h 10000"/>
                  <a:gd name="connsiteX10" fmla="*/ 9577 w 10000"/>
                  <a:gd name="connsiteY10" fmla="*/ 156 h 10000"/>
                  <a:gd name="connsiteX11" fmla="*/ 9593 w 10000"/>
                  <a:gd name="connsiteY11" fmla="*/ 201 h 10000"/>
                  <a:gd name="connsiteX12" fmla="*/ 9604 w 10000"/>
                  <a:gd name="connsiteY12" fmla="*/ 248 h 10000"/>
                  <a:gd name="connsiteX13" fmla="*/ 9620 w 10000"/>
                  <a:gd name="connsiteY13" fmla="*/ 304 h 10000"/>
                  <a:gd name="connsiteX14" fmla="*/ 9625 w 10000"/>
                  <a:gd name="connsiteY14" fmla="*/ 351 h 10000"/>
                  <a:gd name="connsiteX15" fmla="*/ 9636 w 10000"/>
                  <a:gd name="connsiteY15" fmla="*/ 396 h 10000"/>
                  <a:gd name="connsiteX16" fmla="*/ 9636 w 10000"/>
                  <a:gd name="connsiteY16" fmla="*/ 428 h 10000"/>
                  <a:gd name="connsiteX17" fmla="*/ 9598 w 10000"/>
                  <a:gd name="connsiteY17" fmla="*/ 499 h 10000"/>
                  <a:gd name="connsiteX18" fmla="*/ 9614 w 10000"/>
                  <a:gd name="connsiteY18" fmla="*/ 533 h 10000"/>
                  <a:gd name="connsiteX19" fmla="*/ 9636 w 10000"/>
                  <a:gd name="connsiteY19" fmla="*/ 581 h 10000"/>
                  <a:gd name="connsiteX20" fmla="*/ 9663 w 10000"/>
                  <a:gd name="connsiteY20" fmla="*/ 628 h 10000"/>
                  <a:gd name="connsiteX21" fmla="*/ 9684 w 10000"/>
                  <a:gd name="connsiteY21" fmla="*/ 670 h 10000"/>
                  <a:gd name="connsiteX22" fmla="*/ 9695 w 10000"/>
                  <a:gd name="connsiteY22" fmla="*/ 718 h 10000"/>
                  <a:gd name="connsiteX23" fmla="*/ 9695 w 10000"/>
                  <a:gd name="connsiteY23" fmla="*/ 768 h 10000"/>
                  <a:gd name="connsiteX24" fmla="*/ 9689 w 10000"/>
                  <a:gd name="connsiteY24" fmla="*/ 816 h 10000"/>
                  <a:gd name="connsiteX25" fmla="*/ 9684 w 10000"/>
                  <a:gd name="connsiteY25" fmla="*/ 860 h 10000"/>
                  <a:gd name="connsiteX26" fmla="*/ 9684 w 10000"/>
                  <a:gd name="connsiteY26" fmla="*/ 903 h 10000"/>
                  <a:gd name="connsiteX27" fmla="*/ 9700 w 10000"/>
                  <a:gd name="connsiteY27" fmla="*/ 932 h 10000"/>
                  <a:gd name="connsiteX28" fmla="*/ 9738 w 10000"/>
                  <a:gd name="connsiteY28" fmla="*/ 955 h 10000"/>
                  <a:gd name="connsiteX29" fmla="*/ 9786 w 10000"/>
                  <a:gd name="connsiteY29" fmla="*/ 979 h 10000"/>
                  <a:gd name="connsiteX30" fmla="*/ 9839 w 10000"/>
                  <a:gd name="connsiteY30" fmla="*/ 1000 h 10000"/>
                  <a:gd name="connsiteX31" fmla="*/ 9888 w 10000"/>
                  <a:gd name="connsiteY31" fmla="*/ 1019 h 10000"/>
                  <a:gd name="connsiteX32" fmla="*/ 9936 w 10000"/>
                  <a:gd name="connsiteY32" fmla="*/ 1037 h 10000"/>
                  <a:gd name="connsiteX33" fmla="*/ 9979 w 10000"/>
                  <a:gd name="connsiteY33" fmla="*/ 1066 h 10000"/>
                  <a:gd name="connsiteX34" fmla="*/ 10000 w 10000"/>
                  <a:gd name="connsiteY34" fmla="*/ 1106 h 10000"/>
                  <a:gd name="connsiteX35" fmla="*/ 9898 w 10000"/>
                  <a:gd name="connsiteY35" fmla="*/ 1198 h 10000"/>
                  <a:gd name="connsiteX36" fmla="*/ 9818 w 10000"/>
                  <a:gd name="connsiteY36" fmla="*/ 1301 h 10000"/>
                  <a:gd name="connsiteX37" fmla="*/ 9754 w 10000"/>
                  <a:gd name="connsiteY37" fmla="*/ 1407 h 10000"/>
                  <a:gd name="connsiteX38" fmla="*/ 9689 w 10000"/>
                  <a:gd name="connsiteY38" fmla="*/ 1518 h 10000"/>
                  <a:gd name="connsiteX39" fmla="*/ 9620 w 10000"/>
                  <a:gd name="connsiteY39" fmla="*/ 1626 h 10000"/>
                  <a:gd name="connsiteX40" fmla="*/ 9545 w 10000"/>
                  <a:gd name="connsiteY40" fmla="*/ 1731 h 10000"/>
                  <a:gd name="connsiteX41" fmla="*/ 9507 w 10000"/>
                  <a:gd name="connsiteY41" fmla="*/ 1787 h 10000"/>
                  <a:gd name="connsiteX42" fmla="*/ 9475 w 10000"/>
                  <a:gd name="connsiteY42" fmla="*/ 1847 h 10000"/>
                  <a:gd name="connsiteX43" fmla="*/ 9454 w 10000"/>
                  <a:gd name="connsiteY43" fmla="*/ 1908 h 10000"/>
                  <a:gd name="connsiteX44" fmla="*/ 9416 w 10000"/>
                  <a:gd name="connsiteY44" fmla="*/ 1974 h 10000"/>
                  <a:gd name="connsiteX45" fmla="*/ 9379 w 10000"/>
                  <a:gd name="connsiteY45" fmla="*/ 2035 h 10000"/>
                  <a:gd name="connsiteX46" fmla="*/ 9314 w 10000"/>
                  <a:gd name="connsiteY46" fmla="*/ 2088 h 10000"/>
                  <a:gd name="connsiteX47" fmla="*/ 9239 w 10000"/>
                  <a:gd name="connsiteY47" fmla="*/ 2122 h 10000"/>
                  <a:gd name="connsiteX48" fmla="*/ 9143 w 10000"/>
                  <a:gd name="connsiteY48" fmla="*/ 2146 h 10000"/>
                  <a:gd name="connsiteX49" fmla="*/ 9036 w 10000"/>
                  <a:gd name="connsiteY49" fmla="*/ 2162 h 10000"/>
                  <a:gd name="connsiteX50" fmla="*/ 8918 w 10000"/>
                  <a:gd name="connsiteY50" fmla="*/ 2175 h 10000"/>
                  <a:gd name="connsiteX51" fmla="*/ 8795 w 10000"/>
                  <a:gd name="connsiteY51" fmla="*/ 2185 h 10000"/>
                  <a:gd name="connsiteX52" fmla="*/ 8677 w 10000"/>
                  <a:gd name="connsiteY52" fmla="*/ 2201 h 10000"/>
                  <a:gd name="connsiteX53" fmla="*/ 8468 w 10000"/>
                  <a:gd name="connsiteY53" fmla="*/ 2220 h 10000"/>
                  <a:gd name="connsiteX54" fmla="*/ 8232 w 10000"/>
                  <a:gd name="connsiteY54" fmla="*/ 2241 h 10000"/>
                  <a:gd name="connsiteX55" fmla="*/ 7975 w 10000"/>
                  <a:gd name="connsiteY55" fmla="*/ 2251 h 10000"/>
                  <a:gd name="connsiteX56" fmla="*/ 7702 w 10000"/>
                  <a:gd name="connsiteY56" fmla="*/ 2262 h 10000"/>
                  <a:gd name="connsiteX57" fmla="*/ 7429 w 10000"/>
                  <a:gd name="connsiteY57" fmla="*/ 2264 h 10000"/>
                  <a:gd name="connsiteX58" fmla="*/ 7145 w 10000"/>
                  <a:gd name="connsiteY58" fmla="*/ 2267 h 10000"/>
                  <a:gd name="connsiteX59" fmla="*/ 6861 w 10000"/>
                  <a:gd name="connsiteY59" fmla="*/ 2267 h 10000"/>
                  <a:gd name="connsiteX60" fmla="*/ 6867 w 10000"/>
                  <a:gd name="connsiteY60" fmla="*/ 2449 h 10000"/>
                  <a:gd name="connsiteX61" fmla="*/ 6893 w 10000"/>
                  <a:gd name="connsiteY61" fmla="*/ 2637 h 10000"/>
                  <a:gd name="connsiteX62" fmla="*/ 6936 w 10000"/>
                  <a:gd name="connsiteY62" fmla="*/ 2821 h 10000"/>
                  <a:gd name="connsiteX63" fmla="*/ 6990 w 10000"/>
                  <a:gd name="connsiteY63" fmla="*/ 2996 h 10000"/>
                  <a:gd name="connsiteX64" fmla="*/ 7059 w 10000"/>
                  <a:gd name="connsiteY64" fmla="*/ 3159 h 10000"/>
                  <a:gd name="connsiteX65" fmla="*/ 7129 w 10000"/>
                  <a:gd name="connsiteY65" fmla="*/ 3304 h 10000"/>
                  <a:gd name="connsiteX66" fmla="*/ 7177 w 10000"/>
                  <a:gd name="connsiteY66" fmla="*/ 3423 h 10000"/>
                  <a:gd name="connsiteX67" fmla="*/ 7225 w 10000"/>
                  <a:gd name="connsiteY67" fmla="*/ 3537 h 10000"/>
                  <a:gd name="connsiteX68" fmla="*/ 7263 w 10000"/>
                  <a:gd name="connsiteY68" fmla="*/ 3653 h 10000"/>
                  <a:gd name="connsiteX69" fmla="*/ 7311 w 10000"/>
                  <a:gd name="connsiteY69" fmla="*/ 3769 h 10000"/>
                  <a:gd name="connsiteX70" fmla="*/ 7370 w 10000"/>
                  <a:gd name="connsiteY70" fmla="*/ 3885 h 10000"/>
                  <a:gd name="connsiteX71" fmla="*/ 7450 w 10000"/>
                  <a:gd name="connsiteY71" fmla="*/ 3980 h 10000"/>
                  <a:gd name="connsiteX72" fmla="*/ 7531 w 10000"/>
                  <a:gd name="connsiteY72" fmla="*/ 4075 h 10000"/>
                  <a:gd name="connsiteX73" fmla="*/ 7622 w 10000"/>
                  <a:gd name="connsiteY73" fmla="*/ 4170 h 10000"/>
                  <a:gd name="connsiteX74" fmla="*/ 7702 w 10000"/>
                  <a:gd name="connsiteY74" fmla="*/ 4262 h 10000"/>
                  <a:gd name="connsiteX75" fmla="*/ 7766 w 10000"/>
                  <a:gd name="connsiteY75" fmla="*/ 4355 h 10000"/>
                  <a:gd name="connsiteX76" fmla="*/ 7793 w 10000"/>
                  <a:gd name="connsiteY76" fmla="*/ 4447 h 10000"/>
                  <a:gd name="connsiteX77" fmla="*/ 7745 w 10000"/>
                  <a:gd name="connsiteY77" fmla="*/ 4476 h 10000"/>
                  <a:gd name="connsiteX78" fmla="*/ 7697 w 10000"/>
                  <a:gd name="connsiteY78" fmla="*/ 4503 h 10000"/>
                  <a:gd name="connsiteX79" fmla="*/ 7649 w 10000"/>
                  <a:gd name="connsiteY79" fmla="*/ 4534 h 10000"/>
                  <a:gd name="connsiteX80" fmla="*/ 7606 w 10000"/>
                  <a:gd name="connsiteY80" fmla="*/ 4558 h 10000"/>
                  <a:gd name="connsiteX81" fmla="*/ 7568 w 10000"/>
                  <a:gd name="connsiteY81" fmla="*/ 4571 h 10000"/>
                  <a:gd name="connsiteX82" fmla="*/ 7488 w 10000"/>
                  <a:gd name="connsiteY82" fmla="*/ 4582 h 10000"/>
                  <a:gd name="connsiteX83" fmla="*/ 7413 w 10000"/>
                  <a:gd name="connsiteY83" fmla="*/ 4603 h 10000"/>
                  <a:gd name="connsiteX84" fmla="*/ 7322 w 10000"/>
                  <a:gd name="connsiteY84" fmla="*/ 4629 h 10000"/>
                  <a:gd name="connsiteX85" fmla="*/ 7242 w 10000"/>
                  <a:gd name="connsiteY85" fmla="*/ 4663 h 10000"/>
                  <a:gd name="connsiteX86" fmla="*/ 7172 w 10000"/>
                  <a:gd name="connsiteY86" fmla="*/ 4698 h 10000"/>
                  <a:gd name="connsiteX87" fmla="*/ 7108 w 10000"/>
                  <a:gd name="connsiteY87" fmla="*/ 4727 h 10000"/>
                  <a:gd name="connsiteX88" fmla="*/ 7054 w 10000"/>
                  <a:gd name="connsiteY88" fmla="*/ 4719 h 10000"/>
                  <a:gd name="connsiteX89" fmla="*/ 7017 w 10000"/>
                  <a:gd name="connsiteY89" fmla="*/ 4431 h 10000"/>
                  <a:gd name="connsiteX90" fmla="*/ 6947 w 10000"/>
                  <a:gd name="connsiteY90" fmla="*/ 4431 h 10000"/>
                  <a:gd name="connsiteX91" fmla="*/ 6893 w 10000"/>
                  <a:gd name="connsiteY91" fmla="*/ 4434 h 10000"/>
                  <a:gd name="connsiteX92" fmla="*/ 6840 w 10000"/>
                  <a:gd name="connsiteY92" fmla="*/ 4434 h 10000"/>
                  <a:gd name="connsiteX93" fmla="*/ 6770 w 10000"/>
                  <a:gd name="connsiteY93" fmla="*/ 4437 h 10000"/>
                  <a:gd name="connsiteX94" fmla="*/ 6663 w 10000"/>
                  <a:gd name="connsiteY94" fmla="*/ 4442 h 10000"/>
                  <a:gd name="connsiteX95" fmla="*/ 6652 w 10000"/>
                  <a:gd name="connsiteY95" fmla="*/ 4587 h 10000"/>
                  <a:gd name="connsiteX96" fmla="*/ 6642 w 10000"/>
                  <a:gd name="connsiteY96" fmla="*/ 4737 h 10000"/>
                  <a:gd name="connsiteX97" fmla="*/ 6636 w 10000"/>
                  <a:gd name="connsiteY97" fmla="*/ 4885 h 10000"/>
                  <a:gd name="connsiteX98" fmla="*/ 6615 w 10000"/>
                  <a:gd name="connsiteY98" fmla="*/ 5033 h 10000"/>
                  <a:gd name="connsiteX99" fmla="*/ 6572 w 10000"/>
                  <a:gd name="connsiteY99" fmla="*/ 5141 h 10000"/>
                  <a:gd name="connsiteX100" fmla="*/ 6524 w 10000"/>
                  <a:gd name="connsiteY100" fmla="*/ 5252 h 10000"/>
                  <a:gd name="connsiteX101" fmla="*/ 6476 w 10000"/>
                  <a:gd name="connsiteY101" fmla="*/ 5352 h 10000"/>
                  <a:gd name="connsiteX102" fmla="*/ 6449 w 10000"/>
                  <a:gd name="connsiteY102" fmla="*/ 5455 h 10000"/>
                  <a:gd name="connsiteX103" fmla="*/ 6454 w 10000"/>
                  <a:gd name="connsiteY103" fmla="*/ 5550 h 10000"/>
                  <a:gd name="connsiteX104" fmla="*/ 6443 w 10000"/>
                  <a:gd name="connsiteY104" fmla="*/ 5556 h 10000"/>
                  <a:gd name="connsiteX105" fmla="*/ 6427 w 10000"/>
                  <a:gd name="connsiteY105" fmla="*/ 5556 h 10000"/>
                  <a:gd name="connsiteX106" fmla="*/ 6427 w 10000"/>
                  <a:gd name="connsiteY106" fmla="*/ 5556 h 10000"/>
                  <a:gd name="connsiteX107" fmla="*/ 6422 w 10000"/>
                  <a:gd name="connsiteY107" fmla="*/ 5558 h 10000"/>
                  <a:gd name="connsiteX108" fmla="*/ 6422 w 10000"/>
                  <a:gd name="connsiteY108" fmla="*/ 5566 h 10000"/>
                  <a:gd name="connsiteX109" fmla="*/ 6422 w 10000"/>
                  <a:gd name="connsiteY109" fmla="*/ 5571 h 10000"/>
                  <a:gd name="connsiteX110" fmla="*/ 6422 w 10000"/>
                  <a:gd name="connsiteY110" fmla="*/ 5582 h 10000"/>
                  <a:gd name="connsiteX111" fmla="*/ 6422 w 10000"/>
                  <a:gd name="connsiteY111" fmla="*/ 5595 h 10000"/>
                  <a:gd name="connsiteX112" fmla="*/ 6347 w 10000"/>
                  <a:gd name="connsiteY112" fmla="*/ 5682 h 10000"/>
                  <a:gd name="connsiteX113" fmla="*/ 6288 w 10000"/>
                  <a:gd name="connsiteY113" fmla="*/ 5775 h 10000"/>
                  <a:gd name="connsiteX114" fmla="*/ 6261 w 10000"/>
                  <a:gd name="connsiteY114" fmla="*/ 5872 h 10000"/>
                  <a:gd name="connsiteX115" fmla="*/ 6251 w 10000"/>
                  <a:gd name="connsiteY115" fmla="*/ 5978 h 10000"/>
                  <a:gd name="connsiteX116" fmla="*/ 6235 w 10000"/>
                  <a:gd name="connsiteY116" fmla="*/ 6083 h 10000"/>
                  <a:gd name="connsiteX117" fmla="*/ 6229 w 10000"/>
                  <a:gd name="connsiteY117" fmla="*/ 6194 h 10000"/>
                  <a:gd name="connsiteX118" fmla="*/ 6208 w 10000"/>
                  <a:gd name="connsiteY118" fmla="*/ 6302 h 10000"/>
                  <a:gd name="connsiteX119" fmla="*/ 6170 w 10000"/>
                  <a:gd name="connsiteY119" fmla="*/ 6413 h 10000"/>
                  <a:gd name="connsiteX120" fmla="*/ 5978 w 10000"/>
                  <a:gd name="connsiteY120" fmla="*/ 7213 h 10000"/>
                  <a:gd name="connsiteX121" fmla="*/ 5951 w 10000"/>
                  <a:gd name="connsiteY121" fmla="*/ 7300 h 10000"/>
                  <a:gd name="connsiteX122" fmla="*/ 5935 w 10000"/>
                  <a:gd name="connsiteY122" fmla="*/ 7398 h 10000"/>
                  <a:gd name="connsiteX123" fmla="*/ 5929 w 10000"/>
                  <a:gd name="connsiteY123" fmla="*/ 7487 h 10000"/>
                  <a:gd name="connsiteX124" fmla="*/ 5929 w 10000"/>
                  <a:gd name="connsiteY124" fmla="*/ 7585 h 10000"/>
                  <a:gd name="connsiteX125" fmla="*/ 5929 w 10000"/>
                  <a:gd name="connsiteY125" fmla="*/ 7672 h 10000"/>
                  <a:gd name="connsiteX126" fmla="*/ 5913 w 10000"/>
                  <a:gd name="connsiteY126" fmla="*/ 7754 h 10000"/>
                  <a:gd name="connsiteX127" fmla="*/ 5897 w 10000"/>
                  <a:gd name="connsiteY127" fmla="*/ 7831 h 10000"/>
                  <a:gd name="connsiteX128" fmla="*/ 5865 w 10000"/>
                  <a:gd name="connsiteY128" fmla="*/ 7915 h 10000"/>
                  <a:gd name="connsiteX129" fmla="*/ 5865 w 10000"/>
                  <a:gd name="connsiteY129" fmla="*/ 7997 h 10000"/>
                  <a:gd name="connsiteX130" fmla="*/ 5886 w 10000"/>
                  <a:gd name="connsiteY130" fmla="*/ 8073 h 10000"/>
                  <a:gd name="connsiteX131" fmla="*/ 5924 w 10000"/>
                  <a:gd name="connsiteY131" fmla="*/ 8147 h 10000"/>
                  <a:gd name="connsiteX132" fmla="*/ 5972 w 10000"/>
                  <a:gd name="connsiteY132" fmla="*/ 8216 h 10000"/>
                  <a:gd name="connsiteX133" fmla="*/ 6020 w 10000"/>
                  <a:gd name="connsiteY133" fmla="*/ 8282 h 10000"/>
                  <a:gd name="connsiteX134" fmla="*/ 6069 w 10000"/>
                  <a:gd name="connsiteY134" fmla="*/ 8343 h 10000"/>
                  <a:gd name="connsiteX135" fmla="*/ 6138 w 10000"/>
                  <a:gd name="connsiteY135" fmla="*/ 8551 h 10000"/>
                  <a:gd name="connsiteX136" fmla="*/ 6111 w 10000"/>
                  <a:gd name="connsiteY136" fmla="*/ 8572 h 10000"/>
                  <a:gd name="connsiteX137" fmla="*/ 6069 w 10000"/>
                  <a:gd name="connsiteY137" fmla="*/ 8585 h 10000"/>
                  <a:gd name="connsiteX138" fmla="*/ 6031 w 10000"/>
                  <a:gd name="connsiteY138" fmla="*/ 8599 h 10000"/>
                  <a:gd name="connsiteX139" fmla="*/ 5999 w 10000"/>
                  <a:gd name="connsiteY139" fmla="*/ 8620 h 10000"/>
                  <a:gd name="connsiteX140" fmla="*/ 6069 w 10000"/>
                  <a:gd name="connsiteY140" fmla="*/ 8630 h 10000"/>
                  <a:gd name="connsiteX141" fmla="*/ 6117 w 10000"/>
                  <a:gd name="connsiteY141" fmla="*/ 8643 h 10000"/>
                  <a:gd name="connsiteX142" fmla="*/ 6160 w 10000"/>
                  <a:gd name="connsiteY142" fmla="*/ 8670 h 10000"/>
                  <a:gd name="connsiteX143" fmla="*/ 6138 w 10000"/>
                  <a:gd name="connsiteY143" fmla="*/ 8720 h 10000"/>
                  <a:gd name="connsiteX144" fmla="*/ 6144 w 10000"/>
                  <a:gd name="connsiteY144" fmla="*/ 8770 h 10000"/>
                  <a:gd name="connsiteX145" fmla="*/ 6181 w 10000"/>
                  <a:gd name="connsiteY145" fmla="*/ 8826 h 10000"/>
                  <a:gd name="connsiteX146" fmla="*/ 6235 w 10000"/>
                  <a:gd name="connsiteY146" fmla="*/ 8873 h 10000"/>
                  <a:gd name="connsiteX147" fmla="*/ 6288 w 10000"/>
                  <a:gd name="connsiteY147" fmla="*/ 8918 h 10000"/>
                  <a:gd name="connsiteX148" fmla="*/ 6352 w 10000"/>
                  <a:gd name="connsiteY148" fmla="*/ 8952 h 10000"/>
                  <a:gd name="connsiteX149" fmla="*/ 6465 w 10000"/>
                  <a:gd name="connsiteY149" fmla="*/ 9005 h 10000"/>
                  <a:gd name="connsiteX150" fmla="*/ 6583 w 10000"/>
                  <a:gd name="connsiteY150" fmla="*/ 9063 h 10000"/>
                  <a:gd name="connsiteX151" fmla="*/ 6706 w 10000"/>
                  <a:gd name="connsiteY151" fmla="*/ 9116 h 10000"/>
                  <a:gd name="connsiteX152" fmla="*/ 6781 w 10000"/>
                  <a:gd name="connsiteY152" fmla="*/ 9140 h 10000"/>
                  <a:gd name="connsiteX153" fmla="*/ 6867 w 10000"/>
                  <a:gd name="connsiteY153" fmla="*/ 9161 h 10000"/>
                  <a:gd name="connsiteX154" fmla="*/ 6958 w 10000"/>
                  <a:gd name="connsiteY154" fmla="*/ 9179 h 10000"/>
                  <a:gd name="connsiteX155" fmla="*/ 7043 w 10000"/>
                  <a:gd name="connsiteY155" fmla="*/ 9200 h 10000"/>
                  <a:gd name="connsiteX156" fmla="*/ 7134 w 10000"/>
                  <a:gd name="connsiteY156" fmla="*/ 9224 h 10000"/>
                  <a:gd name="connsiteX157" fmla="*/ 7220 w 10000"/>
                  <a:gd name="connsiteY157" fmla="*/ 9248 h 10000"/>
                  <a:gd name="connsiteX158" fmla="*/ 7290 w 10000"/>
                  <a:gd name="connsiteY158" fmla="*/ 9279 h 10000"/>
                  <a:gd name="connsiteX159" fmla="*/ 7343 w 10000"/>
                  <a:gd name="connsiteY159" fmla="*/ 9314 h 10000"/>
                  <a:gd name="connsiteX160" fmla="*/ 7386 w 10000"/>
                  <a:gd name="connsiteY160" fmla="*/ 9359 h 10000"/>
                  <a:gd name="connsiteX161" fmla="*/ 7408 w 10000"/>
                  <a:gd name="connsiteY161" fmla="*/ 9409 h 10000"/>
                  <a:gd name="connsiteX162" fmla="*/ 7381 w 10000"/>
                  <a:gd name="connsiteY162" fmla="*/ 9433 h 10000"/>
                  <a:gd name="connsiteX163" fmla="*/ 7359 w 10000"/>
                  <a:gd name="connsiteY163" fmla="*/ 9464 h 10000"/>
                  <a:gd name="connsiteX164" fmla="*/ 7333 w 10000"/>
                  <a:gd name="connsiteY164" fmla="*/ 9493 h 10000"/>
                  <a:gd name="connsiteX165" fmla="*/ 7284 w 10000"/>
                  <a:gd name="connsiteY165" fmla="*/ 9522 h 10000"/>
                  <a:gd name="connsiteX166" fmla="*/ 7193 w 10000"/>
                  <a:gd name="connsiteY166" fmla="*/ 9546 h 10000"/>
                  <a:gd name="connsiteX167" fmla="*/ 7081 w 10000"/>
                  <a:gd name="connsiteY167" fmla="*/ 9559 h 10000"/>
                  <a:gd name="connsiteX168" fmla="*/ 6958 w 10000"/>
                  <a:gd name="connsiteY168" fmla="*/ 9562 h 10000"/>
                  <a:gd name="connsiteX169" fmla="*/ 6824 w 10000"/>
                  <a:gd name="connsiteY169" fmla="*/ 9559 h 10000"/>
                  <a:gd name="connsiteX170" fmla="*/ 6690 w 10000"/>
                  <a:gd name="connsiteY170" fmla="*/ 9551 h 10000"/>
                  <a:gd name="connsiteX171" fmla="*/ 6567 w 10000"/>
                  <a:gd name="connsiteY171" fmla="*/ 9546 h 10000"/>
                  <a:gd name="connsiteX172" fmla="*/ 6454 w 10000"/>
                  <a:gd name="connsiteY172" fmla="*/ 9538 h 10000"/>
                  <a:gd name="connsiteX173" fmla="*/ 6261 w 10000"/>
                  <a:gd name="connsiteY173" fmla="*/ 9525 h 10000"/>
                  <a:gd name="connsiteX174" fmla="*/ 6074 w 10000"/>
                  <a:gd name="connsiteY174" fmla="*/ 9493 h 10000"/>
                  <a:gd name="connsiteX175" fmla="*/ 5903 w 10000"/>
                  <a:gd name="connsiteY175" fmla="*/ 9454 h 10000"/>
                  <a:gd name="connsiteX176" fmla="*/ 5726 w 10000"/>
                  <a:gd name="connsiteY176" fmla="*/ 9401 h 10000"/>
                  <a:gd name="connsiteX177" fmla="*/ 5560 w 10000"/>
                  <a:gd name="connsiteY177" fmla="*/ 9351 h 10000"/>
                  <a:gd name="connsiteX178" fmla="*/ 5404 w 10000"/>
                  <a:gd name="connsiteY178" fmla="*/ 9295 h 10000"/>
                  <a:gd name="connsiteX179" fmla="*/ 5244 w 10000"/>
                  <a:gd name="connsiteY179" fmla="*/ 9245 h 10000"/>
                  <a:gd name="connsiteX180" fmla="*/ 5083 w 10000"/>
                  <a:gd name="connsiteY180" fmla="*/ 9250 h 10000"/>
                  <a:gd name="connsiteX181" fmla="*/ 5019 w 10000"/>
                  <a:gd name="connsiteY181" fmla="*/ 9245 h 10000"/>
                  <a:gd name="connsiteX182" fmla="*/ 4944 w 10000"/>
                  <a:gd name="connsiteY182" fmla="*/ 9227 h 10000"/>
                  <a:gd name="connsiteX183" fmla="*/ 4853 w 10000"/>
                  <a:gd name="connsiteY183" fmla="*/ 9211 h 10000"/>
                  <a:gd name="connsiteX184" fmla="*/ 4762 w 10000"/>
                  <a:gd name="connsiteY184" fmla="*/ 9187 h 10000"/>
                  <a:gd name="connsiteX185" fmla="*/ 4681 w 10000"/>
                  <a:gd name="connsiteY185" fmla="*/ 9163 h 10000"/>
                  <a:gd name="connsiteX186" fmla="*/ 4617 w 10000"/>
                  <a:gd name="connsiteY186" fmla="*/ 9134 h 10000"/>
                  <a:gd name="connsiteX187" fmla="*/ 4585 w 10000"/>
                  <a:gd name="connsiteY187" fmla="*/ 9105 h 10000"/>
                  <a:gd name="connsiteX188" fmla="*/ 4574 w 10000"/>
                  <a:gd name="connsiteY188" fmla="*/ 9060 h 10000"/>
                  <a:gd name="connsiteX189" fmla="*/ 4585 w 10000"/>
                  <a:gd name="connsiteY189" fmla="*/ 9005 h 10000"/>
                  <a:gd name="connsiteX190" fmla="*/ 4606 w 10000"/>
                  <a:gd name="connsiteY190" fmla="*/ 8947 h 10000"/>
                  <a:gd name="connsiteX191" fmla="*/ 4638 w 10000"/>
                  <a:gd name="connsiteY191" fmla="*/ 8884 h 10000"/>
                  <a:gd name="connsiteX192" fmla="*/ 4681 w 10000"/>
                  <a:gd name="connsiteY192" fmla="*/ 8820 h 10000"/>
                  <a:gd name="connsiteX193" fmla="*/ 4724 w 10000"/>
                  <a:gd name="connsiteY193" fmla="*/ 8757 h 10000"/>
                  <a:gd name="connsiteX194" fmla="*/ 4756 w 10000"/>
                  <a:gd name="connsiteY194" fmla="*/ 8699 h 10000"/>
                  <a:gd name="connsiteX195" fmla="*/ 4783 w 10000"/>
                  <a:gd name="connsiteY195" fmla="*/ 8646 h 10000"/>
                  <a:gd name="connsiteX196" fmla="*/ 4799 w 10000"/>
                  <a:gd name="connsiteY196" fmla="*/ 8604 h 10000"/>
                  <a:gd name="connsiteX197" fmla="*/ 4676 w 10000"/>
                  <a:gd name="connsiteY197" fmla="*/ 8572 h 10000"/>
                  <a:gd name="connsiteX198" fmla="*/ 4590 w 10000"/>
                  <a:gd name="connsiteY198" fmla="*/ 8538 h 10000"/>
                  <a:gd name="connsiteX199" fmla="*/ 4537 w 10000"/>
                  <a:gd name="connsiteY199" fmla="*/ 8501 h 10000"/>
                  <a:gd name="connsiteX200" fmla="*/ 4499 w 10000"/>
                  <a:gd name="connsiteY200" fmla="*/ 8459 h 10000"/>
                  <a:gd name="connsiteX201" fmla="*/ 4488 w 10000"/>
                  <a:gd name="connsiteY201" fmla="*/ 8414 h 10000"/>
                  <a:gd name="connsiteX202" fmla="*/ 4494 w 10000"/>
                  <a:gd name="connsiteY202" fmla="*/ 8366 h 10000"/>
                  <a:gd name="connsiteX203" fmla="*/ 4510 w 10000"/>
                  <a:gd name="connsiteY203" fmla="*/ 8316 h 10000"/>
                  <a:gd name="connsiteX204" fmla="*/ 4537 w 10000"/>
                  <a:gd name="connsiteY204" fmla="*/ 8263 h 10000"/>
                  <a:gd name="connsiteX205" fmla="*/ 4563 w 10000"/>
                  <a:gd name="connsiteY205" fmla="*/ 8211 h 10000"/>
                  <a:gd name="connsiteX206" fmla="*/ 4585 w 10000"/>
                  <a:gd name="connsiteY206" fmla="*/ 8155 h 10000"/>
                  <a:gd name="connsiteX207" fmla="*/ 4606 w 10000"/>
                  <a:gd name="connsiteY207" fmla="*/ 8097 h 10000"/>
                  <a:gd name="connsiteX208" fmla="*/ 4612 w 10000"/>
                  <a:gd name="connsiteY208" fmla="*/ 8042 h 10000"/>
                  <a:gd name="connsiteX209" fmla="*/ 4606 w 10000"/>
                  <a:gd name="connsiteY209" fmla="*/ 7984 h 10000"/>
                  <a:gd name="connsiteX210" fmla="*/ 4590 w 10000"/>
                  <a:gd name="connsiteY210" fmla="*/ 7920 h 10000"/>
                  <a:gd name="connsiteX211" fmla="*/ 4585 w 10000"/>
                  <a:gd name="connsiteY211" fmla="*/ 7838 h 10000"/>
                  <a:gd name="connsiteX212" fmla="*/ 4585 w 10000"/>
                  <a:gd name="connsiteY212" fmla="*/ 7746 h 10000"/>
                  <a:gd name="connsiteX213" fmla="*/ 4590 w 10000"/>
                  <a:gd name="connsiteY213" fmla="*/ 7646 h 10000"/>
                  <a:gd name="connsiteX214" fmla="*/ 4606 w 10000"/>
                  <a:gd name="connsiteY214" fmla="*/ 7551 h 10000"/>
                  <a:gd name="connsiteX215" fmla="*/ 4628 w 10000"/>
                  <a:gd name="connsiteY215" fmla="*/ 7464 h 10000"/>
                  <a:gd name="connsiteX216" fmla="*/ 4644 w 10000"/>
                  <a:gd name="connsiteY216" fmla="*/ 7324 h 10000"/>
                  <a:gd name="connsiteX217" fmla="*/ 4660 w 10000"/>
                  <a:gd name="connsiteY217" fmla="*/ 7173 h 10000"/>
                  <a:gd name="connsiteX218" fmla="*/ 4660 w 10000"/>
                  <a:gd name="connsiteY218" fmla="*/ 7018 h 10000"/>
                  <a:gd name="connsiteX219" fmla="*/ 4655 w 10000"/>
                  <a:gd name="connsiteY219" fmla="*/ 6854 h 10000"/>
                  <a:gd name="connsiteX220" fmla="*/ 4638 w 10000"/>
                  <a:gd name="connsiteY220" fmla="*/ 6693 h 10000"/>
                  <a:gd name="connsiteX221" fmla="*/ 4633 w 10000"/>
                  <a:gd name="connsiteY221" fmla="*/ 6540 h 10000"/>
                  <a:gd name="connsiteX222" fmla="*/ 4628 w 10000"/>
                  <a:gd name="connsiteY222" fmla="*/ 6395 h 10000"/>
                  <a:gd name="connsiteX223" fmla="*/ 4628 w 10000"/>
                  <a:gd name="connsiteY223" fmla="*/ 6310 h 10000"/>
                  <a:gd name="connsiteX224" fmla="*/ 4633 w 10000"/>
                  <a:gd name="connsiteY224" fmla="*/ 6226 h 10000"/>
                  <a:gd name="connsiteX225" fmla="*/ 4644 w 10000"/>
                  <a:gd name="connsiteY225" fmla="*/ 6139 h 10000"/>
                  <a:gd name="connsiteX226" fmla="*/ 4660 w 10000"/>
                  <a:gd name="connsiteY226" fmla="*/ 6054 h 10000"/>
                  <a:gd name="connsiteX227" fmla="*/ 4676 w 10000"/>
                  <a:gd name="connsiteY227" fmla="*/ 5967 h 10000"/>
                  <a:gd name="connsiteX228" fmla="*/ 4676 w 10000"/>
                  <a:gd name="connsiteY228" fmla="*/ 5891 h 10000"/>
                  <a:gd name="connsiteX229" fmla="*/ 4665 w 10000"/>
                  <a:gd name="connsiteY229" fmla="*/ 5817 h 10000"/>
                  <a:gd name="connsiteX230" fmla="*/ 4638 w 10000"/>
                  <a:gd name="connsiteY230" fmla="*/ 5751 h 10000"/>
                  <a:gd name="connsiteX231" fmla="*/ 4585 w 10000"/>
                  <a:gd name="connsiteY231" fmla="*/ 5693 h 10000"/>
                  <a:gd name="connsiteX232" fmla="*/ 4585 w 10000"/>
                  <a:gd name="connsiteY232" fmla="*/ 5709 h 10000"/>
                  <a:gd name="connsiteX233" fmla="*/ 4547 w 10000"/>
                  <a:gd name="connsiteY233" fmla="*/ 5740 h 10000"/>
                  <a:gd name="connsiteX234" fmla="*/ 4510 w 10000"/>
                  <a:gd name="connsiteY234" fmla="*/ 5785 h 10000"/>
                  <a:gd name="connsiteX235" fmla="*/ 4488 w 10000"/>
                  <a:gd name="connsiteY235" fmla="*/ 5827 h 10000"/>
                  <a:gd name="connsiteX236" fmla="*/ 4478 w 10000"/>
                  <a:gd name="connsiteY236" fmla="*/ 5872 h 10000"/>
                  <a:gd name="connsiteX237" fmla="*/ 4446 w 10000"/>
                  <a:gd name="connsiteY237" fmla="*/ 5885 h 10000"/>
                  <a:gd name="connsiteX238" fmla="*/ 4408 w 10000"/>
                  <a:gd name="connsiteY238" fmla="*/ 5914 h 10000"/>
                  <a:gd name="connsiteX239" fmla="*/ 4371 w 10000"/>
                  <a:gd name="connsiteY239" fmla="*/ 5954 h 10000"/>
                  <a:gd name="connsiteX240" fmla="*/ 4328 w 10000"/>
                  <a:gd name="connsiteY240" fmla="*/ 6002 h 10000"/>
                  <a:gd name="connsiteX241" fmla="*/ 4280 w 10000"/>
                  <a:gd name="connsiteY241" fmla="*/ 6057 h 10000"/>
                  <a:gd name="connsiteX242" fmla="*/ 4237 w 10000"/>
                  <a:gd name="connsiteY242" fmla="*/ 6112 h 10000"/>
                  <a:gd name="connsiteX243" fmla="*/ 4205 w 10000"/>
                  <a:gd name="connsiteY243" fmla="*/ 6165 h 10000"/>
                  <a:gd name="connsiteX244" fmla="*/ 4162 w 10000"/>
                  <a:gd name="connsiteY244" fmla="*/ 6215 h 10000"/>
                  <a:gd name="connsiteX245" fmla="*/ 4044 w 10000"/>
                  <a:gd name="connsiteY245" fmla="*/ 6358 h 10000"/>
                  <a:gd name="connsiteX246" fmla="*/ 3910 w 10000"/>
                  <a:gd name="connsiteY246" fmla="*/ 6500 h 10000"/>
                  <a:gd name="connsiteX247" fmla="*/ 3787 w 10000"/>
                  <a:gd name="connsiteY247" fmla="*/ 6646 h 10000"/>
                  <a:gd name="connsiteX248" fmla="*/ 3680 w 10000"/>
                  <a:gd name="connsiteY248" fmla="*/ 6788 h 10000"/>
                  <a:gd name="connsiteX249" fmla="*/ 3599 w 10000"/>
                  <a:gd name="connsiteY249" fmla="*/ 6925 h 10000"/>
                  <a:gd name="connsiteX250" fmla="*/ 3599 w 10000"/>
                  <a:gd name="connsiteY250" fmla="*/ 6928 h 10000"/>
                  <a:gd name="connsiteX251" fmla="*/ 3599 w 10000"/>
                  <a:gd name="connsiteY251" fmla="*/ 6931 h 10000"/>
                  <a:gd name="connsiteX252" fmla="*/ 3605 w 10000"/>
                  <a:gd name="connsiteY252" fmla="*/ 6936 h 10000"/>
                  <a:gd name="connsiteX253" fmla="*/ 3605 w 10000"/>
                  <a:gd name="connsiteY253" fmla="*/ 6941 h 10000"/>
                  <a:gd name="connsiteX254" fmla="*/ 3621 w 10000"/>
                  <a:gd name="connsiteY254" fmla="*/ 6952 h 10000"/>
                  <a:gd name="connsiteX255" fmla="*/ 3562 w 10000"/>
                  <a:gd name="connsiteY255" fmla="*/ 6941 h 10000"/>
                  <a:gd name="connsiteX256" fmla="*/ 3535 w 10000"/>
                  <a:gd name="connsiteY256" fmla="*/ 6997 h 10000"/>
                  <a:gd name="connsiteX257" fmla="*/ 3492 w 10000"/>
                  <a:gd name="connsiteY257" fmla="*/ 7052 h 10000"/>
                  <a:gd name="connsiteX258" fmla="*/ 3455 w 10000"/>
                  <a:gd name="connsiteY258" fmla="*/ 7102 h 10000"/>
                  <a:gd name="connsiteX259" fmla="*/ 3407 w 10000"/>
                  <a:gd name="connsiteY259" fmla="*/ 7150 h 10000"/>
                  <a:gd name="connsiteX260" fmla="*/ 3369 w 10000"/>
                  <a:gd name="connsiteY260" fmla="*/ 7184 h 10000"/>
                  <a:gd name="connsiteX261" fmla="*/ 3348 w 10000"/>
                  <a:gd name="connsiteY261" fmla="*/ 7226 h 10000"/>
                  <a:gd name="connsiteX262" fmla="*/ 3348 w 10000"/>
                  <a:gd name="connsiteY262" fmla="*/ 7266 h 10000"/>
                  <a:gd name="connsiteX263" fmla="*/ 3348 w 10000"/>
                  <a:gd name="connsiteY263" fmla="*/ 7308 h 10000"/>
                  <a:gd name="connsiteX264" fmla="*/ 3358 w 10000"/>
                  <a:gd name="connsiteY264" fmla="*/ 7345 h 10000"/>
                  <a:gd name="connsiteX265" fmla="*/ 3348 w 10000"/>
                  <a:gd name="connsiteY265" fmla="*/ 7377 h 10000"/>
                  <a:gd name="connsiteX266" fmla="*/ 3294 w 10000"/>
                  <a:gd name="connsiteY266" fmla="*/ 7474 h 10000"/>
                  <a:gd name="connsiteX267" fmla="*/ 3224 w 10000"/>
                  <a:gd name="connsiteY267" fmla="*/ 7575 h 10000"/>
                  <a:gd name="connsiteX268" fmla="*/ 3160 w 10000"/>
                  <a:gd name="connsiteY268" fmla="*/ 7672 h 10000"/>
                  <a:gd name="connsiteX269" fmla="*/ 3107 w 10000"/>
                  <a:gd name="connsiteY269" fmla="*/ 7770 h 10000"/>
                  <a:gd name="connsiteX270" fmla="*/ 3064 w 10000"/>
                  <a:gd name="connsiteY270" fmla="*/ 7868 h 10000"/>
                  <a:gd name="connsiteX271" fmla="*/ 3037 w 10000"/>
                  <a:gd name="connsiteY271" fmla="*/ 7970 h 10000"/>
                  <a:gd name="connsiteX272" fmla="*/ 3037 w 10000"/>
                  <a:gd name="connsiteY272" fmla="*/ 8076 h 10000"/>
                  <a:gd name="connsiteX273" fmla="*/ 3069 w 10000"/>
                  <a:gd name="connsiteY273" fmla="*/ 8187 h 10000"/>
                  <a:gd name="connsiteX274" fmla="*/ 3080 w 10000"/>
                  <a:gd name="connsiteY274" fmla="*/ 8245 h 10000"/>
                  <a:gd name="connsiteX275" fmla="*/ 3064 w 10000"/>
                  <a:gd name="connsiteY275" fmla="*/ 8303 h 10000"/>
                  <a:gd name="connsiteX276" fmla="*/ 3032 w 10000"/>
                  <a:gd name="connsiteY276" fmla="*/ 8356 h 10000"/>
                  <a:gd name="connsiteX277" fmla="*/ 2989 w 10000"/>
                  <a:gd name="connsiteY277" fmla="*/ 8409 h 10000"/>
                  <a:gd name="connsiteX278" fmla="*/ 2962 w 10000"/>
                  <a:gd name="connsiteY278" fmla="*/ 8456 h 10000"/>
                  <a:gd name="connsiteX279" fmla="*/ 2941 w 10000"/>
                  <a:gd name="connsiteY279" fmla="*/ 8496 h 10000"/>
                  <a:gd name="connsiteX280" fmla="*/ 2946 w 10000"/>
                  <a:gd name="connsiteY280" fmla="*/ 8530 h 10000"/>
                  <a:gd name="connsiteX281" fmla="*/ 3198 w 10000"/>
                  <a:gd name="connsiteY281" fmla="*/ 8767 h 10000"/>
                  <a:gd name="connsiteX282" fmla="*/ 3198 w 10000"/>
                  <a:gd name="connsiteY282" fmla="*/ 8836 h 10000"/>
                  <a:gd name="connsiteX283" fmla="*/ 3171 w 10000"/>
                  <a:gd name="connsiteY283" fmla="*/ 8884 h 10000"/>
                  <a:gd name="connsiteX284" fmla="*/ 3133 w 10000"/>
                  <a:gd name="connsiteY284" fmla="*/ 8934 h 10000"/>
                  <a:gd name="connsiteX285" fmla="*/ 3091 w 10000"/>
                  <a:gd name="connsiteY285" fmla="*/ 8989 h 10000"/>
                  <a:gd name="connsiteX286" fmla="*/ 3053 w 10000"/>
                  <a:gd name="connsiteY286" fmla="*/ 9045 h 10000"/>
                  <a:gd name="connsiteX287" fmla="*/ 3016 w 10000"/>
                  <a:gd name="connsiteY287" fmla="*/ 9097 h 10000"/>
                  <a:gd name="connsiteX288" fmla="*/ 2994 w 10000"/>
                  <a:gd name="connsiteY288" fmla="*/ 9145 h 10000"/>
                  <a:gd name="connsiteX289" fmla="*/ 2999 w 10000"/>
                  <a:gd name="connsiteY289" fmla="*/ 9184 h 10000"/>
                  <a:gd name="connsiteX290" fmla="*/ 3042 w 10000"/>
                  <a:gd name="connsiteY290" fmla="*/ 9272 h 10000"/>
                  <a:gd name="connsiteX291" fmla="*/ 3107 w 10000"/>
                  <a:gd name="connsiteY291" fmla="*/ 9364 h 10000"/>
                  <a:gd name="connsiteX292" fmla="*/ 3176 w 10000"/>
                  <a:gd name="connsiteY292" fmla="*/ 9454 h 10000"/>
                  <a:gd name="connsiteX293" fmla="*/ 3240 w 10000"/>
                  <a:gd name="connsiteY293" fmla="*/ 9549 h 10000"/>
                  <a:gd name="connsiteX294" fmla="*/ 3289 w 10000"/>
                  <a:gd name="connsiteY294" fmla="*/ 9644 h 10000"/>
                  <a:gd name="connsiteX295" fmla="*/ 3321 w 10000"/>
                  <a:gd name="connsiteY295" fmla="*/ 9741 h 10000"/>
                  <a:gd name="connsiteX296" fmla="*/ 3326 w 10000"/>
                  <a:gd name="connsiteY296" fmla="*/ 9839 h 10000"/>
                  <a:gd name="connsiteX297" fmla="*/ 3299 w 10000"/>
                  <a:gd name="connsiteY297" fmla="*/ 9939 h 10000"/>
                  <a:gd name="connsiteX298" fmla="*/ 3160 w 10000"/>
                  <a:gd name="connsiteY298" fmla="*/ 9974 h 10000"/>
                  <a:gd name="connsiteX299" fmla="*/ 3016 w 10000"/>
                  <a:gd name="connsiteY299" fmla="*/ 9992 h 10000"/>
                  <a:gd name="connsiteX300" fmla="*/ 2855 w 10000"/>
                  <a:gd name="connsiteY300" fmla="*/ 10000 h 10000"/>
                  <a:gd name="connsiteX301" fmla="*/ 2700 w 10000"/>
                  <a:gd name="connsiteY301" fmla="*/ 9997 h 10000"/>
                  <a:gd name="connsiteX302" fmla="*/ 2539 w 10000"/>
                  <a:gd name="connsiteY302" fmla="*/ 9979 h 10000"/>
                  <a:gd name="connsiteX303" fmla="*/ 2384 w 10000"/>
                  <a:gd name="connsiteY303" fmla="*/ 9955 h 10000"/>
                  <a:gd name="connsiteX304" fmla="*/ 2239 w 10000"/>
                  <a:gd name="connsiteY304" fmla="*/ 9921 h 10000"/>
                  <a:gd name="connsiteX305" fmla="*/ 2105 w 10000"/>
                  <a:gd name="connsiteY305" fmla="*/ 9881 h 10000"/>
                  <a:gd name="connsiteX306" fmla="*/ 1987 w 10000"/>
                  <a:gd name="connsiteY306" fmla="*/ 9834 h 10000"/>
                  <a:gd name="connsiteX307" fmla="*/ 1901 w 10000"/>
                  <a:gd name="connsiteY307" fmla="*/ 9781 h 10000"/>
                  <a:gd name="connsiteX308" fmla="*/ 1837 w 10000"/>
                  <a:gd name="connsiteY308" fmla="*/ 9723 h 10000"/>
                  <a:gd name="connsiteX309" fmla="*/ 1837 w 10000"/>
                  <a:gd name="connsiteY309" fmla="*/ 9514 h 10000"/>
                  <a:gd name="connsiteX310" fmla="*/ 1810 w 10000"/>
                  <a:gd name="connsiteY310" fmla="*/ 9480 h 10000"/>
                  <a:gd name="connsiteX311" fmla="*/ 1773 w 10000"/>
                  <a:gd name="connsiteY311" fmla="*/ 9435 h 10000"/>
                  <a:gd name="connsiteX312" fmla="*/ 1746 w 10000"/>
                  <a:gd name="connsiteY312" fmla="*/ 9382 h 10000"/>
                  <a:gd name="connsiteX313" fmla="*/ 1725 w 10000"/>
                  <a:gd name="connsiteY313" fmla="*/ 9316 h 10000"/>
                  <a:gd name="connsiteX314" fmla="*/ 1725 w 10000"/>
                  <a:gd name="connsiteY314" fmla="*/ 9248 h 10000"/>
                  <a:gd name="connsiteX315" fmla="*/ 1746 w 10000"/>
                  <a:gd name="connsiteY315" fmla="*/ 9177 h 10000"/>
                  <a:gd name="connsiteX316" fmla="*/ 1762 w 10000"/>
                  <a:gd name="connsiteY316" fmla="*/ 9126 h 10000"/>
                  <a:gd name="connsiteX317" fmla="*/ 1762 w 10000"/>
                  <a:gd name="connsiteY317" fmla="*/ 9071 h 10000"/>
                  <a:gd name="connsiteX318" fmla="*/ 1741 w 10000"/>
                  <a:gd name="connsiteY318" fmla="*/ 9013 h 10000"/>
                  <a:gd name="connsiteX319" fmla="*/ 1725 w 10000"/>
                  <a:gd name="connsiteY319" fmla="*/ 8952 h 10000"/>
                  <a:gd name="connsiteX320" fmla="*/ 1714 w 10000"/>
                  <a:gd name="connsiteY320" fmla="*/ 8884 h 10000"/>
                  <a:gd name="connsiteX321" fmla="*/ 1714 w 10000"/>
                  <a:gd name="connsiteY321" fmla="*/ 8810 h 10000"/>
                  <a:gd name="connsiteX322" fmla="*/ 1735 w 10000"/>
                  <a:gd name="connsiteY322" fmla="*/ 8733 h 10000"/>
                  <a:gd name="connsiteX323" fmla="*/ 1762 w 10000"/>
                  <a:gd name="connsiteY323" fmla="*/ 8667 h 10000"/>
                  <a:gd name="connsiteX324" fmla="*/ 1800 w 10000"/>
                  <a:gd name="connsiteY324" fmla="*/ 8606 h 10000"/>
                  <a:gd name="connsiteX325" fmla="*/ 1837 w 10000"/>
                  <a:gd name="connsiteY325" fmla="*/ 8546 h 10000"/>
                  <a:gd name="connsiteX326" fmla="*/ 1869 w 10000"/>
                  <a:gd name="connsiteY326" fmla="*/ 8472 h 10000"/>
                  <a:gd name="connsiteX327" fmla="*/ 1869 w 10000"/>
                  <a:gd name="connsiteY327" fmla="*/ 7820 h 10000"/>
                  <a:gd name="connsiteX328" fmla="*/ 1998 w 10000"/>
                  <a:gd name="connsiteY328" fmla="*/ 7020 h 10000"/>
                  <a:gd name="connsiteX329" fmla="*/ 2260 w 10000"/>
                  <a:gd name="connsiteY329" fmla="*/ 6577 h 10000"/>
                  <a:gd name="connsiteX330" fmla="*/ 2276 w 10000"/>
                  <a:gd name="connsiteY330" fmla="*/ 6221 h 10000"/>
                  <a:gd name="connsiteX331" fmla="*/ 2453 w 10000"/>
                  <a:gd name="connsiteY331" fmla="*/ 5735 h 10000"/>
                  <a:gd name="connsiteX332" fmla="*/ 2501 w 10000"/>
                  <a:gd name="connsiteY332" fmla="*/ 5606 h 10000"/>
                  <a:gd name="connsiteX333" fmla="*/ 2539 w 10000"/>
                  <a:gd name="connsiteY333" fmla="*/ 5484 h 10000"/>
                  <a:gd name="connsiteX334" fmla="*/ 2560 w 10000"/>
                  <a:gd name="connsiteY334" fmla="*/ 5363 h 10000"/>
                  <a:gd name="connsiteX335" fmla="*/ 2592 w 10000"/>
                  <a:gd name="connsiteY335" fmla="*/ 5247 h 10000"/>
                  <a:gd name="connsiteX336" fmla="*/ 2598 w 10000"/>
                  <a:gd name="connsiteY336" fmla="*/ 5202 h 10000"/>
                  <a:gd name="connsiteX337" fmla="*/ 2592 w 10000"/>
                  <a:gd name="connsiteY337" fmla="*/ 5154 h 10000"/>
                  <a:gd name="connsiteX338" fmla="*/ 2587 w 10000"/>
                  <a:gd name="connsiteY338" fmla="*/ 5107 h 10000"/>
                  <a:gd name="connsiteX339" fmla="*/ 2587 w 10000"/>
                  <a:gd name="connsiteY339" fmla="*/ 5059 h 10000"/>
                  <a:gd name="connsiteX340" fmla="*/ 2614 w 10000"/>
                  <a:gd name="connsiteY340" fmla="*/ 5015 h 10000"/>
                  <a:gd name="connsiteX341" fmla="*/ 2592 w 10000"/>
                  <a:gd name="connsiteY341" fmla="*/ 5015 h 10000"/>
                  <a:gd name="connsiteX342" fmla="*/ 2587 w 10000"/>
                  <a:gd name="connsiteY342" fmla="*/ 5015 h 10000"/>
                  <a:gd name="connsiteX343" fmla="*/ 2582 w 10000"/>
                  <a:gd name="connsiteY343" fmla="*/ 5015 h 10000"/>
                  <a:gd name="connsiteX344" fmla="*/ 2582 w 10000"/>
                  <a:gd name="connsiteY344" fmla="*/ 5020 h 10000"/>
                  <a:gd name="connsiteX345" fmla="*/ 2571 w 10000"/>
                  <a:gd name="connsiteY345" fmla="*/ 5020 h 10000"/>
                  <a:gd name="connsiteX346" fmla="*/ 2571 w 10000"/>
                  <a:gd name="connsiteY346" fmla="*/ 5015 h 10000"/>
                  <a:gd name="connsiteX347" fmla="*/ 2566 w 10000"/>
                  <a:gd name="connsiteY347" fmla="*/ 5012 h 10000"/>
                  <a:gd name="connsiteX348" fmla="*/ 2560 w 10000"/>
                  <a:gd name="connsiteY348" fmla="*/ 5004 h 10000"/>
                  <a:gd name="connsiteX349" fmla="*/ 2566 w 10000"/>
                  <a:gd name="connsiteY349" fmla="*/ 4980 h 10000"/>
                  <a:gd name="connsiteX350" fmla="*/ 2544 w 10000"/>
                  <a:gd name="connsiteY350" fmla="*/ 4964 h 10000"/>
                  <a:gd name="connsiteX351" fmla="*/ 2517 w 10000"/>
                  <a:gd name="connsiteY351" fmla="*/ 4946 h 10000"/>
                  <a:gd name="connsiteX352" fmla="*/ 2475 w 10000"/>
                  <a:gd name="connsiteY352" fmla="*/ 4933 h 10000"/>
                  <a:gd name="connsiteX353" fmla="*/ 2442 w 10000"/>
                  <a:gd name="connsiteY353" fmla="*/ 4917 h 10000"/>
                  <a:gd name="connsiteX354" fmla="*/ 2421 w 10000"/>
                  <a:gd name="connsiteY354" fmla="*/ 4904 h 10000"/>
                  <a:gd name="connsiteX355" fmla="*/ 2421 w 10000"/>
                  <a:gd name="connsiteY355" fmla="*/ 4605 h 10000"/>
                  <a:gd name="connsiteX356" fmla="*/ 2432 w 10000"/>
                  <a:gd name="connsiteY356" fmla="*/ 4120 h 10000"/>
                  <a:gd name="connsiteX357" fmla="*/ 2453 w 10000"/>
                  <a:gd name="connsiteY357" fmla="*/ 4014 h 10000"/>
                  <a:gd name="connsiteX358" fmla="*/ 2448 w 10000"/>
                  <a:gd name="connsiteY358" fmla="*/ 3911 h 10000"/>
                  <a:gd name="connsiteX359" fmla="*/ 2432 w 10000"/>
                  <a:gd name="connsiteY359" fmla="*/ 3808 h 10000"/>
                  <a:gd name="connsiteX360" fmla="*/ 2410 w 10000"/>
                  <a:gd name="connsiteY360" fmla="*/ 3703 h 10000"/>
                  <a:gd name="connsiteX361" fmla="*/ 2421 w 10000"/>
                  <a:gd name="connsiteY361" fmla="*/ 3597 h 10000"/>
                  <a:gd name="connsiteX362" fmla="*/ 2432 w 10000"/>
                  <a:gd name="connsiteY362" fmla="*/ 3481 h 10000"/>
                  <a:gd name="connsiteX363" fmla="*/ 2448 w 10000"/>
                  <a:gd name="connsiteY363" fmla="*/ 3362 h 10000"/>
                  <a:gd name="connsiteX364" fmla="*/ 2453 w 10000"/>
                  <a:gd name="connsiteY364" fmla="*/ 3238 h 10000"/>
                  <a:gd name="connsiteX365" fmla="*/ 2448 w 10000"/>
                  <a:gd name="connsiteY365" fmla="*/ 3122 h 10000"/>
                  <a:gd name="connsiteX366" fmla="*/ 2421 w 10000"/>
                  <a:gd name="connsiteY366" fmla="*/ 3017 h 10000"/>
                  <a:gd name="connsiteX367" fmla="*/ 2362 w 10000"/>
                  <a:gd name="connsiteY367" fmla="*/ 2703 h 10000"/>
                  <a:gd name="connsiteX368" fmla="*/ 2351 w 10000"/>
                  <a:gd name="connsiteY368" fmla="*/ 2753 h 10000"/>
                  <a:gd name="connsiteX369" fmla="*/ 2314 w 10000"/>
                  <a:gd name="connsiteY369" fmla="*/ 2790 h 10000"/>
                  <a:gd name="connsiteX370" fmla="*/ 2282 w 10000"/>
                  <a:gd name="connsiteY370" fmla="*/ 2821 h 10000"/>
                  <a:gd name="connsiteX371" fmla="*/ 2255 w 10000"/>
                  <a:gd name="connsiteY371" fmla="*/ 2848 h 10000"/>
                  <a:gd name="connsiteX372" fmla="*/ 2239 w 10000"/>
                  <a:gd name="connsiteY372" fmla="*/ 2877 h 10000"/>
                  <a:gd name="connsiteX373" fmla="*/ 2236 w 10000"/>
                  <a:gd name="connsiteY373" fmla="*/ 2903 h 10000"/>
                  <a:gd name="connsiteX374" fmla="*/ 2217 w 10000"/>
                  <a:gd name="connsiteY374" fmla="*/ 2922 h 10000"/>
                  <a:gd name="connsiteX375" fmla="*/ 2185 w 10000"/>
                  <a:gd name="connsiteY375" fmla="*/ 2956 h 10000"/>
                  <a:gd name="connsiteX376" fmla="*/ 2148 w 10000"/>
                  <a:gd name="connsiteY376" fmla="*/ 2996 h 10000"/>
                  <a:gd name="connsiteX377" fmla="*/ 2126 w 10000"/>
                  <a:gd name="connsiteY377" fmla="*/ 3040 h 10000"/>
                  <a:gd name="connsiteX378" fmla="*/ 2105 w 10000"/>
                  <a:gd name="connsiteY378" fmla="*/ 3088 h 10000"/>
                  <a:gd name="connsiteX379" fmla="*/ 2094 w 10000"/>
                  <a:gd name="connsiteY379" fmla="*/ 3125 h 10000"/>
                  <a:gd name="connsiteX380" fmla="*/ 2089 w 10000"/>
                  <a:gd name="connsiteY380" fmla="*/ 3154 h 10000"/>
                  <a:gd name="connsiteX381" fmla="*/ 2078 w 10000"/>
                  <a:gd name="connsiteY381" fmla="*/ 3164 h 10000"/>
                  <a:gd name="connsiteX382" fmla="*/ 1971 w 10000"/>
                  <a:gd name="connsiteY382" fmla="*/ 3215 h 10000"/>
                  <a:gd name="connsiteX383" fmla="*/ 1869 w 10000"/>
                  <a:gd name="connsiteY383" fmla="*/ 3257 h 10000"/>
                  <a:gd name="connsiteX384" fmla="*/ 1773 w 10000"/>
                  <a:gd name="connsiteY384" fmla="*/ 3296 h 10000"/>
                  <a:gd name="connsiteX385" fmla="*/ 1676 w 10000"/>
                  <a:gd name="connsiteY385" fmla="*/ 3331 h 10000"/>
                  <a:gd name="connsiteX386" fmla="*/ 1559 w 10000"/>
                  <a:gd name="connsiteY386" fmla="*/ 3362 h 10000"/>
                  <a:gd name="connsiteX387" fmla="*/ 1414 w 10000"/>
                  <a:gd name="connsiteY387" fmla="*/ 3389 h 10000"/>
                  <a:gd name="connsiteX388" fmla="*/ 1296 w 10000"/>
                  <a:gd name="connsiteY388" fmla="*/ 3399 h 10000"/>
                  <a:gd name="connsiteX389" fmla="*/ 1194 w 10000"/>
                  <a:gd name="connsiteY389" fmla="*/ 3391 h 10000"/>
                  <a:gd name="connsiteX390" fmla="*/ 1093 w 10000"/>
                  <a:gd name="connsiteY390" fmla="*/ 3376 h 10000"/>
                  <a:gd name="connsiteX391" fmla="*/ 1007 w 10000"/>
                  <a:gd name="connsiteY391" fmla="*/ 3344 h 10000"/>
                  <a:gd name="connsiteX392" fmla="*/ 921 w 10000"/>
                  <a:gd name="connsiteY392" fmla="*/ 3310 h 10000"/>
                  <a:gd name="connsiteX393" fmla="*/ 846 w 10000"/>
                  <a:gd name="connsiteY393" fmla="*/ 3270 h 10000"/>
                  <a:gd name="connsiteX394" fmla="*/ 777 w 10000"/>
                  <a:gd name="connsiteY394" fmla="*/ 3225 h 10000"/>
                  <a:gd name="connsiteX395" fmla="*/ 718 w 10000"/>
                  <a:gd name="connsiteY395" fmla="*/ 3183 h 10000"/>
                  <a:gd name="connsiteX396" fmla="*/ 664 w 10000"/>
                  <a:gd name="connsiteY396" fmla="*/ 3146 h 10000"/>
                  <a:gd name="connsiteX397" fmla="*/ 621 w 10000"/>
                  <a:gd name="connsiteY397" fmla="*/ 3114 h 10000"/>
                  <a:gd name="connsiteX398" fmla="*/ 584 w 10000"/>
                  <a:gd name="connsiteY398" fmla="*/ 3096 h 10000"/>
                  <a:gd name="connsiteX399" fmla="*/ 477 w 10000"/>
                  <a:gd name="connsiteY399" fmla="*/ 3032 h 10000"/>
                  <a:gd name="connsiteX400" fmla="*/ 386 w 10000"/>
                  <a:gd name="connsiteY400" fmla="*/ 2959 h 10000"/>
                  <a:gd name="connsiteX401" fmla="*/ 311 w 10000"/>
                  <a:gd name="connsiteY401" fmla="*/ 2869 h 10000"/>
                  <a:gd name="connsiteX402" fmla="*/ 257 w 10000"/>
                  <a:gd name="connsiteY402" fmla="*/ 2774 h 10000"/>
                  <a:gd name="connsiteX403" fmla="*/ 214 w 10000"/>
                  <a:gd name="connsiteY403" fmla="*/ 2668 h 10000"/>
                  <a:gd name="connsiteX404" fmla="*/ 198 w 10000"/>
                  <a:gd name="connsiteY404" fmla="*/ 2557 h 10000"/>
                  <a:gd name="connsiteX405" fmla="*/ 198 w 10000"/>
                  <a:gd name="connsiteY405" fmla="*/ 2449 h 10000"/>
                  <a:gd name="connsiteX406" fmla="*/ 225 w 10000"/>
                  <a:gd name="connsiteY406" fmla="*/ 2341 h 10000"/>
                  <a:gd name="connsiteX407" fmla="*/ 241 w 10000"/>
                  <a:gd name="connsiteY407" fmla="*/ 2291 h 10000"/>
                  <a:gd name="connsiteX408" fmla="*/ 236 w 10000"/>
                  <a:gd name="connsiteY408" fmla="*/ 2243 h 10000"/>
                  <a:gd name="connsiteX409" fmla="*/ 236 w 10000"/>
                  <a:gd name="connsiteY409" fmla="*/ 2196 h 10000"/>
                  <a:gd name="connsiteX410" fmla="*/ 236 w 10000"/>
                  <a:gd name="connsiteY410" fmla="*/ 2151 h 10000"/>
                  <a:gd name="connsiteX411" fmla="*/ 246 w 10000"/>
                  <a:gd name="connsiteY411" fmla="*/ 2114 h 10000"/>
                  <a:gd name="connsiteX412" fmla="*/ 193 w 10000"/>
                  <a:gd name="connsiteY412" fmla="*/ 2032 h 10000"/>
                  <a:gd name="connsiteX413" fmla="*/ 129 w 10000"/>
                  <a:gd name="connsiteY413" fmla="*/ 1942 h 10000"/>
                  <a:gd name="connsiteX414" fmla="*/ 75 w 10000"/>
                  <a:gd name="connsiteY414" fmla="*/ 1850 h 10000"/>
                  <a:gd name="connsiteX415" fmla="*/ 27 w 10000"/>
                  <a:gd name="connsiteY415" fmla="*/ 1760 h 10000"/>
                  <a:gd name="connsiteX416" fmla="*/ 0 w 10000"/>
                  <a:gd name="connsiteY416" fmla="*/ 1671 h 10000"/>
                  <a:gd name="connsiteX417" fmla="*/ 107 w 10000"/>
                  <a:gd name="connsiteY417" fmla="*/ 1618 h 10000"/>
                  <a:gd name="connsiteX418" fmla="*/ 257 w 10000"/>
                  <a:gd name="connsiteY418" fmla="*/ 1576 h 10000"/>
                  <a:gd name="connsiteX419" fmla="*/ 412 w 10000"/>
                  <a:gd name="connsiteY419" fmla="*/ 1541 h 10000"/>
                  <a:gd name="connsiteX420" fmla="*/ 595 w 10000"/>
                  <a:gd name="connsiteY420" fmla="*/ 1518 h 10000"/>
                  <a:gd name="connsiteX421" fmla="*/ 777 w 10000"/>
                  <a:gd name="connsiteY421" fmla="*/ 1507 h 10000"/>
                  <a:gd name="connsiteX422" fmla="*/ 825 w 10000"/>
                  <a:gd name="connsiteY422" fmla="*/ 1523 h 10000"/>
                  <a:gd name="connsiteX423" fmla="*/ 878 w 10000"/>
                  <a:gd name="connsiteY423" fmla="*/ 1533 h 10000"/>
                  <a:gd name="connsiteX424" fmla="*/ 937 w 10000"/>
                  <a:gd name="connsiteY424" fmla="*/ 1541 h 10000"/>
                  <a:gd name="connsiteX425" fmla="*/ 991 w 10000"/>
                  <a:gd name="connsiteY425" fmla="*/ 1554 h 10000"/>
                  <a:gd name="connsiteX426" fmla="*/ 1039 w 10000"/>
                  <a:gd name="connsiteY426" fmla="*/ 1576 h 10000"/>
                  <a:gd name="connsiteX427" fmla="*/ 1093 w 10000"/>
                  <a:gd name="connsiteY427" fmla="*/ 1615 h 10000"/>
                  <a:gd name="connsiteX428" fmla="*/ 1130 w 10000"/>
                  <a:gd name="connsiteY428" fmla="*/ 1660 h 10000"/>
                  <a:gd name="connsiteX429" fmla="*/ 1087 w 10000"/>
                  <a:gd name="connsiteY429" fmla="*/ 1694 h 10000"/>
                  <a:gd name="connsiteX430" fmla="*/ 1071 w 10000"/>
                  <a:gd name="connsiteY430" fmla="*/ 1729 h 10000"/>
                  <a:gd name="connsiteX431" fmla="*/ 1087 w 10000"/>
                  <a:gd name="connsiteY431" fmla="*/ 1763 h 10000"/>
                  <a:gd name="connsiteX432" fmla="*/ 1103 w 10000"/>
                  <a:gd name="connsiteY432" fmla="*/ 1797 h 10000"/>
                  <a:gd name="connsiteX433" fmla="*/ 1114 w 10000"/>
                  <a:gd name="connsiteY433" fmla="*/ 1834 h 10000"/>
                  <a:gd name="connsiteX434" fmla="*/ 1109 w 10000"/>
                  <a:gd name="connsiteY434" fmla="*/ 1871 h 10000"/>
                  <a:gd name="connsiteX435" fmla="*/ 1071 w 10000"/>
                  <a:gd name="connsiteY435" fmla="*/ 1913 h 10000"/>
                  <a:gd name="connsiteX436" fmla="*/ 900 w 10000"/>
                  <a:gd name="connsiteY436" fmla="*/ 1948 h 10000"/>
                  <a:gd name="connsiteX437" fmla="*/ 900 w 10000"/>
                  <a:gd name="connsiteY437" fmla="*/ 1985 h 10000"/>
                  <a:gd name="connsiteX438" fmla="*/ 905 w 10000"/>
                  <a:gd name="connsiteY438" fmla="*/ 2022 h 10000"/>
                  <a:gd name="connsiteX439" fmla="*/ 916 w 10000"/>
                  <a:gd name="connsiteY439" fmla="*/ 2064 h 10000"/>
                  <a:gd name="connsiteX440" fmla="*/ 916 w 10000"/>
                  <a:gd name="connsiteY440" fmla="*/ 2103 h 10000"/>
                  <a:gd name="connsiteX441" fmla="*/ 905 w 10000"/>
                  <a:gd name="connsiteY441" fmla="*/ 2143 h 10000"/>
                  <a:gd name="connsiteX442" fmla="*/ 889 w 10000"/>
                  <a:gd name="connsiteY442" fmla="*/ 2175 h 10000"/>
                  <a:gd name="connsiteX443" fmla="*/ 846 w 10000"/>
                  <a:gd name="connsiteY443" fmla="*/ 2201 h 10000"/>
                  <a:gd name="connsiteX444" fmla="*/ 889 w 10000"/>
                  <a:gd name="connsiteY444" fmla="*/ 2241 h 10000"/>
                  <a:gd name="connsiteX445" fmla="*/ 937 w 10000"/>
                  <a:gd name="connsiteY445" fmla="*/ 2278 h 10000"/>
                  <a:gd name="connsiteX446" fmla="*/ 991 w 10000"/>
                  <a:gd name="connsiteY446" fmla="*/ 2312 h 10000"/>
                  <a:gd name="connsiteX447" fmla="*/ 1044 w 10000"/>
                  <a:gd name="connsiteY447" fmla="*/ 2336 h 10000"/>
                  <a:gd name="connsiteX448" fmla="*/ 1093 w 10000"/>
                  <a:gd name="connsiteY448" fmla="*/ 2346 h 10000"/>
                  <a:gd name="connsiteX449" fmla="*/ 1130 w 10000"/>
                  <a:gd name="connsiteY449" fmla="*/ 2320 h 10000"/>
                  <a:gd name="connsiteX450" fmla="*/ 1157 w 10000"/>
                  <a:gd name="connsiteY450" fmla="*/ 2275 h 10000"/>
                  <a:gd name="connsiteX451" fmla="*/ 1194 w 10000"/>
                  <a:gd name="connsiteY451" fmla="*/ 2220 h 10000"/>
                  <a:gd name="connsiteX452" fmla="*/ 1227 w 10000"/>
                  <a:gd name="connsiteY452" fmla="*/ 2156 h 10000"/>
                  <a:gd name="connsiteX453" fmla="*/ 1248 w 10000"/>
                  <a:gd name="connsiteY453" fmla="*/ 2088 h 10000"/>
                  <a:gd name="connsiteX454" fmla="*/ 1275 w 10000"/>
                  <a:gd name="connsiteY454" fmla="*/ 2022 h 10000"/>
                  <a:gd name="connsiteX455" fmla="*/ 1291 w 10000"/>
                  <a:gd name="connsiteY455" fmla="*/ 1961 h 10000"/>
                  <a:gd name="connsiteX456" fmla="*/ 1296 w 10000"/>
                  <a:gd name="connsiteY456" fmla="*/ 1913 h 10000"/>
                  <a:gd name="connsiteX457" fmla="*/ 1291 w 10000"/>
                  <a:gd name="connsiteY457" fmla="*/ 1879 h 10000"/>
                  <a:gd name="connsiteX458" fmla="*/ 1318 w 10000"/>
                  <a:gd name="connsiteY458" fmla="*/ 1876 h 10000"/>
                  <a:gd name="connsiteX459" fmla="*/ 1328 w 10000"/>
                  <a:gd name="connsiteY459" fmla="*/ 1871 h 10000"/>
                  <a:gd name="connsiteX460" fmla="*/ 1344 w 10000"/>
                  <a:gd name="connsiteY460" fmla="*/ 1866 h 10000"/>
                  <a:gd name="connsiteX461" fmla="*/ 1350 w 10000"/>
                  <a:gd name="connsiteY461" fmla="*/ 1861 h 10000"/>
                  <a:gd name="connsiteX462" fmla="*/ 1360 w 10000"/>
                  <a:gd name="connsiteY462" fmla="*/ 1855 h 10000"/>
                  <a:gd name="connsiteX463" fmla="*/ 1366 w 10000"/>
                  <a:gd name="connsiteY463" fmla="*/ 1847 h 10000"/>
                  <a:gd name="connsiteX464" fmla="*/ 1377 w 10000"/>
                  <a:gd name="connsiteY464" fmla="*/ 1834 h 10000"/>
                  <a:gd name="connsiteX465" fmla="*/ 1366 w 10000"/>
                  <a:gd name="connsiteY465" fmla="*/ 1800 h 10000"/>
                  <a:gd name="connsiteX466" fmla="*/ 1377 w 10000"/>
                  <a:gd name="connsiteY466" fmla="*/ 1752 h 10000"/>
                  <a:gd name="connsiteX467" fmla="*/ 1398 w 10000"/>
                  <a:gd name="connsiteY467" fmla="*/ 1702 h 10000"/>
                  <a:gd name="connsiteX468" fmla="*/ 1430 w 10000"/>
                  <a:gd name="connsiteY468" fmla="*/ 1652 h 10000"/>
                  <a:gd name="connsiteX469" fmla="*/ 1462 w 10000"/>
                  <a:gd name="connsiteY469" fmla="*/ 1613 h 10000"/>
                  <a:gd name="connsiteX470" fmla="*/ 1505 w 10000"/>
                  <a:gd name="connsiteY470" fmla="*/ 1581 h 10000"/>
                  <a:gd name="connsiteX471" fmla="*/ 1575 w 10000"/>
                  <a:gd name="connsiteY471" fmla="*/ 1554 h 10000"/>
                  <a:gd name="connsiteX472" fmla="*/ 1666 w 10000"/>
                  <a:gd name="connsiteY472" fmla="*/ 1536 h 10000"/>
                  <a:gd name="connsiteX473" fmla="*/ 1762 w 10000"/>
                  <a:gd name="connsiteY473" fmla="*/ 1528 h 10000"/>
                  <a:gd name="connsiteX474" fmla="*/ 1864 w 10000"/>
                  <a:gd name="connsiteY474" fmla="*/ 1518 h 10000"/>
                  <a:gd name="connsiteX475" fmla="*/ 1971 w 10000"/>
                  <a:gd name="connsiteY475" fmla="*/ 1507 h 10000"/>
                  <a:gd name="connsiteX476" fmla="*/ 2067 w 10000"/>
                  <a:gd name="connsiteY476" fmla="*/ 1486 h 10000"/>
                  <a:gd name="connsiteX477" fmla="*/ 2266 w 10000"/>
                  <a:gd name="connsiteY477" fmla="*/ 1438 h 10000"/>
                  <a:gd name="connsiteX478" fmla="*/ 2480 w 10000"/>
                  <a:gd name="connsiteY478" fmla="*/ 1386 h 10000"/>
                  <a:gd name="connsiteX479" fmla="*/ 2700 w 10000"/>
                  <a:gd name="connsiteY479" fmla="*/ 1333 h 10000"/>
                  <a:gd name="connsiteX480" fmla="*/ 2892 w 10000"/>
                  <a:gd name="connsiteY480" fmla="*/ 1277 h 10000"/>
                  <a:gd name="connsiteX481" fmla="*/ 2855 w 10000"/>
                  <a:gd name="connsiteY481" fmla="*/ 1262 h 10000"/>
                  <a:gd name="connsiteX482" fmla="*/ 2935 w 10000"/>
                  <a:gd name="connsiteY482" fmla="*/ 1246 h 10000"/>
                  <a:gd name="connsiteX483" fmla="*/ 2994 w 10000"/>
                  <a:gd name="connsiteY483" fmla="*/ 1222 h 10000"/>
                  <a:gd name="connsiteX484" fmla="*/ 3053 w 10000"/>
                  <a:gd name="connsiteY484" fmla="*/ 1193 h 10000"/>
                  <a:gd name="connsiteX485" fmla="*/ 3101 w 10000"/>
                  <a:gd name="connsiteY485" fmla="*/ 1161 h 10000"/>
                  <a:gd name="connsiteX486" fmla="*/ 3155 w 10000"/>
                  <a:gd name="connsiteY486" fmla="*/ 1130 h 10000"/>
                  <a:gd name="connsiteX487" fmla="*/ 3208 w 10000"/>
                  <a:gd name="connsiteY487" fmla="*/ 1106 h 10000"/>
                  <a:gd name="connsiteX488" fmla="*/ 3240 w 10000"/>
                  <a:gd name="connsiteY488" fmla="*/ 1164 h 10000"/>
                  <a:gd name="connsiteX489" fmla="*/ 3294 w 10000"/>
                  <a:gd name="connsiteY489" fmla="*/ 1219 h 10000"/>
                  <a:gd name="connsiteX490" fmla="*/ 3364 w 10000"/>
                  <a:gd name="connsiteY490" fmla="*/ 1269 h 10000"/>
                  <a:gd name="connsiteX491" fmla="*/ 3433 w 10000"/>
                  <a:gd name="connsiteY491" fmla="*/ 1320 h 10000"/>
                  <a:gd name="connsiteX492" fmla="*/ 3492 w 10000"/>
                  <a:gd name="connsiteY492" fmla="*/ 1367 h 10000"/>
                  <a:gd name="connsiteX493" fmla="*/ 3610 w 10000"/>
                  <a:gd name="connsiteY493" fmla="*/ 1478 h 10000"/>
                  <a:gd name="connsiteX494" fmla="*/ 3717 w 10000"/>
                  <a:gd name="connsiteY494" fmla="*/ 1599 h 10000"/>
                  <a:gd name="connsiteX495" fmla="*/ 3814 w 10000"/>
                  <a:gd name="connsiteY495" fmla="*/ 1721 h 10000"/>
                  <a:gd name="connsiteX496" fmla="*/ 3937 w 10000"/>
                  <a:gd name="connsiteY496" fmla="*/ 1919 h 10000"/>
                  <a:gd name="connsiteX497" fmla="*/ 4049 w 10000"/>
                  <a:gd name="connsiteY497" fmla="*/ 2125 h 10000"/>
                  <a:gd name="connsiteX498" fmla="*/ 4140 w 10000"/>
                  <a:gd name="connsiteY498" fmla="*/ 2330 h 10000"/>
                  <a:gd name="connsiteX499" fmla="*/ 4221 w 10000"/>
                  <a:gd name="connsiteY499" fmla="*/ 2542 h 10000"/>
                  <a:gd name="connsiteX500" fmla="*/ 4312 w 10000"/>
                  <a:gd name="connsiteY500" fmla="*/ 2761 h 10000"/>
                  <a:gd name="connsiteX501" fmla="*/ 4408 w 10000"/>
                  <a:gd name="connsiteY501" fmla="*/ 2982 h 10000"/>
                  <a:gd name="connsiteX502" fmla="*/ 4472 w 10000"/>
                  <a:gd name="connsiteY502" fmla="*/ 3114 h 10000"/>
                  <a:gd name="connsiteX503" fmla="*/ 4537 w 10000"/>
                  <a:gd name="connsiteY503" fmla="*/ 3249 h 10000"/>
                  <a:gd name="connsiteX504" fmla="*/ 4585 w 10000"/>
                  <a:gd name="connsiteY504" fmla="*/ 3386 h 10000"/>
                  <a:gd name="connsiteX505" fmla="*/ 4628 w 10000"/>
                  <a:gd name="connsiteY505" fmla="*/ 3526 h 10000"/>
                  <a:gd name="connsiteX506" fmla="*/ 4660 w 10000"/>
                  <a:gd name="connsiteY506" fmla="*/ 3676 h 10000"/>
                  <a:gd name="connsiteX507" fmla="*/ 4676 w 10000"/>
                  <a:gd name="connsiteY507" fmla="*/ 3832 h 10000"/>
                  <a:gd name="connsiteX508" fmla="*/ 5083 w 10000"/>
                  <a:gd name="connsiteY508" fmla="*/ 3861 h 10000"/>
                  <a:gd name="connsiteX509" fmla="*/ 5153 w 10000"/>
                  <a:gd name="connsiteY509" fmla="*/ 3851 h 10000"/>
                  <a:gd name="connsiteX510" fmla="*/ 5233 w 10000"/>
                  <a:gd name="connsiteY510" fmla="*/ 3837 h 10000"/>
                  <a:gd name="connsiteX511" fmla="*/ 5319 w 10000"/>
                  <a:gd name="connsiteY511" fmla="*/ 3830 h 10000"/>
                  <a:gd name="connsiteX512" fmla="*/ 5404 w 10000"/>
                  <a:gd name="connsiteY512" fmla="*/ 3827 h 10000"/>
                  <a:gd name="connsiteX513" fmla="*/ 5479 w 10000"/>
                  <a:gd name="connsiteY513" fmla="*/ 3837 h 10000"/>
                  <a:gd name="connsiteX514" fmla="*/ 5554 w 10000"/>
                  <a:gd name="connsiteY514" fmla="*/ 3861 h 10000"/>
                  <a:gd name="connsiteX515" fmla="*/ 5624 w 10000"/>
                  <a:gd name="connsiteY515" fmla="*/ 3840 h 10000"/>
                  <a:gd name="connsiteX516" fmla="*/ 5710 w 10000"/>
                  <a:gd name="connsiteY516" fmla="*/ 3830 h 10000"/>
                  <a:gd name="connsiteX517" fmla="*/ 5790 w 10000"/>
                  <a:gd name="connsiteY517" fmla="*/ 3827 h 10000"/>
                  <a:gd name="connsiteX518" fmla="*/ 5881 w 10000"/>
                  <a:gd name="connsiteY518" fmla="*/ 3819 h 10000"/>
                  <a:gd name="connsiteX519" fmla="*/ 5961 w 10000"/>
                  <a:gd name="connsiteY519" fmla="*/ 3806 h 10000"/>
                  <a:gd name="connsiteX520" fmla="*/ 6149 w 10000"/>
                  <a:gd name="connsiteY520" fmla="*/ 3758 h 10000"/>
                  <a:gd name="connsiteX521" fmla="*/ 6347 w 10000"/>
                  <a:gd name="connsiteY521" fmla="*/ 3703 h 10000"/>
                  <a:gd name="connsiteX522" fmla="*/ 6545 w 10000"/>
                  <a:gd name="connsiteY522" fmla="*/ 3653 h 10000"/>
                  <a:gd name="connsiteX523" fmla="*/ 6535 w 10000"/>
                  <a:gd name="connsiteY523" fmla="*/ 3560 h 10000"/>
                  <a:gd name="connsiteX524" fmla="*/ 6497 w 10000"/>
                  <a:gd name="connsiteY524" fmla="*/ 3471 h 10000"/>
                  <a:gd name="connsiteX525" fmla="*/ 6438 w 10000"/>
                  <a:gd name="connsiteY525" fmla="*/ 3378 h 10000"/>
                  <a:gd name="connsiteX526" fmla="*/ 6358 w 10000"/>
                  <a:gd name="connsiteY526" fmla="*/ 3288 h 10000"/>
                  <a:gd name="connsiteX527" fmla="*/ 6277 w 10000"/>
                  <a:gd name="connsiteY527" fmla="*/ 3204 h 10000"/>
                  <a:gd name="connsiteX528" fmla="*/ 6192 w 10000"/>
                  <a:gd name="connsiteY528" fmla="*/ 3120 h 10000"/>
                  <a:gd name="connsiteX529" fmla="*/ 6122 w 10000"/>
                  <a:gd name="connsiteY529" fmla="*/ 3043 h 10000"/>
                  <a:gd name="connsiteX530" fmla="*/ 5908 w 10000"/>
                  <a:gd name="connsiteY530" fmla="*/ 2784 h 10000"/>
                  <a:gd name="connsiteX531" fmla="*/ 5710 w 10000"/>
                  <a:gd name="connsiteY531" fmla="*/ 2531 h 10000"/>
                  <a:gd name="connsiteX532" fmla="*/ 5522 w 10000"/>
                  <a:gd name="connsiteY532" fmla="*/ 2267 h 10000"/>
                  <a:gd name="connsiteX533" fmla="*/ 5201 w 10000"/>
                  <a:gd name="connsiteY533" fmla="*/ 1705 h 10000"/>
                  <a:gd name="connsiteX534" fmla="*/ 5104 w 10000"/>
                  <a:gd name="connsiteY534" fmla="*/ 1602 h 10000"/>
                  <a:gd name="connsiteX535" fmla="*/ 4992 w 10000"/>
                  <a:gd name="connsiteY535" fmla="*/ 1496 h 10000"/>
                  <a:gd name="connsiteX536" fmla="*/ 4879 w 10000"/>
                  <a:gd name="connsiteY536" fmla="*/ 1394 h 10000"/>
                  <a:gd name="connsiteX537" fmla="*/ 4778 w 10000"/>
                  <a:gd name="connsiteY537" fmla="*/ 1298 h 10000"/>
                  <a:gd name="connsiteX538" fmla="*/ 4692 w 10000"/>
                  <a:gd name="connsiteY538" fmla="*/ 1148 h 10000"/>
                  <a:gd name="connsiteX539" fmla="*/ 4746 w 10000"/>
                  <a:gd name="connsiteY539" fmla="*/ 1130 h 10000"/>
                  <a:gd name="connsiteX540" fmla="*/ 4783 w 10000"/>
                  <a:gd name="connsiteY540" fmla="*/ 1153 h 10000"/>
                  <a:gd name="connsiteX541" fmla="*/ 4847 w 10000"/>
                  <a:gd name="connsiteY541" fmla="*/ 1174 h 10000"/>
                  <a:gd name="connsiteX542" fmla="*/ 4901 w 10000"/>
                  <a:gd name="connsiteY542" fmla="*/ 1193 h 10000"/>
                  <a:gd name="connsiteX543" fmla="*/ 4960 w 10000"/>
                  <a:gd name="connsiteY543" fmla="*/ 1209 h 10000"/>
                  <a:gd name="connsiteX544" fmla="*/ 4938 w 10000"/>
                  <a:gd name="connsiteY544" fmla="*/ 1235 h 10000"/>
                  <a:gd name="connsiteX545" fmla="*/ 5099 w 10000"/>
                  <a:gd name="connsiteY545" fmla="*/ 1288 h 10000"/>
                  <a:gd name="connsiteX546" fmla="*/ 5206 w 10000"/>
                  <a:gd name="connsiteY546" fmla="*/ 1288 h 10000"/>
                  <a:gd name="connsiteX547" fmla="*/ 5345 w 10000"/>
                  <a:gd name="connsiteY547" fmla="*/ 1285 h 10000"/>
                  <a:gd name="connsiteX548" fmla="*/ 5506 w 10000"/>
                  <a:gd name="connsiteY548" fmla="*/ 1280 h 10000"/>
                  <a:gd name="connsiteX549" fmla="*/ 5672 w 10000"/>
                  <a:gd name="connsiteY549" fmla="*/ 1280 h 10000"/>
                  <a:gd name="connsiteX550" fmla="*/ 5838 w 10000"/>
                  <a:gd name="connsiteY550" fmla="*/ 1280 h 10000"/>
                  <a:gd name="connsiteX551" fmla="*/ 5994 w 10000"/>
                  <a:gd name="connsiteY551" fmla="*/ 1280 h 10000"/>
                  <a:gd name="connsiteX552" fmla="*/ 6133 w 10000"/>
                  <a:gd name="connsiteY552" fmla="*/ 1288 h 10000"/>
                  <a:gd name="connsiteX553" fmla="*/ 6240 w 10000"/>
                  <a:gd name="connsiteY553" fmla="*/ 1293 h 10000"/>
                  <a:gd name="connsiteX554" fmla="*/ 6315 w 10000"/>
                  <a:gd name="connsiteY554" fmla="*/ 1304 h 10000"/>
                  <a:gd name="connsiteX555" fmla="*/ 6395 w 10000"/>
                  <a:gd name="connsiteY555" fmla="*/ 1328 h 10000"/>
                  <a:gd name="connsiteX556" fmla="*/ 6443 w 10000"/>
                  <a:gd name="connsiteY556" fmla="*/ 1357 h 10000"/>
                  <a:gd name="connsiteX557" fmla="*/ 6470 w 10000"/>
                  <a:gd name="connsiteY557" fmla="*/ 1380 h 10000"/>
                  <a:gd name="connsiteX558" fmla="*/ 6492 w 10000"/>
                  <a:gd name="connsiteY558" fmla="*/ 1409 h 10000"/>
                  <a:gd name="connsiteX559" fmla="*/ 6518 w 10000"/>
                  <a:gd name="connsiteY559" fmla="*/ 1441 h 10000"/>
                  <a:gd name="connsiteX560" fmla="*/ 6561 w 10000"/>
                  <a:gd name="connsiteY560" fmla="*/ 1478 h 10000"/>
                  <a:gd name="connsiteX561" fmla="*/ 6593 w 10000"/>
                  <a:gd name="connsiteY561" fmla="*/ 1494 h 10000"/>
                  <a:gd name="connsiteX562" fmla="*/ 6636 w 10000"/>
                  <a:gd name="connsiteY562" fmla="*/ 1499 h 10000"/>
                  <a:gd name="connsiteX563" fmla="*/ 6685 w 10000"/>
                  <a:gd name="connsiteY563" fmla="*/ 1502 h 10000"/>
                  <a:gd name="connsiteX564" fmla="*/ 6738 w 10000"/>
                  <a:gd name="connsiteY564" fmla="*/ 1507 h 10000"/>
                  <a:gd name="connsiteX565" fmla="*/ 6792 w 10000"/>
                  <a:gd name="connsiteY565" fmla="*/ 1512 h 10000"/>
                  <a:gd name="connsiteX566" fmla="*/ 6845 w 10000"/>
                  <a:gd name="connsiteY566" fmla="*/ 1565 h 10000"/>
                  <a:gd name="connsiteX567" fmla="*/ 6877 w 10000"/>
                  <a:gd name="connsiteY567" fmla="*/ 1570 h 10000"/>
                  <a:gd name="connsiteX568" fmla="*/ 6947 w 10000"/>
                  <a:gd name="connsiteY568" fmla="*/ 1570 h 10000"/>
                  <a:gd name="connsiteX569" fmla="*/ 7038 w 10000"/>
                  <a:gd name="connsiteY569" fmla="*/ 1576 h 10000"/>
                  <a:gd name="connsiteX570" fmla="*/ 7134 w 10000"/>
                  <a:gd name="connsiteY570" fmla="*/ 1576 h 10000"/>
                  <a:gd name="connsiteX571" fmla="*/ 7225 w 10000"/>
                  <a:gd name="connsiteY571" fmla="*/ 1578 h 10000"/>
                  <a:gd name="connsiteX572" fmla="*/ 7300 w 10000"/>
                  <a:gd name="connsiteY572" fmla="*/ 1581 h 10000"/>
                  <a:gd name="connsiteX573" fmla="*/ 7392 w 10000"/>
                  <a:gd name="connsiteY573" fmla="*/ 1594 h 10000"/>
                  <a:gd name="connsiteX574" fmla="*/ 7504 w 10000"/>
                  <a:gd name="connsiteY574" fmla="*/ 1610 h 10000"/>
                  <a:gd name="connsiteX575" fmla="*/ 7616 w 10000"/>
                  <a:gd name="connsiteY575" fmla="*/ 1623 h 10000"/>
                  <a:gd name="connsiteX576" fmla="*/ 7724 w 10000"/>
                  <a:gd name="connsiteY576" fmla="*/ 1636 h 10000"/>
                  <a:gd name="connsiteX577" fmla="*/ 7815 w 10000"/>
                  <a:gd name="connsiteY577" fmla="*/ 1644 h 10000"/>
                  <a:gd name="connsiteX578" fmla="*/ 7922 w 10000"/>
                  <a:gd name="connsiteY578" fmla="*/ 1647 h 10000"/>
                  <a:gd name="connsiteX579" fmla="*/ 8040 w 10000"/>
                  <a:gd name="connsiteY579" fmla="*/ 1647 h 10000"/>
                  <a:gd name="connsiteX580" fmla="*/ 8163 w 10000"/>
                  <a:gd name="connsiteY580" fmla="*/ 1644 h 10000"/>
                  <a:gd name="connsiteX581" fmla="*/ 8275 w 10000"/>
                  <a:gd name="connsiteY581" fmla="*/ 1644 h 10000"/>
                  <a:gd name="connsiteX582" fmla="*/ 8377 w 10000"/>
                  <a:gd name="connsiteY582" fmla="*/ 1652 h 10000"/>
                  <a:gd name="connsiteX583" fmla="*/ 8404 w 10000"/>
                  <a:gd name="connsiteY583" fmla="*/ 1623 h 10000"/>
                  <a:gd name="connsiteX584" fmla="*/ 8447 w 10000"/>
                  <a:gd name="connsiteY584" fmla="*/ 1602 h 10000"/>
                  <a:gd name="connsiteX585" fmla="*/ 8490 w 10000"/>
                  <a:gd name="connsiteY585" fmla="*/ 1578 h 10000"/>
                  <a:gd name="connsiteX586" fmla="*/ 8516 w 10000"/>
                  <a:gd name="connsiteY586" fmla="*/ 1557 h 10000"/>
                  <a:gd name="connsiteX587" fmla="*/ 8543 w 10000"/>
                  <a:gd name="connsiteY587" fmla="*/ 1528 h 10000"/>
                  <a:gd name="connsiteX588" fmla="*/ 8548 w 10000"/>
                  <a:gd name="connsiteY588" fmla="*/ 1499 h 10000"/>
                  <a:gd name="connsiteX589" fmla="*/ 8543 w 10000"/>
                  <a:gd name="connsiteY589" fmla="*/ 1478 h 10000"/>
                  <a:gd name="connsiteX590" fmla="*/ 8543 w 10000"/>
                  <a:gd name="connsiteY590" fmla="*/ 1454 h 10000"/>
                  <a:gd name="connsiteX591" fmla="*/ 8548 w 10000"/>
                  <a:gd name="connsiteY591" fmla="*/ 1425 h 10000"/>
                  <a:gd name="connsiteX592" fmla="*/ 8570 w 10000"/>
                  <a:gd name="connsiteY592" fmla="*/ 1383 h 10000"/>
                  <a:gd name="connsiteX593" fmla="*/ 8629 w 10000"/>
                  <a:gd name="connsiteY593" fmla="*/ 1320 h 10000"/>
                  <a:gd name="connsiteX594" fmla="*/ 8698 w 10000"/>
                  <a:gd name="connsiteY594" fmla="*/ 1256 h 10000"/>
                  <a:gd name="connsiteX595" fmla="*/ 8747 w 10000"/>
                  <a:gd name="connsiteY595" fmla="*/ 1193 h 10000"/>
                  <a:gd name="connsiteX596" fmla="*/ 8768 w 10000"/>
                  <a:gd name="connsiteY596" fmla="*/ 1148 h 10000"/>
                  <a:gd name="connsiteX597" fmla="*/ 8790 w 10000"/>
                  <a:gd name="connsiteY597" fmla="*/ 1093 h 10000"/>
                  <a:gd name="connsiteX598" fmla="*/ 8800 w 10000"/>
                  <a:gd name="connsiteY598" fmla="*/ 1037 h 10000"/>
                  <a:gd name="connsiteX599" fmla="*/ 8822 w 10000"/>
                  <a:gd name="connsiteY599" fmla="*/ 984 h 10000"/>
                  <a:gd name="connsiteX600" fmla="*/ 8843 w 10000"/>
                  <a:gd name="connsiteY600" fmla="*/ 937 h 10000"/>
                  <a:gd name="connsiteX601" fmla="*/ 8870 w 10000"/>
                  <a:gd name="connsiteY601" fmla="*/ 897 h 10000"/>
                  <a:gd name="connsiteX602" fmla="*/ 8913 w 10000"/>
                  <a:gd name="connsiteY602" fmla="*/ 868 h 10000"/>
                  <a:gd name="connsiteX603" fmla="*/ 8961 w 10000"/>
                  <a:gd name="connsiteY603" fmla="*/ 837 h 10000"/>
                  <a:gd name="connsiteX604" fmla="*/ 8993 w 10000"/>
                  <a:gd name="connsiteY604" fmla="*/ 802 h 10000"/>
                  <a:gd name="connsiteX605" fmla="*/ 9014 w 10000"/>
                  <a:gd name="connsiteY605" fmla="*/ 757 h 10000"/>
                  <a:gd name="connsiteX606" fmla="*/ 9014 w 10000"/>
                  <a:gd name="connsiteY606" fmla="*/ 723 h 10000"/>
                  <a:gd name="connsiteX607" fmla="*/ 9014 w 10000"/>
                  <a:gd name="connsiteY607" fmla="*/ 694 h 10000"/>
                  <a:gd name="connsiteX608" fmla="*/ 9009 w 10000"/>
                  <a:gd name="connsiteY608" fmla="*/ 662 h 10000"/>
                  <a:gd name="connsiteX609" fmla="*/ 9004 w 10000"/>
                  <a:gd name="connsiteY609" fmla="*/ 631 h 10000"/>
                  <a:gd name="connsiteX610" fmla="*/ 9014 w 10000"/>
                  <a:gd name="connsiteY610" fmla="*/ 594 h 10000"/>
                  <a:gd name="connsiteX611" fmla="*/ 8886 w 10000"/>
                  <a:gd name="connsiteY611" fmla="*/ 538 h 10000"/>
                  <a:gd name="connsiteX612" fmla="*/ 8757 w 10000"/>
                  <a:gd name="connsiteY612" fmla="*/ 478 h 10000"/>
                  <a:gd name="connsiteX613" fmla="*/ 8650 w 10000"/>
                  <a:gd name="connsiteY613" fmla="*/ 412 h 10000"/>
                  <a:gd name="connsiteX614" fmla="*/ 8559 w 10000"/>
                  <a:gd name="connsiteY614" fmla="*/ 338 h 10000"/>
                  <a:gd name="connsiteX615" fmla="*/ 8484 w 10000"/>
                  <a:gd name="connsiteY615" fmla="*/ 253 h 10000"/>
                  <a:gd name="connsiteX616" fmla="*/ 8399 w 10000"/>
                  <a:gd name="connsiteY616" fmla="*/ 116 h 10000"/>
                  <a:gd name="connsiteX617" fmla="*/ 8468 w 10000"/>
                  <a:gd name="connsiteY617" fmla="*/ 92 h 10000"/>
                  <a:gd name="connsiteX618" fmla="*/ 8548 w 10000"/>
                  <a:gd name="connsiteY618" fmla="*/ 82 h 10000"/>
                  <a:gd name="connsiteX619" fmla="*/ 8640 w 10000"/>
                  <a:gd name="connsiteY619" fmla="*/ 61 h 10000"/>
                  <a:gd name="connsiteX620" fmla="*/ 8698 w 10000"/>
                  <a:gd name="connsiteY620" fmla="*/ 3 h 10000"/>
                  <a:gd name="connsiteX621" fmla="*/ 8779 w 10000"/>
                  <a:gd name="connsiteY621"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Lst>
                <a:rect l="l" t="t" r="r" b="b"/>
                <a:pathLst>
                  <a:path w="10000" h="10000">
                    <a:moveTo>
                      <a:pt x="8779" y="0"/>
                    </a:moveTo>
                    <a:lnTo>
                      <a:pt x="8875" y="0"/>
                    </a:lnTo>
                    <a:lnTo>
                      <a:pt x="8993" y="3"/>
                    </a:lnTo>
                    <a:lnTo>
                      <a:pt x="9111" y="11"/>
                    </a:lnTo>
                    <a:lnTo>
                      <a:pt x="9239" y="24"/>
                    </a:lnTo>
                    <a:lnTo>
                      <a:pt x="9347" y="37"/>
                    </a:lnTo>
                    <a:lnTo>
                      <a:pt x="9448" y="58"/>
                    </a:lnTo>
                    <a:lnTo>
                      <a:pt x="9513" y="79"/>
                    </a:lnTo>
                    <a:lnTo>
                      <a:pt x="9555" y="106"/>
                    </a:lnTo>
                    <a:cubicBezTo>
                      <a:pt x="9561" y="111"/>
                      <a:pt x="9566" y="116"/>
                      <a:pt x="9572" y="121"/>
                    </a:cubicBezTo>
                    <a:cubicBezTo>
                      <a:pt x="9574" y="133"/>
                      <a:pt x="9575" y="144"/>
                      <a:pt x="9577" y="156"/>
                    </a:cubicBezTo>
                    <a:cubicBezTo>
                      <a:pt x="9582" y="171"/>
                      <a:pt x="9588" y="186"/>
                      <a:pt x="9593" y="201"/>
                    </a:cubicBezTo>
                    <a:cubicBezTo>
                      <a:pt x="9597" y="217"/>
                      <a:pt x="9600" y="232"/>
                      <a:pt x="9604" y="248"/>
                    </a:cubicBezTo>
                    <a:cubicBezTo>
                      <a:pt x="9609" y="267"/>
                      <a:pt x="9615" y="285"/>
                      <a:pt x="9620" y="304"/>
                    </a:cubicBezTo>
                    <a:cubicBezTo>
                      <a:pt x="9622" y="320"/>
                      <a:pt x="9623" y="335"/>
                      <a:pt x="9625" y="351"/>
                    </a:cubicBezTo>
                    <a:cubicBezTo>
                      <a:pt x="9629" y="366"/>
                      <a:pt x="9632" y="381"/>
                      <a:pt x="9636" y="396"/>
                    </a:cubicBezTo>
                    <a:lnTo>
                      <a:pt x="9636" y="428"/>
                    </a:lnTo>
                    <a:cubicBezTo>
                      <a:pt x="9623" y="452"/>
                      <a:pt x="9611" y="475"/>
                      <a:pt x="9598" y="499"/>
                    </a:cubicBezTo>
                    <a:cubicBezTo>
                      <a:pt x="9603" y="510"/>
                      <a:pt x="9609" y="522"/>
                      <a:pt x="9614" y="533"/>
                    </a:cubicBezTo>
                    <a:cubicBezTo>
                      <a:pt x="9621" y="549"/>
                      <a:pt x="9629" y="565"/>
                      <a:pt x="9636" y="581"/>
                    </a:cubicBezTo>
                    <a:cubicBezTo>
                      <a:pt x="9645" y="597"/>
                      <a:pt x="9654" y="612"/>
                      <a:pt x="9663" y="628"/>
                    </a:cubicBezTo>
                    <a:lnTo>
                      <a:pt x="9684" y="670"/>
                    </a:lnTo>
                    <a:cubicBezTo>
                      <a:pt x="9688" y="686"/>
                      <a:pt x="9691" y="702"/>
                      <a:pt x="9695" y="718"/>
                    </a:cubicBezTo>
                    <a:lnTo>
                      <a:pt x="9695" y="768"/>
                    </a:lnTo>
                    <a:lnTo>
                      <a:pt x="9689" y="816"/>
                    </a:lnTo>
                    <a:cubicBezTo>
                      <a:pt x="9687" y="831"/>
                      <a:pt x="9686" y="845"/>
                      <a:pt x="9684" y="860"/>
                    </a:cubicBezTo>
                    <a:lnTo>
                      <a:pt x="9684" y="903"/>
                    </a:lnTo>
                    <a:cubicBezTo>
                      <a:pt x="9689" y="913"/>
                      <a:pt x="9695" y="922"/>
                      <a:pt x="9700" y="932"/>
                    </a:cubicBezTo>
                    <a:cubicBezTo>
                      <a:pt x="9713" y="940"/>
                      <a:pt x="9725" y="947"/>
                      <a:pt x="9738" y="955"/>
                    </a:cubicBezTo>
                    <a:lnTo>
                      <a:pt x="9786" y="979"/>
                    </a:lnTo>
                    <a:lnTo>
                      <a:pt x="9839" y="1000"/>
                    </a:lnTo>
                    <a:cubicBezTo>
                      <a:pt x="9855" y="1006"/>
                      <a:pt x="9872" y="1013"/>
                      <a:pt x="9888" y="1019"/>
                    </a:cubicBezTo>
                    <a:lnTo>
                      <a:pt x="9936" y="1037"/>
                    </a:lnTo>
                    <a:cubicBezTo>
                      <a:pt x="9950" y="1047"/>
                      <a:pt x="9965" y="1056"/>
                      <a:pt x="9979" y="1066"/>
                    </a:cubicBezTo>
                    <a:cubicBezTo>
                      <a:pt x="9986" y="1079"/>
                      <a:pt x="9993" y="1093"/>
                      <a:pt x="10000" y="1106"/>
                    </a:cubicBezTo>
                    <a:lnTo>
                      <a:pt x="9898" y="1198"/>
                    </a:lnTo>
                    <a:cubicBezTo>
                      <a:pt x="9871" y="1232"/>
                      <a:pt x="9845" y="1267"/>
                      <a:pt x="9818" y="1301"/>
                    </a:cubicBezTo>
                    <a:cubicBezTo>
                      <a:pt x="9797" y="1336"/>
                      <a:pt x="9775" y="1372"/>
                      <a:pt x="9754" y="1407"/>
                    </a:cubicBezTo>
                    <a:cubicBezTo>
                      <a:pt x="9732" y="1444"/>
                      <a:pt x="9711" y="1481"/>
                      <a:pt x="9689" y="1518"/>
                    </a:cubicBezTo>
                    <a:lnTo>
                      <a:pt x="9620" y="1626"/>
                    </a:lnTo>
                    <a:lnTo>
                      <a:pt x="9545" y="1731"/>
                    </a:lnTo>
                    <a:cubicBezTo>
                      <a:pt x="9532" y="1750"/>
                      <a:pt x="9520" y="1768"/>
                      <a:pt x="9507" y="1787"/>
                    </a:cubicBezTo>
                    <a:cubicBezTo>
                      <a:pt x="9496" y="1807"/>
                      <a:pt x="9486" y="1827"/>
                      <a:pt x="9475" y="1847"/>
                    </a:cubicBezTo>
                    <a:cubicBezTo>
                      <a:pt x="9468" y="1867"/>
                      <a:pt x="9461" y="1888"/>
                      <a:pt x="9454" y="1908"/>
                    </a:cubicBezTo>
                    <a:cubicBezTo>
                      <a:pt x="9441" y="1930"/>
                      <a:pt x="9429" y="1952"/>
                      <a:pt x="9416" y="1974"/>
                    </a:cubicBezTo>
                    <a:cubicBezTo>
                      <a:pt x="9404" y="1994"/>
                      <a:pt x="9391" y="2015"/>
                      <a:pt x="9379" y="2035"/>
                    </a:cubicBezTo>
                    <a:lnTo>
                      <a:pt x="9314" y="2088"/>
                    </a:lnTo>
                    <a:cubicBezTo>
                      <a:pt x="9289" y="2099"/>
                      <a:pt x="9264" y="2111"/>
                      <a:pt x="9239" y="2122"/>
                    </a:cubicBezTo>
                    <a:lnTo>
                      <a:pt x="9143" y="2146"/>
                    </a:lnTo>
                    <a:cubicBezTo>
                      <a:pt x="9107" y="2151"/>
                      <a:pt x="9072" y="2157"/>
                      <a:pt x="9036" y="2162"/>
                    </a:cubicBezTo>
                    <a:lnTo>
                      <a:pt x="8918" y="2175"/>
                    </a:lnTo>
                    <a:lnTo>
                      <a:pt x="8795" y="2185"/>
                    </a:lnTo>
                    <a:lnTo>
                      <a:pt x="8677" y="2201"/>
                    </a:lnTo>
                    <a:lnTo>
                      <a:pt x="8468" y="2220"/>
                    </a:lnTo>
                    <a:lnTo>
                      <a:pt x="8232" y="2241"/>
                    </a:lnTo>
                    <a:lnTo>
                      <a:pt x="7975" y="2251"/>
                    </a:lnTo>
                    <a:lnTo>
                      <a:pt x="7702" y="2262"/>
                    </a:lnTo>
                    <a:lnTo>
                      <a:pt x="7429" y="2264"/>
                    </a:lnTo>
                    <a:lnTo>
                      <a:pt x="7145" y="2267"/>
                    </a:lnTo>
                    <a:lnTo>
                      <a:pt x="6861" y="2267"/>
                    </a:lnTo>
                    <a:cubicBezTo>
                      <a:pt x="6863" y="2328"/>
                      <a:pt x="6865" y="2388"/>
                      <a:pt x="6867" y="2449"/>
                    </a:cubicBezTo>
                    <a:cubicBezTo>
                      <a:pt x="6876" y="2512"/>
                      <a:pt x="6884" y="2574"/>
                      <a:pt x="6893" y="2637"/>
                    </a:cubicBezTo>
                    <a:cubicBezTo>
                      <a:pt x="6907" y="2698"/>
                      <a:pt x="6922" y="2760"/>
                      <a:pt x="6936" y="2821"/>
                    </a:cubicBezTo>
                    <a:cubicBezTo>
                      <a:pt x="6954" y="2879"/>
                      <a:pt x="6972" y="2938"/>
                      <a:pt x="6990" y="2996"/>
                    </a:cubicBezTo>
                    <a:cubicBezTo>
                      <a:pt x="7013" y="3050"/>
                      <a:pt x="7036" y="3105"/>
                      <a:pt x="7059" y="3159"/>
                    </a:cubicBezTo>
                    <a:cubicBezTo>
                      <a:pt x="7082" y="3207"/>
                      <a:pt x="7106" y="3256"/>
                      <a:pt x="7129" y="3304"/>
                    </a:cubicBezTo>
                    <a:cubicBezTo>
                      <a:pt x="7145" y="3344"/>
                      <a:pt x="7161" y="3383"/>
                      <a:pt x="7177" y="3423"/>
                    </a:cubicBezTo>
                    <a:lnTo>
                      <a:pt x="7225" y="3537"/>
                    </a:lnTo>
                    <a:cubicBezTo>
                      <a:pt x="7238" y="3576"/>
                      <a:pt x="7250" y="3614"/>
                      <a:pt x="7263" y="3653"/>
                    </a:cubicBezTo>
                    <a:cubicBezTo>
                      <a:pt x="7279" y="3692"/>
                      <a:pt x="7295" y="3730"/>
                      <a:pt x="7311" y="3769"/>
                    </a:cubicBezTo>
                    <a:cubicBezTo>
                      <a:pt x="7331" y="3808"/>
                      <a:pt x="7350" y="3846"/>
                      <a:pt x="7370" y="3885"/>
                    </a:cubicBezTo>
                    <a:lnTo>
                      <a:pt x="7450" y="3980"/>
                    </a:lnTo>
                    <a:cubicBezTo>
                      <a:pt x="7477" y="4012"/>
                      <a:pt x="7504" y="4043"/>
                      <a:pt x="7531" y="4075"/>
                    </a:cubicBezTo>
                    <a:cubicBezTo>
                      <a:pt x="7561" y="4107"/>
                      <a:pt x="7592" y="4138"/>
                      <a:pt x="7622" y="4170"/>
                    </a:cubicBezTo>
                    <a:lnTo>
                      <a:pt x="7702" y="4262"/>
                    </a:lnTo>
                    <a:cubicBezTo>
                      <a:pt x="7723" y="4293"/>
                      <a:pt x="7745" y="4324"/>
                      <a:pt x="7766" y="4355"/>
                    </a:cubicBezTo>
                    <a:cubicBezTo>
                      <a:pt x="7775" y="4386"/>
                      <a:pt x="7784" y="4416"/>
                      <a:pt x="7793" y="4447"/>
                    </a:cubicBezTo>
                    <a:cubicBezTo>
                      <a:pt x="7777" y="4457"/>
                      <a:pt x="7761" y="4466"/>
                      <a:pt x="7745" y="4476"/>
                    </a:cubicBezTo>
                    <a:lnTo>
                      <a:pt x="7697" y="4503"/>
                    </a:lnTo>
                    <a:cubicBezTo>
                      <a:pt x="7681" y="4513"/>
                      <a:pt x="7665" y="4524"/>
                      <a:pt x="7649" y="4534"/>
                    </a:cubicBezTo>
                    <a:cubicBezTo>
                      <a:pt x="7635" y="4542"/>
                      <a:pt x="7620" y="4550"/>
                      <a:pt x="7606" y="4558"/>
                    </a:cubicBezTo>
                    <a:cubicBezTo>
                      <a:pt x="7593" y="4562"/>
                      <a:pt x="7581" y="4567"/>
                      <a:pt x="7568" y="4571"/>
                    </a:cubicBezTo>
                    <a:cubicBezTo>
                      <a:pt x="7541" y="4575"/>
                      <a:pt x="7515" y="4578"/>
                      <a:pt x="7488" y="4582"/>
                    </a:cubicBezTo>
                    <a:lnTo>
                      <a:pt x="7413" y="4603"/>
                    </a:lnTo>
                    <a:cubicBezTo>
                      <a:pt x="7383" y="4612"/>
                      <a:pt x="7352" y="4620"/>
                      <a:pt x="7322" y="4629"/>
                    </a:cubicBezTo>
                    <a:cubicBezTo>
                      <a:pt x="7295" y="4640"/>
                      <a:pt x="7269" y="4652"/>
                      <a:pt x="7242" y="4663"/>
                    </a:cubicBezTo>
                    <a:cubicBezTo>
                      <a:pt x="7219" y="4675"/>
                      <a:pt x="7195" y="4686"/>
                      <a:pt x="7172" y="4698"/>
                    </a:cubicBezTo>
                    <a:cubicBezTo>
                      <a:pt x="7151" y="4708"/>
                      <a:pt x="7129" y="4717"/>
                      <a:pt x="7108" y="4727"/>
                    </a:cubicBezTo>
                    <a:cubicBezTo>
                      <a:pt x="7090" y="4724"/>
                      <a:pt x="7072" y="4722"/>
                      <a:pt x="7054" y="4719"/>
                    </a:cubicBezTo>
                    <a:cubicBezTo>
                      <a:pt x="7042" y="4623"/>
                      <a:pt x="7029" y="4527"/>
                      <a:pt x="7017" y="4431"/>
                    </a:cubicBezTo>
                    <a:lnTo>
                      <a:pt x="6947" y="4431"/>
                    </a:lnTo>
                    <a:lnTo>
                      <a:pt x="6893" y="4434"/>
                    </a:lnTo>
                    <a:lnTo>
                      <a:pt x="6840" y="4434"/>
                    </a:lnTo>
                    <a:lnTo>
                      <a:pt x="6770" y="4437"/>
                    </a:lnTo>
                    <a:lnTo>
                      <a:pt x="6663" y="4442"/>
                    </a:lnTo>
                    <a:cubicBezTo>
                      <a:pt x="6659" y="4490"/>
                      <a:pt x="6656" y="4539"/>
                      <a:pt x="6652" y="4587"/>
                    </a:cubicBezTo>
                    <a:cubicBezTo>
                      <a:pt x="6649" y="4637"/>
                      <a:pt x="6645" y="4687"/>
                      <a:pt x="6642" y="4737"/>
                    </a:cubicBezTo>
                    <a:cubicBezTo>
                      <a:pt x="6640" y="4786"/>
                      <a:pt x="6638" y="4836"/>
                      <a:pt x="6636" y="4885"/>
                    </a:cubicBezTo>
                    <a:cubicBezTo>
                      <a:pt x="6629" y="4934"/>
                      <a:pt x="6622" y="4984"/>
                      <a:pt x="6615" y="5033"/>
                    </a:cubicBezTo>
                    <a:cubicBezTo>
                      <a:pt x="6601" y="5069"/>
                      <a:pt x="6586" y="5105"/>
                      <a:pt x="6572" y="5141"/>
                    </a:cubicBezTo>
                    <a:lnTo>
                      <a:pt x="6524" y="5252"/>
                    </a:lnTo>
                    <a:cubicBezTo>
                      <a:pt x="6508" y="5285"/>
                      <a:pt x="6492" y="5319"/>
                      <a:pt x="6476" y="5352"/>
                    </a:cubicBezTo>
                    <a:cubicBezTo>
                      <a:pt x="6467" y="5386"/>
                      <a:pt x="6458" y="5421"/>
                      <a:pt x="6449" y="5455"/>
                    </a:cubicBezTo>
                    <a:cubicBezTo>
                      <a:pt x="6451" y="5487"/>
                      <a:pt x="6452" y="5518"/>
                      <a:pt x="6454" y="5550"/>
                    </a:cubicBezTo>
                    <a:cubicBezTo>
                      <a:pt x="6450" y="5552"/>
                      <a:pt x="6447" y="5554"/>
                      <a:pt x="6443" y="5556"/>
                    </a:cubicBezTo>
                    <a:lnTo>
                      <a:pt x="6427" y="5556"/>
                    </a:lnTo>
                    <a:lnTo>
                      <a:pt x="6427" y="5556"/>
                    </a:lnTo>
                    <a:cubicBezTo>
                      <a:pt x="6425" y="5557"/>
                      <a:pt x="6424" y="5557"/>
                      <a:pt x="6422" y="5558"/>
                    </a:cubicBezTo>
                    <a:lnTo>
                      <a:pt x="6422" y="5566"/>
                    </a:lnTo>
                    <a:lnTo>
                      <a:pt x="6422" y="5571"/>
                    </a:lnTo>
                    <a:lnTo>
                      <a:pt x="6422" y="5582"/>
                    </a:lnTo>
                    <a:lnTo>
                      <a:pt x="6422" y="5595"/>
                    </a:lnTo>
                    <a:lnTo>
                      <a:pt x="6347" y="5682"/>
                    </a:lnTo>
                    <a:cubicBezTo>
                      <a:pt x="6327" y="5713"/>
                      <a:pt x="6308" y="5744"/>
                      <a:pt x="6288" y="5775"/>
                    </a:cubicBezTo>
                    <a:cubicBezTo>
                      <a:pt x="6279" y="5807"/>
                      <a:pt x="6270" y="5840"/>
                      <a:pt x="6261" y="5872"/>
                    </a:cubicBezTo>
                    <a:cubicBezTo>
                      <a:pt x="6258" y="5907"/>
                      <a:pt x="6254" y="5943"/>
                      <a:pt x="6251" y="5978"/>
                    </a:cubicBezTo>
                    <a:cubicBezTo>
                      <a:pt x="6246" y="6013"/>
                      <a:pt x="6240" y="6048"/>
                      <a:pt x="6235" y="6083"/>
                    </a:cubicBezTo>
                    <a:lnTo>
                      <a:pt x="6229" y="6194"/>
                    </a:lnTo>
                    <a:lnTo>
                      <a:pt x="6208" y="6302"/>
                    </a:lnTo>
                    <a:cubicBezTo>
                      <a:pt x="6195" y="6339"/>
                      <a:pt x="6183" y="6376"/>
                      <a:pt x="6170" y="6413"/>
                    </a:cubicBezTo>
                    <a:lnTo>
                      <a:pt x="5978" y="7213"/>
                    </a:lnTo>
                    <a:lnTo>
                      <a:pt x="5951" y="7300"/>
                    </a:lnTo>
                    <a:cubicBezTo>
                      <a:pt x="5946" y="7333"/>
                      <a:pt x="5940" y="7365"/>
                      <a:pt x="5935" y="7398"/>
                    </a:cubicBezTo>
                    <a:cubicBezTo>
                      <a:pt x="5933" y="7428"/>
                      <a:pt x="5931" y="7457"/>
                      <a:pt x="5929" y="7487"/>
                    </a:cubicBezTo>
                    <a:lnTo>
                      <a:pt x="5929" y="7585"/>
                    </a:lnTo>
                    <a:lnTo>
                      <a:pt x="5929" y="7672"/>
                    </a:lnTo>
                    <a:cubicBezTo>
                      <a:pt x="5924" y="7699"/>
                      <a:pt x="5918" y="7727"/>
                      <a:pt x="5913" y="7754"/>
                    </a:cubicBezTo>
                    <a:cubicBezTo>
                      <a:pt x="5908" y="7780"/>
                      <a:pt x="5902" y="7805"/>
                      <a:pt x="5897" y="7831"/>
                    </a:cubicBezTo>
                    <a:cubicBezTo>
                      <a:pt x="5886" y="7859"/>
                      <a:pt x="5876" y="7887"/>
                      <a:pt x="5865" y="7915"/>
                    </a:cubicBezTo>
                    <a:lnTo>
                      <a:pt x="5865" y="7997"/>
                    </a:lnTo>
                    <a:cubicBezTo>
                      <a:pt x="5872" y="8022"/>
                      <a:pt x="5879" y="8048"/>
                      <a:pt x="5886" y="8073"/>
                    </a:cubicBezTo>
                    <a:cubicBezTo>
                      <a:pt x="5899" y="8098"/>
                      <a:pt x="5911" y="8122"/>
                      <a:pt x="5924" y="8147"/>
                    </a:cubicBezTo>
                    <a:lnTo>
                      <a:pt x="5972" y="8216"/>
                    </a:lnTo>
                    <a:lnTo>
                      <a:pt x="6020" y="8282"/>
                    </a:lnTo>
                    <a:lnTo>
                      <a:pt x="6069" y="8343"/>
                    </a:lnTo>
                    <a:cubicBezTo>
                      <a:pt x="6092" y="8412"/>
                      <a:pt x="6115" y="8482"/>
                      <a:pt x="6138" y="8551"/>
                    </a:cubicBezTo>
                    <a:lnTo>
                      <a:pt x="6111" y="8572"/>
                    </a:lnTo>
                    <a:cubicBezTo>
                      <a:pt x="6097" y="8576"/>
                      <a:pt x="6083" y="8581"/>
                      <a:pt x="6069" y="8585"/>
                    </a:cubicBezTo>
                    <a:cubicBezTo>
                      <a:pt x="6056" y="8590"/>
                      <a:pt x="6044" y="8594"/>
                      <a:pt x="6031" y="8599"/>
                    </a:cubicBezTo>
                    <a:cubicBezTo>
                      <a:pt x="6020" y="8606"/>
                      <a:pt x="6010" y="8613"/>
                      <a:pt x="5999" y="8620"/>
                    </a:cubicBezTo>
                    <a:cubicBezTo>
                      <a:pt x="6022" y="8623"/>
                      <a:pt x="6046" y="8627"/>
                      <a:pt x="6069" y="8630"/>
                    </a:cubicBezTo>
                    <a:cubicBezTo>
                      <a:pt x="6085" y="8634"/>
                      <a:pt x="6101" y="8639"/>
                      <a:pt x="6117" y="8643"/>
                    </a:cubicBezTo>
                    <a:cubicBezTo>
                      <a:pt x="6131" y="8652"/>
                      <a:pt x="6146" y="8661"/>
                      <a:pt x="6160" y="8670"/>
                    </a:cubicBezTo>
                    <a:cubicBezTo>
                      <a:pt x="6153" y="8687"/>
                      <a:pt x="6145" y="8703"/>
                      <a:pt x="6138" y="8720"/>
                    </a:cubicBezTo>
                    <a:cubicBezTo>
                      <a:pt x="6140" y="8737"/>
                      <a:pt x="6142" y="8753"/>
                      <a:pt x="6144" y="8770"/>
                    </a:cubicBezTo>
                    <a:cubicBezTo>
                      <a:pt x="6156" y="8789"/>
                      <a:pt x="6169" y="8807"/>
                      <a:pt x="6181" y="8826"/>
                    </a:cubicBezTo>
                    <a:cubicBezTo>
                      <a:pt x="6199" y="8842"/>
                      <a:pt x="6217" y="8857"/>
                      <a:pt x="6235" y="8873"/>
                    </a:cubicBezTo>
                    <a:cubicBezTo>
                      <a:pt x="6253" y="8888"/>
                      <a:pt x="6270" y="8903"/>
                      <a:pt x="6288" y="8918"/>
                    </a:cubicBezTo>
                    <a:lnTo>
                      <a:pt x="6352" y="8952"/>
                    </a:lnTo>
                    <a:lnTo>
                      <a:pt x="6465" y="9005"/>
                    </a:lnTo>
                    <a:lnTo>
                      <a:pt x="6583" y="9063"/>
                    </a:lnTo>
                    <a:lnTo>
                      <a:pt x="6706" y="9116"/>
                    </a:lnTo>
                    <a:lnTo>
                      <a:pt x="6781" y="9140"/>
                    </a:lnTo>
                    <a:lnTo>
                      <a:pt x="6867" y="9161"/>
                    </a:lnTo>
                    <a:lnTo>
                      <a:pt x="6958" y="9179"/>
                    </a:lnTo>
                    <a:lnTo>
                      <a:pt x="7043" y="9200"/>
                    </a:lnTo>
                    <a:lnTo>
                      <a:pt x="7134" y="9224"/>
                    </a:lnTo>
                    <a:lnTo>
                      <a:pt x="7220" y="9248"/>
                    </a:lnTo>
                    <a:lnTo>
                      <a:pt x="7290" y="9279"/>
                    </a:lnTo>
                    <a:lnTo>
                      <a:pt x="7343" y="9314"/>
                    </a:lnTo>
                    <a:cubicBezTo>
                      <a:pt x="7357" y="9329"/>
                      <a:pt x="7372" y="9344"/>
                      <a:pt x="7386" y="9359"/>
                    </a:cubicBezTo>
                    <a:cubicBezTo>
                      <a:pt x="7393" y="9376"/>
                      <a:pt x="7401" y="9392"/>
                      <a:pt x="7408" y="9409"/>
                    </a:cubicBezTo>
                    <a:lnTo>
                      <a:pt x="7381" y="9433"/>
                    </a:lnTo>
                    <a:cubicBezTo>
                      <a:pt x="7374" y="9443"/>
                      <a:pt x="7366" y="9454"/>
                      <a:pt x="7359" y="9464"/>
                    </a:cubicBezTo>
                    <a:lnTo>
                      <a:pt x="7333" y="9493"/>
                    </a:lnTo>
                    <a:cubicBezTo>
                      <a:pt x="7317" y="9503"/>
                      <a:pt x="7300" y="9512"/>
                      <a:pt x="7284" y="9522"/>
                    </a:cubicBezTo>
                    <a:lnTo>
                      <a:pt x="7193" y="9546"/>
                    </a:lnTo>
                    <a:lnTo>
                      <a:pt x="7081" y="9559"/>
                    </a:lnTo>
                    <a:lnTo>
                      <a:pt x="6958" y="9562"/>
                    </a:lnTo>
                    <a:lnTo>
                      <a:pt x="6824" y="9559"/>
                    </a:lnTo>
                    <a:lnTo>
                      <a:pt x="6690" y="9551"/>
                    </a:lnTo>
                    <a:lnTo>
                      <a:pt x="6567" y="9546"/>
                    </a:lnTo>
                    <a:lnTo>
                      <a:pt x="6454" y="9538"/>
                    </a:lnTo>
                    <a:lnTo>
                      <a:pt x="6261" y="9525"/>
                    </a:lnTo>
                    <a:lnTo>
                      <a:pt x="6074" y="9493"/>
                    </a:lnTo>
                    <a:lnTo>
                      <a:pt x="5903" y="9454"/>
                    </a:lnTo>
                    <a:lnTo>
                      <a:pt x="5726" y="9401"/>
                    </a:lnTo>
                    <a:lnTo>
                      <a:pt x="5560" y="9351"/>
                    </a:lnTo>
                    <a:lnTo>
                      <a:pt x="5404" y="9295"/>
                    </a:lnTo>
                    <a:lnTo>
                      <a:pt x="5244" y="9245"/>
                    </a:lnTo>
                    <a:lnTo>
                      <a:pt x="5083" y="9250"/>
                    </a:lnTo>
                    <a:cubicBezTo>
                      <a:pt x="5062" y="9248"/>
                      <a:pt x="5040" y="9247"/>
                      <a:pt x="5019" y="9245"/>
                    </a:cubicBezTo>
                    <a:lnTo>
                      <a:pt x="4944" y="9227"/>
                    </a:lnTo>
                    <a:lnTo>
                      <a:pt x="4853" y="9211"/>
                    </a:lnTo>
                    <a:lnTo>
                      <a:pt x="4762" y="9187"/>
                    </a:lnTo>
                    <a:lnTo>
                      <a:pt x="4681" y="9163"/>
                    </a:lnTo>
                    <a:cubicBezTo>
                      <a:pt x="4660" y="9153"/>
                      <a:pt x="4638" y="9144"/>
                      <a:pt x="4617" y="9134"/>
                    </a:cubicBezTo>
                    <a:lnTo>
                      <a:pt x="4585" y="9105"/>
                    </a:lnTo>
                    <a:cubicBezTo>
                      <a:pt x="4581" y="9090"/>
                      <a:pt x="4578" y="9075"/>
                      <a:pt x="4574" y="9060"/>
                    </a:cubicBezTo>
                    <a:cubicBezTo>
                      <a:pt x="4578" y="9042"/>
                      <a:pt x="4581" y="9023"/>
                      <a:pt x="4585" y="9005"/>
                    </a:cubicBezTo>
                    <a:cubicBezTo>
                      <a:pt x="4592" y="8986"/>
                      <a:pt x="4599" y="8966"/>
                      <a:pt x="4606" y="8947"/>
                    </a:cubicBezTo>
                    <a:cubicBezTo>
                      <a:pt x="4617" y="8926"/>
                      <a:pt x="4627" y="8905"/>
                      <a:pt x="4638" y="8884"/>
                    </a:cubicBezTo>
                    <a:cubicBezTo>
                      <a:pt x="4652" y="8863"/>
                      <a:pt x="4667" y="8841"/>
                      <a:pt x="4681" y="8820"/>
                    </a:cubicBezTo>
                    <a:cubicBezTo>
                      <a:pt x="4695" y="8799"/>
                      <a:pt x="4710" y="8778"/>
                      <a:pt x="4724" y="8757"/>
                    </a:cubicBezTo>
                    <a:cubicBezTo>
                      <a:pt x="4735" y="8738"/>
                      <a:pt x="4745" y="8718"/>
                      <a:pt x="4756" y="8699"/>
                    </a:cubicBezTo>
                    <a:cubicBezTo>
                      <a:pt x="4765" y="8681"/>
                      <a:pt x="4774" y="8664"/>
                      <a:pt x="4783" y="8646"/>
                    </a:cubicBezTo>
                    <a:cubicBezTo>
                      <a:pt x="4788" y="8632"/>
                      <a:pt x="4794" y="8618"/>
                      <a:pt x="4799" y="8604"/>
                    </a:cubicBezTo>
                    <a:lnTo>
                      <a:pt x="4676" y="8572"/>
                    </a:lnTo>
                    <a:cubicBezTo>
                      <a:pt x="4647" y="8561"/>
                      <a:pt x="4619" y="8549"/>
                      <a:pt x="4590" y="8538"/>
                    </a:cubicBezTo>
                    <a:cubicBezTo>
                      <a:pt x="4572" y="8526"/>
                      <a:pt x="4555" y="8513"/>
                      <a:pt x="4537" y="8501"/>
                    </a:cubicBezTo>
                    <a:cubicBezTo>
                      <a:pt x="4524" y="8487"/>
                      <a:pt x="4512" y="8473"/>
                      <a:pt x="4499" y="8459"/>
                    </a:cubicBezTo>
                    <a:cubicBezTo>
                      <a:pt x="4495" y="8444"/>
                      <a:pt x="4492" y="8429"/>
                      <a:pt x="4488" y="8414"/>
                    </a:cubicBezTo>
                    <a:lnTo>
                      <a:pt x="4494" y="8366"/>
                    </a:lnTo>
                    <a:cubicBezTo>
                      <a:pt x="4499" y="8349"/>
                      <a:pt x="4505" y="8333"/>
                      <a:pt x="4510" y="8316"/>
                    </a:cubicBezTo>
                    <a:cubicBezTo>
                      <a:pt x="4519" y="8298"/>
                      <a:pt x="4528" y="8281"/>
                      <a:pt x="4537" y="8263"/>
                    </a:cubicBezTo>
                    <a:cubicBezTo>
                      <a:pt x="4546" y="8246"/>
                      <a:pt x="4554" y="8228"/>
                      <a:pt x="4563" y="8211"/>
                    </a:cubicBezTo>
                    <a:cubicBezTo>
                      <a:pt x="4570" y="8192"/>
                      <a:pt x="4578" y="8174"/>
                      <a:pt x="4585" y="8155"/>
                    </a:cubicBezTo>
                    <a:cubicBezTo>
                      <a:pt x="4592" y="8136"/>
                      <a:pt x="4599" y="8116"/>
                      <a:pt x="4606" y="8097"/>
                    </a:cubicBezTo>
                    <a:cubicBezTo>
                      <a:pt x="4608" y="8079"/>
                      <a:pt x="4610" y="8060"/>
                      <a:pt x="4612" y="8042"/>
                    </a:cubicBezTo>
                    <a:cubicBezTo>
                      <a:pt x="4610" y="8023"/>
                      <a:pt x="4608" y="8003"/>
                      <a:pt x="4606" y="7984"/>
                    </a:cubicBezTo>
                    <a:cubicBezTo>
                      <a:pt x="4601" y="7963"/>
                      <a:pt x="4595" y="7941"/>
                      <a:pt x="4590" y="7920"/>
                    </a:cubicBezTo>
                    <a:cubicBezTo>
                      <a:pt x="4588" y="7893"/>
                      <a:pt x="4587" y="7865"/>
                      <a:pt x="4585" y="7838"/>
                    </a:cubicBezTo>
                    <a:lnTo>
                      <a:pt x="4585" y="7746"/>
                    </a:lnTo>
                    <a:cubicBezTo>
                      <a:pt x="4587" y="7713"/>
                      <a:pt x="4588" y="7679"/>
                      <a:pt x="4590" y="7646"/>
                    </a:cubicBezTo>
                    <a:cubicBezTo>
                      <a:pt x="4595" y="7614"/>
                      <a:pt x="4601" y="7583"/>
                      <a:pt x="4606" y="7551"/>
                    </a:cubicBezTo>
                    <a:cubicBezTo>
                      <a:pt x="4613" y="7522"/>
                      <a:pt x="4621" y="7493"/>
                      <a:pt x="4628" y="7464"/>
                    </a:cubicBezTo>
                    <a:cubicBezTo>
                      <a:pt x="4633" y="7417"/>
                      <a:pt x="4639" y="7371"/>
                      <a:pt x="4644" y="7324"/>
                    </a:cubicBezTo>
                    <a:cubicBezTo>
                      <a:pt x="4649" y="7274"/>
                      <a:pt x="4655" y="7223"/>
                      <a:pt x="4660" y="7173"/>
                    </a:cubicBezTo>
                    <a:lnTo>
                      <a:pt x="4660" y="7018"/>
                    </a:lnTo>
                    <a:cubicBezTo>
                      <a:pt x="4658" y="6963"/>
                      <a:pt x="4657" y="6909"/>
                      <a:pt x="4655" y="6854"/>
                    </a:cubicBezTo>
                    <a:cubicBezTo>
                      <a:pt x="4649" y="6800"/>
                      <a:pt x="4644" y="6747"/>
                      <a:pt x="4638" y="6693"/>
                    </a:cubicBezTo>
                    <a:cubicBezTo>
                      <a:pt x="4636" y="6642"/>
                      <a:pt x="4635" y="6591"/>
                      <a:pt x="4633" y="6540"/>
                    </a:cubicBezTo>
                    <a:cubicBezTo>
                      <a:pt x="4631" y="6492"/>
                      <a:pt x="4630" y="6443"/>
                      <a:pt x="4628" y="6395"/>
                    </a:cubicBezTo>
                    <a:lnTo>
                      <a:pt x="4628" y="6310"/>
                    </a:lnTo>
                    <a:cubicBezTo>
                      <a:pt x="4630" y="6282"/>
                      <a:pt x="4631" y="6254"/>
                      <a:pt x="4633" y="6226"/>
                    </a:cubicBezTo>
                    <a:cubicBezTo>
                      <a:pt x="4637" y="6197"/>
                      <a:pt x="4640" y="6168"/>
                      <a:pt x="4644" y="6139"/>
                    </a:cubicBezTo>
                    <a:cubicBezTo>
                      <a:pt x="4649" y="6111"/>
                      <a:pt x="4655" y="6082"/>
                      <a:pt x="4660" y="6054"/>
                    </a:cubicBezTo>
                    <a:cubicBezTo>
                      <a:pt x="4665" y="6025"/>
                      <a:pt x="4671" y="5996"/>
                      <a:pt x="4676" y="5967"/>
                    </a:cubicBezTo>
                    <a:lnTo>
                      <a:pt x="4676" y="5891"/>
                    </a:lnTo>
                    <a:cubicBezTo>
                      <a:pt x="4672" y="5866"/>
                      <a:pt x="4669" y="5842"/>
                      <a:pt x="4665" y="5817"/>
                    </a:cubicBezTo>
                    <a:lnTo>
                      <a:pt x="4638" y="5751"/>
                    </a:lnTo>
                    <a:cubicBezTo>
                      <a:pt x="4620" y="5732"/>
                      <a:pt x="4603" y="5712"/>
                      <a:pt x="4585" y="5693"/>
                    </a:cubicBezTo>
                    <a:lnTo>
                      <a:pt x="4585" y="5709"/>
                    </a:lnTo>
                    <a:cubicBezTo>
                      <a:pt x="4572" y="5719"/>
                      <a:pt x="4560" y="5730"/>
                      <a:pt x="4547" y="5740"/>
                    </a:cubicBezTo>
                    <a:cubicBezTo>
                      <a:pt x="4535" y="5755"/>
                      <a:pt x="4522" y="5770"/>
                      <a:pt x="4510" y="5785"/>
                    </a:cubicBezTo>
                    <a:cubicBezTo>
                      <a:pt x="4503" y="5799"/>
                      <a:pt x="4495" y="5813"/>
                      <a:pt x="4488" y="5827"/>
                    </a:cubicBezTo>
                    <a:cubicBezTo>
                      <a:pt x="4485" y="5842"/>
                      <a:pt x="4481" y="5857"/>
                      <a:pt x="4478" y="5872"/>
                    </a:cubicBezTo>
                    <a:cubicBezTo>
                      <a:pt x="4467" y="5876"/>
                      <a:pt x="4457" y="5881"/>
                      <a:pt x="4446" y="5885"/>
                    </a:cubicBezTo>
                    <a:lnTo>
                      <a:pt x="4408" y="5914"/>
                    </a:lnTo>
                    <a:lnTo>
                      <a:pt x="4371" y="5954"/>
                    </a:lnTo>
                    <a:cubicBezTo>
                      <a:pt x="4357" y="5970"/>
                      <a:pt x="4342" y="5986"/>
                      <a:pt x="4328" y="6002"/>
                    </a:cubicBezTo>
                    <a:cubicBezTo>
                      <a:pt x="4312" y="6020"/>
                      <a:pt x="4296" y="6039"/>
                      <a:pt x="4280" y="6057"/>
                    </a:cubicBezTo>
                    <a:lnTo>
                      <a:pt x="4237" y="6112"/>
                    </a:lnTo>
                    <a:cubicBezTo>
                      <a:pt x="4226" y="6130"/>
                      <a:pt x="4216" y="6147"/>
                      <a:pt x="4205" y="6165"/>
                    </a:cubicBezTo>
                    <a:cubicBezTo>
                      <a:pt x="4191" y="6182"/>
                      <a:pt x="4176" y="6198"/>
                      <a:pt x="4162" y="6215"/>
                    </a:cubicBezTo>
                    <a:cubicBezTo>
                      <a:pt x="4123" y="6263"/>
                      <a:pt x="4083" y="6310"/>
                      <a:pt x="4044" y="6358"/>
                    </a:cubicBezTo>
                    <a:cubicBezTo>
                      <a:pt x="3999" y="6405"/>
                      <a:pt x="3955" y="6453"/>
                      <a:pt x="3910" y="6500"/>
                    </a:cubicBezTo>
                    <a:lnTo>
                      <a:pt x="3787" y="6646"/>
                    </a:lnTo>
                    <a:cubicBezTo>
                      <a:pt x="3751" y="6693"/>
                      <a:pt x="3716" y="6741"/>
                      <a:pt x="3680" y="6788"/>
                    </a:cubicBezTo>
                    <a:cubicBezTo>
                      <a:pt x="3653" y="6834"/>
                      <a:pt x="3626" y="6879"/>
                      <a:pt x="3599" y="6925"/>
                    </a:cubicBezTo>
                    <a:lnTo>
                      <a:pt x="3599" y="6928"/>
                    </a:lnTo>
                    <a:lnTo>
                      <a:pt x="3599" y="6931"/>
                    </a:lnTo>
                    <a:cubicBezTo>
                      <a:pt x="3601" y="6933"/>
                      <a:pt x="3603" y="6934"/>
                      <a:pt x="3605" y="6936"/>
                    </a:cubicBezTo>
                    <a:lnTo>
                      <a:pt x="3605" y="6941"/>
                    </a:lnTo>
                    <a:cubicBezTo>
                      <a:pt x="3610" y="6945"/>
                      <a:pt x="3616" y="6948"/>
                      <a:pt x="3621" y="6952"/>
                    </a:cubicBezTo>
                    <a:cubicBezTo>
                      <a:pt x="3601" y="6948"/>
                      <a:pt x="3582" y="6945"/>
                      <a:pt x="3562" y="6941"/>
                    </a:cubicBezTo>
                    <a:cubicBezTo>
                      <a:pt x="3553" y="6960"/>
                      <a:pt x="3544" y="6978"/>
                      <a:pt x="3535" y="6997"/>
                    </a:cubicBezTo>
                    <a:lnTo>
                      <a:pt x="3492" y="7052"/>
                    </a:lnTo>
                    <a:cubicBezTo>
                      <a:pt x="3480" y="7069"/>
                      <a:pt x="3467" y="7085"/>
                      <a:pt x="3455" y="7102"/>
                    </a:cubicBezTo>
                    <a:lnTo>
                      <a:pt x="3407" y="7150"/>
                    </a:lnTo>
                    <a:cubicBezTo>
                      <a:pt x="3394" y="7161"/>
                      <a:pt x="3382" y="7173"/>
                      <a:pt x="3369" y="7184"/>
                    </a:cubicBezTo>
                    <a:lnTo>
                      <a:pt x="3348" y="7226"/>
                    </a:lnTo>
                    <a:lnTo>
                      <a:pt x="3348" y="7266"/>
                    </a:lnTo>
                    <a:lnTo>
                      <a:pt x="3348" y="7308"/>
                    </a:lnTo>
                    <a:cubicBezTo>
                      <a:pt x="3351" y="7320"/>
                      <a:pt x="3355" y="7333"/>
                      <a:pt x="3358" y="7345"/>
                    </a:cubicBezTo>
                    <a:cubicBezTo>
                      <a:pt x="3355" y="7356"/>
                      <a:pt x="3351" y="7366"/>
                      <a:pt x="3348" y="7377"/>
                    </a:cubicBezTo>
                    <a:cubicBezTo>
                      <a:pt x="3330" y="7409"/>
                      <a:pt x="3312" y="7442"/>
                      <a:pt x="3294" y="7474"/>
                    </a:cubicBezTo>
                    <a:cubicBezTo>
                      <a:pt x="3271" y="7508"/>
                      <a:pt x="3247" y="7541"/>
                      <a:pt x="3224" y="7575"/>
                    </a:cubicBezTo>
                    <a:lnTo>
                      <a:pt x="3160" y="7672"/>
                    </a:lnTo>
                    <a:cubicBezTo>
                      <a:pt x="3142" y="7705"/>
                      <a:pt x="3125" y="7737"/>
                      <a:pt x="3107" y="7770"/>
                    </a:cubicBezTo>
                    <a:cubicBezTo>
                      <a:pt x="3093" y="7803"/>
                      <a:pt x="3078" y="7835"/>
                      <a:pt x="3064" y="7868"/>
                    </a:cubicBezTo>
                    <a:lnTo>
                      <a:pt x="3037" y="7970"/>
                    </a:lnTo>
                    <a:lnTo>
                      <a:pt x="3037" y="8076"/>
                    </a:lnTo>
                    <a:cubicBezTo>
                      <a:pt x="3048" y="8113"/>
                      <a:pt x="3058" y="8150"/>
                      <a:pt x="3069" y="8187"/>
                    </a:cubicBezTo>
                    <a:cubicBezTo>
                      <a:pt x="3073" y="8206"/>
                      <a:pt x="3076" y="8226"/>
                      <a:pt x="3080" y="8245"/>
                    </a:cubicBezTo>
                    <a:cubicBezTo>
                      <a:pt x="3075" y="8264"/>
                      <a:pt x="3069" y="8284"/>
                      <a:pt x="3064" y="8303"/>
                    </a:cubicBezTo>
                    <a:cubicBezTo>
                      <a:pt x="3053" y="8321"/>
                      <a:pt x="3043" y="8338"/>
                      <a:pt x="3032" y="8356"/>
                    </a:cubicBezTo>
                    <a:cubicBezTo>
                      <a:pt x="3018" y="8374"/>
                      <a:pt x="3003" y="8391"/>
                      <a:pt x="2989" y="8409"/>
                    </a:cubicBezTo>
                    <a:cubicBezTo>
                      <a:pt x="2980" y="8425"/>
                      <a:pt x="2971" y="8440"/>
                      <a:pt x="2962" y="8456"/>
                    </a:cubicBezTo>
                    <a:cubicBezTo>
                      <a:pt x="2955" y="8469"/>
                      <a:pt x="2948" y="8483"/>
                      <a:pt x="2941" y="8496"/>
                    </a:cubicBezTo>
                    <a:cubicBezTo>
                      <a:pt x="2943" y="8507"/>
                      <a:pt x="2944" y="8519"/>
                      <a:pt x="2946" y="8530"/>
                    </a:cubicBezTo>
                    <a:lnTo>
                      <a:pt x="3198" y="8767"/>
                    </a:lnTo>
                    <a:lnTo>
                      <a:pt x="3198" y="8836"/>
                    </a:lnTo>
                    <a:lnTo>
                      <a:pt x="3171" y="8884"/>
                    </a:lnTo>
                    <a:lnTo>
                      <a:pt x="3133" y="8934"/>
                    </a:lnTo>
                    <a:cubicBezTo>
                      <a:pt x="3119" y="8952"/>
                      <a:pt x="3105" y="8971"/>
                      <a:pt x="3091" y="8989"/>
                    </a:cubicBezTo>
                    <a:cubicBezTo>
                      <a:pt x="3078" y="9008"/>
                      <a:pt x="3066" y="9026"/>
                      <a:pt x="3053" y="9045"/>
                    </a:cubicBezTo>
                    <a:cubicBezTo>
                      <a:pt x="3041" y="9062"/>
                      <a:pt x="3028" y="9080"/>
                      <a:pt x="3016" y="9097"/>
                    </a:cubicBezTo>
                    <a:cubicBezTo>
                      <a:pt x="3009" y="9113"/>
                      <a:pt x="3001" y="9129"/>
                      <a:pt x="2994" y="9145"/>
                    </a:cubicBezTo>
                    <a:cubicBezTo>
                      <a:pt x="2996" y="9158"/>
                      <a:pt x="2997" y="9171"/>
                      <a:pt x="2999" y="9184"/>
                    </a:cubicBezTo>
                    <a:cubicBezTo>
                      <a:pt x="3013" y="9213"/>
                      <a:pt x="3028" y="9243"/>
                      <a:pt x="3042" y="9272"/>
                    </a:cubicBezTo>
                    <a:lnTo>
                      <a:pt x="3107" y="9364"/>
                    </a:lnTo>
                    <a:lnTo>
                      <a:pt x="3176" y="9454"/>
                    </a:lnTo>
                    <a:cubicBezTo>
                      <a:pt x="3197" y="9486"/>
                      <a:pt x="3219" y="9517"/>
                      <a:pt x="3240" y="9549"/>
                    </a:cubicBezTo>
                    <a:cubicBezTo>
                      <a:pt x="3256" y="9581"/>
                      <a:pt x="3273" y="9612"/>
                      <a:pt x="3289" y="9644"/>
                    </a:cubicBezTo>
                    <a:cubicBezTo>
                      <a:pt x="3300" y="9676"/>
                      <a:pt x="3310" y="9709"/>
                      <a:pt x="3321" y="9741"/>
                    </a:cubicBezTo>
                    <a:cubicBezTo>
                      <a:pt x="3323" y="9774"/>
                      <a:pt x="3324" y="9806"/>
                      <a:pt x="3326" y="9839"/>
                    </a:cubicBezTo>
                    <a:cubicBezTo>
                      <a:pt x="3317" y="9872"/>
                      <a:pt x="3308" y="9906"/>
                      <a:pt x="3299" y="9939"/>
                    </a:cubicBezTo>
                    <a:lnTo>
                      <a:pt x="3160" y="9974"/>
                    </a:lnTo>
                    <a:lnTo>
                      <a:pt x="3016" y="9992"/>
                    </a:lnTo>
                    <a:lnTo>
                      <a:pt x="2855" y="10000"/>
                    </a:lnTo>
                    <a:lnTo>
                      <a:pt x="2700" y="9997"/>
                    </a:lnTo>
                    <a:lnTo>
                      <a:pt x="2539" y="9979"/>
                    </a:lnTo>
                    <a:lnTo>
                      <a:pt x="2384" y="9955"/>
                    </a:lnTo>
                    <a:lnTo>
                      <a:pt x="2239" y="9921"/>
                    </a:lnTo>
                    <a:lnTo>
                      <a:pt x="2105" y="9881"/>
                    </a:lnTo>
                    <a:cubicBezTo>
                      <a:pt x="2066" y="9865"/>
                      <a:pt x="2026" y="9850"/>
                      <a:pt x="1987" y="9834"/>
                    </a:cubicBezTo>
                    <a:lnTo>
                      <a:pt x="1901" y="9781"/>
                    </a:lnTo>
                    <a:lnTo>
                      <a:pt x="1837" y="9723"/>
                    </a:lnTo>
                    <a:lnTo>
                      <a:pt x="1837" y="9514"/>
                    </a:lnTo>
                    <a:cubicBezTo>
                      <a:pt x="1828" y="9503"/>
                      <a:pt x="1819" y="9491"/>
                      <a:pt x="1810" y="9480"/>
                    </a:cubicBezTo>
                    <a:cubicBezTo>
                      <a:pt x="1798" y="9465"/>
                      <a:pt x="1785" y="9450"/>
                      <a:pt x="1773" y="9435"/>
                    </a:cubicBezTo>
                    <a:cubicBezTo>
                      <a:pt x="1764" y="9417"/>
                      <a:pt x="1755" y="9400"/>
                      <a:pt x="1746" y="9382"/>
                    </a:cubicBezTo>
                    <a:lnTo>
                      <a:pt x="1725" y="9316"/>
                    </a:lnTo>
                    <a:lnTo>
                      <a:pt x="1725" y="9248"/>
                    </a:lnTo>
                    <a:cubicBezTo>
                      <a:pt x="1732" y="9224"/>
                      <a:pt x="1739" y="9201"/>
                      <a:pt x="1746" y="9177"/>
                    </a:cubicBezTo>
                    <a:cubicBezTo>
                      <a:pt x="1751" y="9160"/>
                      <a:pt x="1757" y="9143"/>
                      <a:pt x="1762" y="9126"/>
                    </a:cubicBezTo>
                    <a:lnTo>
                      <a:pt x="1762" y="9071"/>
                    </a:lnTo>
                    <a:cubicBezTo>
                      <a:pt x="1755" y="9052"/>
                      <a:pt x="1748" y="9032"/>
                      <a:pt x="1741" y="9013"/>
                    </a:cubicBezTo>
                    <a:cubicBezTo>
                      <a:pt x="1736" y="8993"/>
                      <a:pt x="1730" y="8972"/>
                      <a:pt x="1725" y="8952"/>
                    </a:cubicBezTo>
                    <a:cubicBezTo>
                      <a:pt x="1721" y="8929"/>
                      <a:pt x="1718" y="8907"/>
                      <a:pt x="1714" y="8884"/>
                    </a:cubicBezTo>
                    <a:lnTo>
                      <a:pt x="1714" y="8810"/>
                    </a:lnTo>
                    <a:cubicBezTo>
                      <a:pt x="1721" y="8784"/>
                      <a:pt x="1728" y="8759"/>
                      <a:pt x="1735" y="8733"/>
                    </a:cubicBezTo>
                    <a:lnTo>
                      <a:pt x="1762" y="8667"/>
                    </a:lnTo>
                    <a:cubicBezTo>
                      <a:pt x="1775" y="8647"/>
                      <a:pt x="1787" y="8626"/>
                      <a:pt x="1800" y="8606"/>
                    </a:cubicBezTo>
                    <a:cubicBezTo>
                      <a:pt x="1812" y="8586"/>
                      <a:pt x="1825" y="8566"/>
                      <a:pt x="1837" y="8546"/>
                    </a:cubicBezTo>
                    <a:cubicBezTo>
                      <a:pt x="1848" y="8521"/>
                      <a:pt x="1858" y="8497"/>
                      <a:pt x="1869" y="8472"/>
                    </a:cubicBezTo>
                    <a:lnTo>
                      <a:pt x="1869" y="7820"/>
                    </a:lnTo>
                    <a:lnTo>
                      <a:pt x="1998" y="7020"/>
                    </a:lnTo>
                    <a:cubicBezTo>
                      <a:pt x="2085" y="6872"/>
                      <a:pt x="2173" y="6725"/>
                      <a:pt x="2260" y="6577"/>
                    </a:cubicBezTo>
                    <a:cubicBezTo>
                      <a:pt x="2265" y="6458"/>
                      <a:pt x="2271" y="6340"/>
                      <a:pt x="2276" y="6221"/>
                    </a:cubicBezTo>
                    <a:lnTo>
                      <a:pt x="2453" y="5735"/>
                    </a:lnTo>
                    <a:lnTo>
                      <a:pt x="2501" y="5606"/>
                    </a:lnTo>
                    <a:cubicBezTo>
                      <a:pt x="2514" y="5565"/>
                      <a:pt x="2526" y="5525"/>
                      <a:pt x="2539" y="5484"/>
                    </a:cubicBezTo>
                    <a:cubicBezTo>
                      <a:pt x="2546" y="5444"/>
                      <a:pt x="2553" y="5403"/>
                      <a:pt x="2560" y="5363"/>
                    </a:cubicBezTo>
                    <a:cubicBezTo>
                      <a:pt x="2571" y="5324"/>
                      <a:pt x="2581" y="5286"/>
                      <a:pt x="2592" y="5247"/>
                    </a:cubicBezTo>
                    <a:lnTo>
                      <a:pt x="2598" y="5202"/>
                    </a:lnTo>
                    <a:lnTo>
                      <a:pt x="2592" y="5154"/>
                    </a:lnTo>
                    <a:cubicBezTo>
                      <a:pt x="2590" y="5138"/>
                      <a:pt x="2589" y="5123"/>
                      <a:pt x="2587" y="5107"/>
                    </a:cubicBezTo>
                    <a:lnTo>
                      <a:pt x="2587" y="5059"/>
                    </a:lnTo>
                    <a:cubicBezTo>
                      <a:pt x="2596" y="5044"/>
                      <a:pt x="2605" y="5030"/>
                      <a:pt x="2614" y="5015"/>
                    </a:cubicBezTo>
                    <a:lnTo>
                      <a:pt x="2592" y="5015"/>
                    </a:lnTo>
                    <a:lnTo>
                      <a:pt x="2587" y="5015"/>
                    </a:lnTo>
                    <a:lnTo>
                      <a:pt x="2582" y="5015"/>
                    </a:lnTo>
                    <a:lnTo>
                      <a:pt x="2582" y="5020"/>
                    </a:lnTo>
                    <a:lnTo>
                      <a:pt x="2571" y="5020"/>
                    </a:lnTo>
                    <a:lnTo>
                      <a:pt x="2571" y="5015"/>
                    </a:lnTo>
                    <a:cubicBezTo>
                      <a:pt x="2569" y="5014"/>
                      <a:pt x="2568" y="5013"/>
                      <a:pt x="2566" y="5012"/>
                    </a:cubicBezTo>
                    <a:cubicBezTo>
                      <a:pt x="2564" y="5009"/>
                      <a:pt x="2562" y="5007"/>
                      <a:pt x="2560" y="5004"/>
                    </a:cubicBezTo>
                    <a:lnTo>
                      <a:pt x="2566" y="4980"/>
                    </a:lnTo>
                    <a:cubicBezTo>
                      <a:pt x="2559" y="4975"/>
                      <a:pt x="2551" y="4969"/>
                      <a:pt x="2544" y="4964"/>
                    </a:cubicBezTo>
                    <a:lnTo>
                      <a:pt x="2517" y="4946"/>
                    </a:lnTo>
                    <a:cubicBezTo>
                      <a:pt x="2503" y="4942"/>
                      <a:pt x="2489" y="4937"/>
                      <a:pt x="2475" y="4933"/>
                    </a:cubicBezTo>
                    <a:cubicBezTo>
                      <a:pt x="2464" y="4928"/>
                      <a:pt x="2453" y="4922"/>
                      <a:pt x="2442" y="4917"/>
                    </a:cubicBezTo>
                    <a:cubicBezTo>
                      <a:pt x="2435" y="4913"/>
                      <a:pt x="2428" y="4908"/>
                      <a:pt x="2421" y="4904"/>
                    </a:cubicBezTo>
                    <a:lnTo>
                      <a:pt x="2421" y="4605"/>
                    </a:lnTo>
                    <a:cubicBezTo>
                      <a:pt x="2425" y="4443"/>
                      <a:pt x="2428" y="4282"/>
                      <a:pt x="2432" y="4120"/>
                    </a:cubicBezTo>
                    <a:cubicBezTo>
                      <a:pt x="2439" y="4085"/>
                      <a:pt x="2446" y="4049"/>
                      <a:pt x="2453" y="4014"/>
                    </a:cubicBezTo>
                    <a:cubicBezTo>
                      <a:pt x="2451" y="3980"/>
                      <a:pt x="2450" y="3945"/>
                      <a:pt x="2448" y="3911"/>
                    </a:cubicBezTo>
                    <a:cubicBezTo>
                      <a:pt x="2443" y="3877"/>
                      <a:pt x="2437" y="3842"/>
                      <a:pt x="2432" y="3808"/>
                    </a:cubicBezTo>
                    <a:cubicBezTo>
                      <a:pt x="2425" y="3773"/>
                      <a:pt x="2417" y="3738"/>
                      <a:pt x="2410" y="3703"/>
                    </a:cubicBezTo>
                    <a:cubicBezTo>
                      <a:pt x="2414" y="3668"/>
                      <a:pt x="2417" y="3632"/>
                      <a:pt x="2421" y="3597"/>
                    </a:cubicBezTo>
                    <a:cubicBezTo>
                      <a:pt x="2425" y="3558"/>
                      <a:pt x="2428" y="3520"/>
                      <a:pt x="2432" y="3481"/>
                    </a:cubicBezTo>
                    <a:cubicBezTo>
                      <a:pt x="2437" y="3441"/>
                      <a:pt x="2443" y="3402"/>
                      <a:pt x="2448" y="3362"/>
                    </a:cubicBezTo>
                    <a:cubicBezTo>
                      <a:pt x="2450" y="3321"/>
                      <a:pt x="2451" y="3279"/>
                      <a:pt x="2453" y="3238"/>
                    </a:cubicBezTo>
                    <a:cubicBezTo>
                      <a:pt x="2451" y="3199"/>
                      <a:pt x="2450" y="3161"/>
                      <a:pt x="2448" y="3122"/>
                    </a:cubicBezTo>
                    <a:lnTo>
                      <a:pt x="2421" y="3017"/>
                    </a:lnTo>
                    <a:cubicBezTo>
                      <a:pt x="2401" y="2912"/>
                      <a:pt x="2382" y="2808"/>
                      <a:pt x="2362" y="2703"/>
                    </a:cubicBezTo>
                    <a:cubicBezTo>
                      <a:pt x="2358" y="2720"/>
                      <a:pt x="2355" y="2736"/>
                      <a:pt x="2351" y="2753"/>
                    </a:cubicBezTo>
                    <a:lnTo>
                      <a:pt x="2314" y="2790"/>
                    </a:lnTo>
                    <a:cubicBezTo>
                      <a:pt x="2303" y="2800"/>
                      <a:pt x="2293" y="2811"/>
                      <a:pt x="2282" y="2821"/>
                    </a:cubicBezTo>
                    <a:lnTo>
                      <a:pt x="2255" y="2848"/>
                    </a:lnTo>
                    <a:cubicBezTo>
                      <a:pt x="2250" y="2858"/>
                      <a:pt x="2244" y="2867"/>
                      <a:pt x="2239" y="2877"/>
                    </a:cubicBezTo>
                    <a:cubicBezTo>
                      <a:pt x="2238" y="2886"/>
                      <a:pt x="2237" y="2894"/>
                      <a:pt x="2236" y="2903"/>
                    </a:cubicBezTo>
                    <a:lnTo>
                      <a:pt x="2217" y="2922"/>
                    </a:lnTo>
                    <a:cubicBezTo>
                      <a:pt x="2206" y="2933"/>
                      <a:pt x="2196" y="2945"/>
                      <a:pt x="2185" y="2956"/>
                    </a:cubicBezTo>
                    <a:lnTo>
                      <a:pt x="2148" y="2996"/>
                    </a:lnTo>
                    <a:cubicBezTo>
                      <a:pt x="2141" y="3011"/>
                      <a:pt x="2133" y="3025"/>
                      <a:pt x="2126" y="3040"/>
                    </a:cubicBezTo>
                    <a:lnTo>
                      <a:pt x="2105" y="3088"/>
                    </a:lnTo>
                    <a:cubicBezTo>
                      <a:pt x="2101" y="3100"/>
                      <a:pt x="2098" y="3113"/>
                      <a:pt x="2094" y="3125"/>
                    </a:cubicBezTo>
                    <a:cubicBezTo>
                      <a:pt x="2092" y="3135"/>
                      <a:pt x="2091" y="3144"/>
                      <a:pt x="2089" y="3154"/>
                    </a:cubicBezTo>
                    <a:cubicBezTo>
                      <a:pt x="2085" y="3157"/>
                      <a:pt x="2082" y="3161"/>
                      <a:pt x="2078" y="3164"/>
                    </a:cubicBezTo>
                    <a:lnTo>
                      <a:pt x="1971" y="3215"/>
                    </a:lnTo>
                    <a:lnTo>
                      <a:pt x="1869" y="3257"/>
                    </a:lnTo>
                    <a:lnTo>
                      <a:pt x="1773" y="3296"/>
                    </a:lnTo>
                    <a:cubicBezTo>
                      <a:pt x="1741" y="3308"/>
                      <a:pt x="1708" y="3319"/>
                      <a:pt x="1676" y="3331"/>
                    </a:cubicBezTo>
                    <a:lnTo>
                      <a:pt x="1559" y="3362"/>
                    </a:lnTo>
                    <a:lnTo>
                      <a:pt x="1414" y="3389"/>
                    </a:lnTo>
                    <a:lnTo>
                      <a:pt x="1296" y="3399"/>
                    </a:lnTo>
                    <a:lnTo>
                      <a:pt x="1194" y="3391"/>
                    </a:lnTo>
                    <a:lnTo>
                      <a:pt x="1093" y="3376"/>
                    </a:lnTo>
                    <a:lnTo>
                      <a:pt x="1007" y="3344"/>
                    </a:lnTo>
                    <a:cubicBezTo>
                      <a:pt x="978" y="3333"/>
                      <a:pt x="950" y="3321"/>
                      <a:pt x="921" y="3310"/>
                    </a:cubicBezTo>
                    <a:cubicBezTo>
                      <a:pt x="896" y="3297"/>
                      <a:pt x="871" y="3283"/>
                      <a:pt x="846" y="3270"/>
                    </a:cubicBezTo>
                    <a:lnTo>
                      <a:pt x="777" y="3225"/>
                    </a:lnTo>
                    <a:cubicBezTo>
                      <a:pt x="757" y="3211"/>
                      <a:pt x="738" y="3197"/>
                      <a:pt x="718" y="3183"/>
                    </a:cubicBezTo>
                    <a:cubicBezTo>
                      <a:pt x="700" y="3171"/>
                      <a:pt x="682" y="3158"/>
                      <a:pt x="664" y="3146"/>
                    </a:cubicBezTo>
                    <a:cubicBezTo>
                      <a:pt x="650" y="3135"/>
                      <a:pt x="635" y="3125"/>
                      <a:pt x="621" y="3114"/>
                    </a:cubicBezTo>
                    <a:cubicBezTo>
                      <a:pt x="609" y="3108"/>
                      <a:pt x="596" y="3102"/>
                      <a:pt x="584" y="3096"/>
                    </a:cubicBezTo>
                    <a:cubicBezTo>
                      <a:pt x="548" y="3075"/>
                      <a:pt x="513" y="3053"/>
                      <a:pt x="477" y="3032"/>
                    </a:cubicBezTo>
                    <a:lnTo>
                      <a:pt x="386" y="2959"/>
                    </a:lnTo>
                    <a:lnTo>
                      <a:pt x="311" y="2869"/>
                    </a:lnTo>
                    <a:cubicBezTo>
                      <a:pt x="293" y="2837"/>
                      <a:pt x="275" y="2806"/>
                      <a:pt x="257" y="2774"/>
                    </a:cubicBezTo>
                    <a:cubicBezTo>
                      <a:pt x="243" y="2739"/>
                      <a:pt x="228" y="2703"/>
                      <a:pt x="214" y="2668"/>
                    </a:cubicBezTo>
                    <a:cubicBezTo>
                      <a:pt x="209" y="2631"/>
                      <a:pt x="203" y="2594"/>
                      <a:pt x="198" y="2557"/>
                    </a:cubicBezTo>
                    <a:lnTo>
                      <a:pt x="198" y="2449"/>
                    </a:lnTo>
                    <a:lnTo>
                      <a:pt x="225" y="2341"/>
                    </a:lnTo>
                    <a:cubicBezTo>
                      <a:pt x="230" y="2324"/>
                      <a:pt x="236" y="2308"/>
                      <a:pt x="241" y="2291"/>
                    </a:cubicBezTo>
                    <a:cubicBezTo>
                      <a:pt x="239" y="2275"/>
                      <a:pt x="238" y="2259"/>
                      <a:pt x="236" y="2243"/>
                    </a:cubicBezTo>
                    <a:lnTo>
                      <a:pt x="236" y="2196"/>
                    </a:lnTo>
                    <a:lnTo>
                      <a:pt x="236" y="2151"/>
                    </a:lnTo>
                    <a:cubicBezTo>
                      <a:pt x="239" y="2139"/>
                      <a:pt x="243" y="2126"/>
                      <a:pt x="246" y="2114"/>
                    </a:cubicBezTo>
                    <a:cubicBezTo>
                      <a:pt x="228" y="2087"/>
                      <a:pt x="211" y="2059"/>
                      <a:pt x="193" y="2032"/>
                    </a:cubicBezTo>
                    <a:cubicBezTo>
                      <a:pt x="172" y="2002"/>
                      <a:pt x="150" y="1972"/>
                      <a:pt x="129" y="1942"/>
                    </a:cubicBezTo>
                    <a:cubicBezTo>
                      <a:pt x="111" y="1911"/>
                      <a:pt x="93" y="1881"/>
                      <a:pt x="75" y="1850"/>
                    </a:cubicBezTo>
                    <a:lnTo>
                      <a:pt x="27" y="1760"/>
                    </a:lnTo>
                    <a:cubicBezTo>
                      <a:pt x="18" y="1730"/>
                      <a:pt x="9" y="1701"/>
                      <a:pt x="0" y="1671"/>
                    </a:cubicBezTo>
                    <a:lnTo>
                      <a:pt x="107" y="1618"/>
                    </a:lnTo>
                    <a:lnTo>
                      <a:pt x="257" y="1576"/>
                    </a:lnTo>
                    <a:lnTo>
                      <a:pt x="412" y="1541"/>
                    </a:lnTo>
                    <a:lnTo>
                      <a:pt x="595" y="1518"/>
                    </a:lnTo>
                    <a:lnTo>
                      <a:pt x="777" y="1507"/>
                    </a:lnTo>
                    <a:cubicBezTo>
                      <a:pt x="793" y="1512"/>
                      <a:pt x="809" y="1518"/>
                      <a:pt x="825" y="1523"/>
                    </a:cubicBezTo>
                    <a:cubicBezTo>
                      <a:pt x="843" y="1526"/>
                      <a:pt x="860" y="1530"/>
                      <a:pt x="878" y="1533"/>
                    </a:cubicBezTo>
                    <a:cubicBezTo>
                      <a:pt x="898" y="1536"/>
                      <a:pt x="917" y="1538"/>
                      <a:pt x="937" y="1541"/>
                    </a:cubicBezTo>
                    <a:cubicBezTo>
                      <a:pt x="955" y="1545"/>
                      <a:pt x="973" y="1550"/>
                      <a:pt x="991" y="1554"/>
                    </a:cubicBezTo>
                    <a:cubicBezTo>
                      <a:pt x="1007" y="1561"/>
                      <a:pt x="1023" y="1569"/>
                      <a:pt x="1039" y="1576"/>
                    </a:cubicBezTo>
                    <a:lnTo>
                      <a:pt x="1093" y="1615"/>
                    </a:lnTo>
                    <a:cubicBezTo>
                      <a:pt x="1105" y="1630"/>
                      <a:pt x="1118" y="1645"/>
                      <a:pt x="1130" y="1660"/>
                    </a:cubicBezTo>
                    <a:lnTo>
                      <a:pt x="1087" y="1694"/>
                    </a:lnTo>
                    <a:cubicBezTo>
                      <a:pt x="1082" y="1706"/>
                      <a:pt x="1076" y="1717"/>
                      <a:pt x="1071" y="1729"/>
                    </a:cubicBezTo>
                    <a:cubicBezTo>
                      <a:pt x="1076" y="1740"/>
                      <a:pt x="1082" y="1752"/>
                      <a:pt x="1087" y="1763"/>
                    </a:cubicBezTo>
                    <a:cubicBezTo>
                      <a:pt x="1092" y="1774"/>
                      <a:pt x="1098" y="1786"/>
                      <a:pt x="1103" y="1797"/>
                    </a:cubicBezTo>
                    <a:cubicBezTo>
                      <a:pt x="1107" y="1809"/>
                      <a:pt x="1110" y="1822"/>
                      <a:pt x="1114" y="1834"/>
                    </a:cubicBezTo>
                    <a:cubicBezTo>
                      <a:pt x="1112" y="1846"/>
                      <a:pt x="1111" y="1859"/>
                      <a:pt x="1109" y="1871"/>
                    </a:cubicBezTo>
                    <a:cubicBezTo>
                      <a:pt x="1096" y="1885"/>
                      <a:pt x="1084" y="1899"/>
                      <a:pt x="1071" y="1913"/>
                    </a:cubicBezTo>
                    <a:lnTo>
                      <a:pt x="900" y="1948"/>
                    </a:lnTo>
                    <a:lnTo>
                      <a:pt x="900" y="1985"/>
                    </a:lnTo>
                    <a:cubicBezTo>
                      <a:pt x="902" y="1997"/>
                      <a:pt x="903" y="2010"/>
                      <a:pt x="905" y="2022"/>
                    </a:cubicBezTo>
                    <a:cubicBezTo>
                      <a:pt x="909" y="2036"/>
                      <a:pt x="912" y="2050"/>
                      <a:pt x="916" y="2064"/>
                    </a:cubicBezTo>
                    <a:lnTo>
                      <a:pt x="916" y="2103"/>
                    </a:lnTo>
                    <a:cubicBezTo>
                      <a:pt x="912" y="2116"/>
                      <a:pt x="909" y="2130"/>
                      <a:pt x="905" y="2143"/>
                    </a:cubicBezTo>
                    <a:cubicBezTo>
                      <a:pt x="900" y="2154"/>
                      <a:pt x="894" y="2164"/>
                      <a:pt x="889" y="2175"/>
                    </a:cubicBezTo>
                    <a:cubicBezTo>
                      <a:pt x="875" y="2184"/>
                      <a:pt x="860" y="2192"/>
                      <a:pt x="846" y="2201"/>
                    </a:cubicBezTo>
                    <a:lnTo>
                      <a:pt x="889" y="2241"/>
                    </a:lnTo>
                    <a:cubicBezTo>
                      <a:pt x="905" y="2253"/>
                      <a:pt x="921" y="2266"/>
                      <a:pt x="937" y="2278"/>
                    </a:cubicBezTo>
                    <a:cubicBezTo>
                      <a:pt x="955" y="2289"/>
                      <a:pt x="973" y="2301"/>
                      <a:pt x="991" y="2312"/>
                    </a:cubicBezTo>
                    <a:lnTo>
                      <a:pt x="1044" y="2336"/>
                    </a:lnTo>
                    <a:cubicBezTo>
                      <a:pt x="1060" y="2339"/>
                      <a:pt x="1077" y="2343"/>
                      <a:pt x="1093" y="2346"/>
                    </a:cubicBezTo>
                    <a:cubicBezTo>
                      <a:pt x="1105" y="2337"/>
                      <a:pt x="1118" y="2329"/>
                      <a:pt x="1130" y="2320"/>
                    </a:cubicBezTo>
                    <a:lnTo>
                      <a:pt x="1157" y="2275"/>
                    </a:lnTo>
                    <a:cubicBezTo>
                      <a:pt x="1169" y="2257"/>
                      <a:pt x="1182" y="2238"/>
                      <a:pt x="1194" y="2220"/>
                    </a:cubicBezTo>
                    <a:cubicBezTo>
                      <a:pt x="1205" y="2199"/>
                      <a:pt x="1216" y="2177"/>
                      <a:pt x="1227" y="2156"/>
                    </a:cubicBezTo>
                    <a:cubicBezTo>
                      <a:pt x="1234" y="2133"/>
                      <a:pt x="1241" y="2111"/>
                      <a:pt x="1248" y="2088"/>
                    </a:cubicBezTo>
                    <a:lnTo>
                      <a:pt x="1275" y="2022"/>
                    </a:lnTo>
                    <a:cubicBezTo>
                      <a:pt x="1280" y="2002"/>
                      <a:pt x="1286" y="1981"/>
                      <a:pt x="1291" y="1961"/>
                    </a:cubicBezTo>
                    <a:cubicBezTo>
                      <a:pt x="1293" y="1945"/>
                      <a:pt x="1294" y="1929"/>
                      <a:pt x="1296" y="1913"/>
                    </a:cubicBezTo>
                    <a:cubicBezTo>
                      <a:pt x="1294" y="1902"/>
                      <a:pt x="1293" y="1890"/>
                      <a:pt x="1291" y="1879"/>
                    </a:cubicBezTo>
                    <a:lnTo>
                      <a:pt x="1318" y="1876"/>
                    </a:lnTo>
                    <a:cubicBezTo>
                      <a:pt x="1321" y="1874"/>
                      <a:pt x="1325" y="1873"/>
                      <a:pt x="1328" y="1871"/>
                    </a:cubicBezTo>
                    <a:cubicBezTo>
                      <a:pt x="1333" y="1869"/>
                      <a:pt x="1339" y="1868"/>
                      <a:pt x="1344" y="1866"/>
                    </a:cubicBezTo>
                    <a:cubicBezTo>
                      <a:pt x="1346" y="1864"/>
                      <a:pt x="1348" y="1863"/>
                      <a:pt x="1350" y="1861"/>
                    </a:cubicBezTo>
                    <a:cubicBezTo>
                      <a:pt x="1353" y="1859"/>
                      <a:pt x="1357" y="1857"/>
                      <a:pt x="1360" y="1855"/>
                    </a:cubicBezTo>
                    <a:cubicBezTo>
                      <a:pt x="1362" y="1852"/>
                      <a:pt x="1364" y="1850"/>
                      <a:pt x="1366" y="1847"/>
                    </a:cubicBezTo>
                    <a:cubicBezTo>
                      <a:pt x="1370" y="1843"/>
                      <a:pt x="1373" y="1838"/>
                      <a:pt x="1377" y="1834"/>
                    </a:cubicBezTo>
                    <a:cubicBezTo>
                      <a:pt x="1373" y="1823"/>
                      <a:pt x="1370" y="1811"/>
                      <a:pt x="1366" y="1800"/>
                    </a:cubicBezTo>
                    <a:cubicBezTo>
                      <a:pt x="1370" y="1784"/>
                      <a:pt x="1373" y="1768"/>
                      <a:pt x="1377" y="1752"/>
                    </a:cubicBezTo>
                    <a:cubicBezTo>
                      <a:pt x="1384" y="1735"/>
                      <a:pt x="1391" y="1719"/>
                      <a:pt x="1398" y="1702"/>
                    </a:cubicBezTo>
                    <a:cubicBezTo>
                      <a:pt x="1409" y="1685"/>
                      <a:pt x="1419" y="1669"/>
                      <a:pt x="1430" y="1652"/>
                    </a:cubicBezTo>
                    <a:cubicBezTo>
                      <a:pt x="1441" y="1639"/>
                      <a:pt x="1451" y="1626"/>
                      <a:pt x="1462" y="1613"/>
                    </a:cubicBezTo>
                    <a:cubicBezTo>
                      <a:pt x="1476" y="1602"/>
                      <a:pt x="1491" y="1592"/>
                      <a:pt x="1505" y="1581"/>
                    </a:cubicBezTo>
                    <a:lnTo>
                      <a:pt x="1575" y="1554"/>
                    </a:lnTo>
                    <a:lnTo>
                      <a:pt x="1666" y="1536"/>
                    </a:lnTo>
                    <a:cubicBezTo>
                      <a:pt x="1698" y="1533"/>
                      <a:pt x="1730" y="1531"/>
                      <a:pt x="1762" y="1528"/>
                    </a:cubicBezTo>
                    <a:lnTo>
                      <a:pt x="1864" y="1518"/>
                    </a:lnTo>
                    <a:lnTo>
                      <a:pt x="1971" y="1507"/>
                    </a:lnTo>
                    <a:lnTo>
                      <a:pt x="2067" y="1486"/>
                    </a:lnTo>
                    <a:lnTo>
                      <a:pt x="2266" y="1438"/>
                    </a:lnTo>
                    <a:lnTo>
                      <a:pt x="2480" y="1386"/>
                    </a:lnTo>
                    <a:lnTo>
                      <a:pt x="2700" y="1333"/>
                    </a:lnTo>
                    <a:lnTo>
                      <a:pt x="2892" y="1277"/>
                    </a:lnTo>
                    <a:cubicBezTo>
                      <a:pt x="2880" y="1272"/>
                      <a:pt x="2867" y="1267"/>
                      <a:pt x="2855" y="1262"/>
                    </a:cubicBezTo>
                    <a:cubicBezTo>
                      <a:pt x="2882" y="1257"/>
                      <a:pt x="2908" y="1251"/>
                      <a:pt x="2935" y="1246"/>
                    </a:cubicBezTo>
                    <a:lnTo>
                      <a:pt x="2994" y="1222"/>
                    </a:lnTo>
                    <a:lnTo>
                      <a:pt x="3053" y="1193"/>
                    </a:lnTo>
                    <a:cubicBezTo>
                      <a:pt x="3069" y="1182"/>
                      <a:pt x="3085" y="1172"/>
                      <a:pt x="3101" y="1161"/>
                    </a:cubicBezTo>
                    <a:cubicBezTo>
                      <a:pt x="3119" y="1151"/>
                      <a:pt x="3137" y="1140"/>
                      <a:pt x="3155" y="1130"/>
                    </a:cubicBezTo>
                    <a:lnTo>
                      <a:pt x="3208" y="1106"/>
                    </a:lnTo>
                    <a:cubicBezTo>
                      <a:pt x="3219" y="1125"/>
                      <a:pt x="3229" y="1145"/>
                      <a:pt x="3240" y="1164"/>
                    </a:cubicBezTo>
                    <a:cubicBezTo>
                      <a:pt x="3258" y="1182"/>
                      <a:pt x="3276" y="1201"/>
                      <a:pt x="3294" y="1219"/>
                    </a:cubicBezTo>
                    <a:cubicBezTo>
                      <a:pt x="3317" y="1236"/>
                      <a:pt x="3341" y="1252"/>
                      <a:pt x="3364" y="1269"/>
                    </a:cubicBezTo>
                    <a:lnTo>
                      <a:pt x="3433" y="1320"/>
                    </a:lnTo>
                    <a:lnTo>
                      <a:pt x="3492" y="1367"/>
                    </a:lnTo>
                    <a:lnTo>
                      <a:pt x="3610" y="1478"/>
                    </a:lnTo>
                    <a:cubicBezTo>
                      <a:pt x="3646" y="1518"/>
                      <a:pt x="3681" y="1559"/>
                      <a:pt x="3717" y="1599"/>
                    </a:cubicBezTo>
                    <a:cubicBezTo>
                      <a:pt x="3749" y="1640"/>
                      <a:pt x="3782" y="1680"/>
                      <a:pt x="3814" y="1721"/>
                    </a:cubicBezTo>
                    <a:lnTo>
                      <a:pt x="3937" y="1919"/>
                    </a:lnTo>
                    <a:cubicBezTo>
                      <a:pt x="3974" y="1988"/>
                      <a:pt x="4012" y="2056"/>
                      <a:pt x="4049" y="2125"/>
                    </a:cubicBezTo>
                    <a:cubicBezTo>
                      <a:pt x="4079" y="2193"/>
                      <a:pt x="4110" y="2262"/>
                      <a:pt x="4140" y="2330"/>
                    </a:cubicBezTo>
                    <a:cubicBezTo>
                      <a:pt x="4167" y="2401"/>
                      <a:pt x="4194" y="2471"/>
                      <a:pt x="4221" y="2542"/>
                    </a:cubicBezTo>
                    <a:cubicBezTo>
                      <a:pt x="4251" y="2615"/>
                      <a:pt x="4282" y="2688"/>
                      <a:pt x="4312" y="2761"/>
                    </a:cubicBezTo>
                    <a:cubicBezTo>
                      <a:pt x="4344" y="2835"/>
                      <a:pt x="4376" y="2908"/>
                      <a:pt x="4408" y="2982"/>
                    </a:cubicBezTo>
                    <a:cubicBezTo>
                      <a:pt x="4429" y="3026"/>
                      <a:pt x="4451" y="3070"/>
                      <a:pt x="4472" y="3114"/>
                    </a:cubicBezTo>
                    <a:cubicBezTo>
                      <a:pt x="4494" y="3159"/>
                      <a:pt x="4515" y="3204"/>
                      <a:pt x="4537" y="3249"/>
                    </a:cubicBezTo>
                    <a:cubicBezTo>
                      <a:pt x="4553" y="3295"/>
                      <a:pt x="4569" y="3340"/>
                      <a:pt x="4585" y="3386"/>
                    </a:cubicBezTo>
                    <a:cubicBezTo>
                      <a:pt x="4599" y="3433"/>
                      <a:pt x="4614" y="3479"/>
                      <a:pt x="4628" y="3526"/>
                    </a:cubicBezTo>
                    <a:cubicBezTo>
                      <a:pt x="4639" y="3576"/>
                      <a:pt x="4649" y="3626"/>
                      <a:pt x="4660" y="3676"/>
                    </a:cubicBezTo>
                    <a:cubicBezTo>
                      <a:pt x="4665" y="3728"/>
                      <a:pt x="4671" y="3780"/>
                      <a:pt x="4676" y="3832"/>
                    </a:cubicBezTo>
                    <a:lnTo>
                      <a:pt x="5083" y="3861"/>
                    </a:lnTo>
                    <a:cubicBezTo>
                      <a:pt x="5106" y="3858"/>
                      <a:pt x="5130" y="3854"/>
                      <a:pt x="5153" y="3851"/>
                    </a:cubicBezTo>
                    <a:cubicBezTo>
                      <a:pt x="5180" y="3846"/>
                      <a:pt x="5206" y="3842"/>
                      <a:pt x="5233" y="3837"/>
                    </a:cubicBezTo>
                    <a:cubicBezTo>
                      <a:pt x="5262" y="3835"/>
                      <a:pt x="5290" y="3832"/>
                      <a:pt x="5319" y="3830"/>
                    </a:cubicBezTo>
                    <a:lnTo>
                      <a:pt x="5404" y="3827"/>
                    </a:lnTo>
                    <a:cubicBezTo>
                      <a:pt x="5429" y="3830"/>
                      <a:pt x="5454" y="3834"/>
                      <a:pt x="5479" y="3837"/>
                    </a:cubicBezTo>
                    <a:lnTo>
                      <a:pt x="5554" y="3861"/>
                    </a:lnTo>
                    <a:lnTo>
                      <a:pt x="5624" y="3840"/>
                    </a:lnTo>
                    <a:cubicBezTo>
                      <a:pt x="5653" y="3837"/>
                      <a:pt x="5681" y="3833"/>
                      <a:pt x="5710" y="3830"/>
                    </a:cubicBezTo>
                    <a:lnTo>
                      <a:pt x="5790" y="3827"/>
                    </a:lnTo>
                    <a:cubicBezTo>
                      <a:pt x="5820" y="3824"/>
                      <a:pt x="5851" y="3822"/>
                      <a:pt x="5881" y="3819"/>
                    </a:cubicBezTo>
                    <a:cubicBezTo>
                      <a:pt x="5908" y="3815"/>
                      <a:pt x="5934" y="3810"/>
                      <a:pt x="5961" y="3806"/>
                    </a:cubicBezTo>
                    <a:lnTo>
                      <a:pt x="6149" y="3758"/>
                    </a:lnTo>
                    <a:lnTo>
                      <a:pt x="6347" y="3703"/>
                    </a:lnTo>
                    <a:lnTo>
                      <a:pt x="6545" y="3653"/>
                    </a:lnTo>
                    <a:cubicBezTo>
                      <a:pt x="6542" y="3622"/>
                      <a:pt x="6538" y="3591"/>
                      <a:pt x="6535" y="3560"/>
                    </a:cubicBezTo>
                    <a:cubicBezTo>
                      <a:pt x="6522" y="3530"/>
                      <a:pt x="6510" y="3501"/>
                      <a:pt x="6497" y="3471"/>
                    </a:cubicBezTo>
                    <a:cubicBezTo>
                      <a:pt x="6477" y="3440"/>
                      <a:pt x="6458" y="3409"/>
                      <a:pt x="6438" y="3378"/>
                    </a:cubicBezTo>
                    <a:cubicBezTo>
                      <a:pt x="6411" y="3348"/>
                      <a:pt x="6385" y="3318"/>
                      <a:pt x="6358" y="3288"/>
                    </a:cubicBezTo>
                    <a:lnTo>
                      <a:pt x="6277" y="3204"/>
                    </a:lnTo>
                    <a:cubicBezTo>
                      <a:pt x="6249" y="3176"/>
                      <a:pt x="6220" y="3148"/>
                      <a:pt x="6192" y="3120"/>
                    </a:cubicBezTo>
                    <a:cubicBezTo>
                      <a:pt x="6169" y="3094"/>
                      <a:pt x="6145" y="3069"/>
                      <a:pt x="6122" y="3043"/>
                    </a:cubicBezTo>
                    <a:lnTo>
                      <a:pt x="5908" y="2784"/>
                    </a:lnTo>
                    <a:lnTo>
                      <a:pt x="5710" y="2531"/>
                    </a:lnTo>
                    <a:lnTo>
                      <a:pt x="5522" y="2267"/>
                    </a:lnTo>
                    <a:lnTo>
                      <a:pt x="5201" y="1705"/>
                    </a:lnTo>
                    <a:lnTo>
                      <a:pt x="5104" y="1602"/>
                    </a:lnTo>
                    <a:lnTo>
                      <a:pt x="4992" y="1496"/>
                    </a:lnTo>
                    <a:lnTo>
                      <a:pt x="4879" y="1394"/>
                    </a:lnTo>
                    <a:lnTo>
                      <a:pt x="4778" y="1298"/>
                    </a:lnTo>
                    <a:cubicBezTo>
                      <a:pt x="4749" y="1248"/>
                      <a:pt x="4721" y="1198"/>
                      <a:pt x="4692" y="1148"/>
                    </a:cubicBezTo>
                    <a:lnTo>
                      <a:pt x="4746" y="1130"/>
                    </a:lnTo>
                    <a:cubicBezTo>
                      <a:pt x="4758" y="1138"/>
                      <a:pt x="4771" y="1145"/>
                      <a:pt x="4783" y="1153"/>
                    </a:cubicBezTo>
                    <a:lnTo>
                      <a:pt x="4847" y="1174"/>
                    </a:lnTo>
                    <a:cubicBezTo>
                      <a:pt x="4865" y="1180"/>
                      <a:pt x="4883" y="1187"/>
                      <a:pt x="4901" y="1193"/>
                    </a:cubicBezTo>
                    <a:cubicBezTo>
                      <a:pt x="4921" y="1198"/>
                      <a:pt x="4940" y="1204"/>
                      <a:pt x="4960" y="1209"/>
                    </a:cubicBezTo>
                    <a:cubicBezTo>
                      <a:pt x="4953" y="1218"/>
                      <a:pt x="4945" y="1226"/>
                      <a:pt x="4938" y="1235"/>
                    </a:cubicBezTo>
                    <a:lnTo>
                      <a:pt x="5099" y="1288"/>
                    </a:lnTo>
                    <a:lnTo>
                      <a:pt x="5206" y="1288"/>
                    </a:lnTo>
                    <a:lnTo>
                      <a:pt x="5345" y="1285"/>
                    </a:lnTo>
                    <a:lnTo>
                      <a:pt x="5506" y="1280"/>
                    </a:lnTo>
                    <a:lnTo>
                      <a:pt x="5672" y="1280"/>
                    </a:lnTo>
                    <a:lnTo>
                      <a:pt x="5838" y="1280"/>
                    </a:lnTo>
                    <a:lnTo>
                      <a:pt x="5994" y="1280"/>
                    </a:lnTo>
                    <a:lnTo>
                      <a:pt x="6133" y="1288"/>
                    </a:lnTo>
                    <a:lnTo>
                      <a:pt x="6240" y="1293"/>
                    </a:lnTo>
                    <a:cubicBezTo>
                      <a:pt x="6265" y="1297"/>
                      <a:pt x="6290" y="1300"/>
                      <a:pt x="6315" y="1304"/>
                    </a:cubicBezTo>
                    <a:lnTo>
                      <a:pt x="6395" y="1328"/>
                    </a:lnTo>
                    <a:cubicBezTo>
                      <a:pt x="6411" y="1338"/>
                      <a:pt x="6427" y="1347"/>
                      <a:pt x="6443" y="1357"/>
                    </a:cubicBezTo>
                    <a:cubicBezTo>
                      <a:pt x="6452" y="1365"/>
                      <a:pt x="6461" y="1372"/>
                      <a:pt x="6470" y="1380"/>
                    </a:cubicBezTo>
                    <a:cubicBezTo>
                      <a:pt x="6477" y="1390"/>
                      <a:pt x="6485" y="1399"/>
                      <a:pt x="6492" y="1409"/>
                    </a:cubicBezTo>
                    <a:lnTo>
                      <a:pt x="6518" y="1441"/>
                    </a:lnTo>
                    <a:lnTo>
                      <a:pt x="6561" y="1478"/>
                    </a:lnTo>
                    <a:cubicBezTo>
                      <a:pt x="6572" y="1483"/>
                      <a:pt x="6582" y="1489"/>
                      <a:pt x="6593" y="1494"/>
                    </a:cubicBezTo>
                    <a:cubicBezTo>
                      <a:pt x="6607" y="1496"/>
                      <a:pt x="6622" y="1497"/>
                      <a:pt x="6636" y="1499"/>
                    </a:cubicBezTo>
                    <a:lnTo>
                      <a:pt x="6685" y="1502"/>
                    </a:lnTo>
                    <a:cubicBezTo>
                      <a:pt x="6703" y="1504"/>
                      <a:pt x="6720" y="1505"/>
                      <a:pt x="6738" y="1507"/>
                    </a:cubicBezTo>
                    <a:cubicBezTo>
                      <a:pt x="6756" y="1509"/>
                      <a:pt x="6774" y="1510"/>
                      <a:pt x="6792" y="1512"/>
                    </a:cubicBezTo>
                    <a:lnTo>
                      <a:pt x="6845" y="1565"/>
                    </a:lnTo>
                    <a:cubicBezTo>
                      <a:pt x="6856" y="1567"/>
                      <a:pt x="6866" y="1568"/>
                      <a:pt x="6877" y="1570"/>
                    </a:cubicBezTo>
                    <a:lnTo>
                      <a:pt x="6947" y="1570"/>
                    </a:lnTo>
                    <a:lnTo>
                      <a:pt x="7038" y="1576"/>
                    </a:lnTo>
                    <a:lnTo>
                      <a:pt x="7134" y="1576"/>
                    </a:lnTo>
                    <a:cubicBezTo>
                      <a:pt x="7164" y="1577"/>
                      <a:pt x="7195" y="1577"/>
                      <a:pt x="7225" y="1578"/>
                    </a:cubicBezTo>
                    <a:lnTo>
                      <a:pt x="7300" y="1581"/>
                    </a:lnTo>
                    <a:cubicBezTo>
                      <a:pt x="7331" y="1585"/>
                      <a:pt x="7361" y="1590"/>
                      <a:pt x="7392" y="1594"/>
                    </a:cubicBezTo>
                    <a:lnTo>
                      <a:pt x="7504" y="1610"/>
                    </a:lnTo>
                    <a:lnTo>
                      <a:pt x="7616" y="1623"/>
                    </a:lnTo>
                    <a:lnTo>
                      <a:pt x="7724" y="1636"/>
                    </a:lnTo>
                    <a:cubicBezTo>
                      <a:pt x="7754" y="1639"/>
                      <a:pt x="7785" y="1641"/>
                      <a:pt x="7815" y="1644"/>
                    </a:cubicBezTo>
                    <a:lnTo>
                      <a:pt x="7922" y="1647"/>
                    </a:lnTo>
                    <a:lnTo>
                      <a:pt x="8040" y="1647"/>
                    </a:lnTo>
                    <a:lnTo>
                      <a:pt x="8163" y="1644"/>
                    </a:lnTo>
                    <a:lnTo>
                      <a:pt x="8275" y="1644"/>
                    </a:lnTo>
                    <a:lnTo>
                      <a:pt x="8377" y="1652"/>
                    </a:lnTo>
                    <a:cubicBezTo>
                      <a:pt x="8386" y="1642"/>
                      <a:pt x="8395" y="1633"/>
                      <a:pt x="8404" y="1623"/>
                    </a:cubicBezTo>
                    <a:cubicBezTo>
                      <a:pt x="8418" y="1616"/>
                      <a:pt x="8433" y="1609"/>
                      <a:pt x="8447" y="1602"/>
                    </a:cubicBezTo>
                    <a:cubicBezTo>
                      <a:pt x="8461" y="1594"/>
                      <a:pt x="8476" y="1586"/>
                      <a:pt x="8490" y="1578"/>
                    </a:cubicBezTo>
                    <a:cubicBezTo>
                      <a:pt x="8499" y="1571"/>
                      <a:pt x="8507" y="1564"/>
                      <a:pt x="8516" y="1557"/>
                    </a:cubicBezTo>
                    <a:cubicBezTo>
                      <a:pt x="8525" y="1547"/>
                      <a:pt x="8534" y="1538"/>
                      <a:pt x="8543" y="1528"/>
                    </a:cubicBezTo>
                    <a:cubicBezTo>
                      <a:pt x="8545" y="1518"/>
                      <a:pt x="8546" y="1509"/>
                      <a:pt x="8548" y="1499"/>
                    </a:cubicBezTo>
                    <a:cubicBezTo>
                      <a:pt x="8546" y="1492"/>
                      <a:pt x="8545" y="1485"/>
                      <a:pt x="8543" y="1478"/>
                    </a:cubicBezTo>
                    <a:lnTo>
                      <a:pt x="8543" y="1454"/>
                    </a:lnTo>
                    <a:cubicBezTo>
                      <a:pt x="8545" y="1444"/>
                      <a:pt x="8546" y="1435"/>
                      <a:pt x="8548" y="1425"/>
                    </a:cubicBezTo>
                    <a:cubicBezTo>
                      <a:pt x="8555" y="1411"/>
                      <a:pt x="8563" y="1397"/>
                      <a:pt x="8570" y="1383"/>
                    </a:cubicBezTo>
                    <a:cubicBezTo>
                      <a:pt x="8590" y="1362"/>
                      <a:pt x="8609" y="1341"/>
                      <a:pt x="8629" y="1320"/>
                    </a:cubicBezTo>
                    <a:cubicBezTo>
                      <a:pt x="8652" y="1299"/>
                      <a:pt x="8675" y="1277"/>
                      <a:pt x="8698" y="1256"/>
                    </a:cubicBezTo>
                    <a:cubicBezTo>
                      <a:pt x="8714" y="1235"/>
                      <a:pt x="8731" y="1214"/>
                      <a:pt x="8747" y="1193"/>
                    </a:cubicBezTo>
                    <a:lnTo>
                      <a:pt x="8768" y="1148"/>
                    </a:lnTo>
                    <a:cubicBezTo>
                      <a:pt x="8775" y="1130"/>
                      <a:pt x="8783" y="1111"/>
                      <a:pt x="8790" y="1093"/>
                    </a:cubicBezTo>
                    <a:cubicBezTo>
                      <a:pt x="8793" y="1074"/>
                      <a:pt x="8797" y="1056"/>
                      <a:pt x="8800" y="1037"/>
                    </a:cubicBezTo>
                    <a:cubicBezTo>
                      <a:pt x="8807" y="1019"/>
                      <a:pt x="8815" y="1002"/>
                      <a:pt x="8822" y="984"/>
                    </a:cubicBezTo>
                    <a:cubicBezTo>
                      <a:pt x="8829" y="968"/>
                      <a:pt x="8836" y="953"/>
                      <a:pt x="8843" y="937"/>
                    </a:cubicBezTo>
                    <a:cubicBezTo>
                      <a:pt x="8852" y="924"/>
                      <a:pt x="8861" y="910"/>
                      <a:pt x="8870" y="897"/>
                    </a:cubicBezTo>
                    <a:cubicBezTo>
                      <a:pt x="8884" y="887"/>
                      <a:pt x="8899" y="878"/>
                      <a:pt x="8913" y="868"/>
                    </a:cubicBezTo>
                    <a:cubicBezTo>
                      <a:pt x="8929" y="858"/>
                      <a:pt x="8945" y="847"/>
                      <a:pt x="8961" y="837"/>
                    </a:cubicBezTo>
                    <a:lnTo>
                      <a:pt x="8993" y="802"/>
                    </a:lnTo>
                    <a:lnTo>
                      <a:pt x="9014" y="757"/>
                    </a:lnTo>
                    <a:lnTo>
                      <a:pt x="9014" y="723"/>
                    </a:lnTo>
                    <a:lnTo>
                      <a:pt x="9014" y="694"/>
                    </a:lnTo>
                    <a:cubicBezTo>
                      <a:pt x="9012" y="683"/>
                      <a:pt x="9011" y="673"/>
                      <a:pt x="9009" y="662"/>
                    </a:cubicBezTo>
                    <a:cubicBezTo>
                      <a:pt x="9007" y="652"/>
                      <a:pt x="9006" y="641"/>
                      <a:pt x="9004" y="631"/>
                    </a:cubicBezTo>
                    <a:cubicBezTo>
                      <a:pt x="9007" y="619"/>
                      <a:pt x="9011" y="606"/>
                      <a:pt x="9014" y="594"/>
                    </a:cubicBezTo>
                    <a:lnTo>
                      <a:pt x="8886" y="538"/>
                    </a:lnTo>
                    <a:lnTo>
                      <a:pt x="8757" y="478"/>
                    </a:lnTo>
                    <a:lnTo>
                      <a:pt x="8650" y="412"/>
                    </a:lnTo>
                    <a:cubicBezTo>
                      <a:pt x="8620" y="387"/>
                      <a:pt x="8589" y="363"/>
                      <a:pt x="8559" y="338"/>
                    </a:cubicBezTo>
                    <a:cubicBezTo>
                      <a:pt x="8534" y="310"/>
                      <a:pt x="8509" y="281"/>
                      <a:pt x="8484" y="253"/>
                    </a:cubicBezTo>
                    <a:cubicBezTo>
                      <a:pt x="8456" y="207"/>
                      <a:pt x="8427" y="162"/>
                      <a:pt x="8399" y="116"/>
                    </a:cubicBezTo>
                    <a:lnTo>
                      <a:pt x="8468" y="92"/>
                    </a:lnTo>
                    <a:cubicBezTo>
                      <a:pt x="8495" y="89"/>
                      <a:pt x="8521" y="85"/>
                      <a:pt x="8548" y="82"/>
                    </a:cubicBezTo>
                    <a:lnTo>
                      <a:pt x="8640" y="61"/>
                    </a:lnTo>
                    <a:lnTo>
                      <a:pt x="8698" y="3"/>
                    </a:lnTo>
                    <a:lnTo>
                      <a:pt x="87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02" name="Freeform 19">
                <a:extLst>
                  <a:ext uri="{FF2B5EF4-FFF2-40B4-BE49-F238E27FC236}">
                    <a16:creationId xmlns:a16="http://schemas.microsoft.com/office/drawing/2014/main" id="{229CFDEA-2080-4D83-B7BA-7F5015CAE9C7}"/>
                  </a:ext>
                </a:extLst>
              </p:cNvPr>
              <p:cNvSpPr>
                <a:spLocks/>
              </p:cNvSpPr>
              <p:nvPr/>
            </p:nvSpPr>
            <p:spPr bwMode="auto">
              <a:xfrm>
                <a:off x="3618318" y="1512649"/>
                <a:ext cx="554512" cy="743794"/>
              </a:xfrm>
              <a:custGeom>
                <a:avLst/>
                <a:gdLst>
                  <a:gd name="T0" fmla="*/ 273 w 417"/>
                  <a:gd name="T1" fmla="*/ 17 h 560"/>
                  <a:gd name="T2" fmla="*/ 290 w 417"/>
                  <a:gd name="T3" fmla="*/ 37 h 560"/>
                  <a:gd name="T4" fmla="*/ 301 w 417"/>
                  <a:gd name="T5" fmla="*/ 61 h 560"/>
                  <a:gd name="T6" fmla="*/ 339 w 417"/>
                  <a:gd name="T7" fmla="*/ 92 h 560"/>
                  <a:gd name="T8" fmla="*/ 364 w 417"/>
                  <a:gd name="T9" fmla="*/ 121 h 560"/>
                  <a:gd name="T10" fmla="*/ 385 w 417"/>
                  <a:gd name="T11" fmla="*/ 160 h 560"/>
                  <a:gd name="T12" fmla="*/ 393 w 417"/>
                  <a:gd name="T13" fmla="*/ 224 h 560"/>
                  <a:gd name="T14" fmla="*/ 402 w 417"/>
                  <a:gd name="T15" fmla="*/ 251 h 560"/>
                  <a:gd name="T16" fmla="*/ 411 w 417"/>
                  <a:gd name="T17" fmla="*/ 272 h 560"/>
                  <a:gd name="T18" fmla="*/ 417 w 417"/>
                  <a:gd name="T19" fmla="*/ 292 h 560"/>
                  <a:gd name="T20" fmla="*/ 416 w 417"/>
                  <a:gd name="T21" fmla="*/ 321 h 560"/>
                  <a:gd name="T22" fmla="*/ 408 w 417"/>
                  <a:gd name="T23" fmla="*/ 365 h 560"/>
                  <a:gd name="T24" fmla="*/ 408 w 417"/>
                  <a:gd name="T25" fmla="*/ 400 h 560"/>
                  <a:gd name="T26" fmla="*/ 409 w 417"/>
                  <a:gd name="T27" fmla="*/ 426 h 560"/>
                  <a:gd name="T28" fmla="*/ 402 w 417"/>
                  <a:gd name="T29" fmla="*/ 448 h 560"/>
                  <a:gd name="T30" fmla="*/ 372 w 417"/>
                  <a:gd name="T31" fmla="*/ 474 h 560"/>
                  <a:gd name="T32" fmla="*/ 380 w 417"/>
                  <a:gd name="T33" fmla="*/ 510 h 560"/>
                  <a:gd name="T34" fmla="*/ 382 w 417"/>
                  <a:gd name="T35" fmla="*/ 521 h 560"/>
                  <a:gd name="T36" fmla="*/ 374 w 417"/>
                  <a:gd name="T37" fmla="*/ 539 h 560"/>
                  <a:gd name="T38" fmla="*/ 361 w 417"/>
                  <a:gd name="T39" fmla="*/ 554 h 560"/>
                  <a:gd name="T40" fmla="*/ 336 w 417"/>
                  <a:gd name="T41" fmla="*/ 552 h 560"/>
                  <a:gd name="T42" fmla="*/ 288 w 417"/>
                  <a:gd name="T43" fmla="*/ 539 h 560"/>
                  <a:gd name="T44" fmla="*/ 232 w 417"/>
                  <a:gd name="T45" fmla="*/ 526 h 560"/>
                  <a:gd name="T46" fmla="*/ 179 w 417"/>
                  <a:gd name="T47" fmla="*/ 512 h 560"/>
                  <a:gd name="T48" fmla="*/ 141 w 417"/>
                  <a:gd name="T49" fmla="*/ 494 h 560"/>
                  <a:gd name="T50" fmla="*/ 130 w 417"/>
                  <a:gd name="T51" fmla="*/ 474 h 560"/>
                  <a:gd name="T52" fmla="*/ 130 w 417"/>
                  <a:gd name="T53" fmla="*/ 457 h 560"/>
                  <a:gd name="T54" fmla="*/ 115 w 417"/>
                  <a:gd name="T55" fmla="*/ 431 h 560"/>
                  <a:gd name="T56" fmla="*/ 75 w 417"/>
                  <a:gd name="T57" fmla="*/ 390 h 560"/>
                  <a:gd name="T58" fmla="*/ 36 w 417"/>
                  <a:gd name="T59" fmla="*/ 352 h 560"/>
                  <a:gd name="T60" fmla="*/ 12 w 417"/>
                  <a:gd name="T61" fmla="*/ 307 h 560"/>
                  <a:gd name="T62" fmla="*/ 0 w 417"/>
                  <a:gd name="T63" fmla="*/ 248 h 560"/>
                  <a:gd name="T64" fmla="*/ 4 w 417"/>
                  <a:gd name="T65" fmla="*/ 187 h 560"/>
                  <a:gd name="T66" fmla="*/ 20 w 417"/>
                  <a:gd name="T67" fmla="*/ 135 h 560"/>
                  <a:gd name="T68" fmla="*/ 26 w 417"/>
                  <a:gd name="T69" fmla="*/ 105 h 560"/>
                  <a:gd name="T70" fmla="*/ 39 w 417"/>
                  <a:gd name="T71" fmla="*/ 101 h 560"/>
                  <a:gd name="T72" fmla="*/ 51 w 417"/>
                  <a:gd name="T73" fmla="*/ 84 h 560"/>
                  <a:gd name="T74" fmla="*/ 62 w 417"/>
                  <a:gd name="T75" fmla="*/ 70 h 560"/>
                  <a:gd name="T76" fmla="*/ 104 w 417"/>
                  <a:gd name="T77" fmla="*/ 51 h 560"/>
                  <a:gd name="T78" fmla="*/ 128 w 417"/>
                  <a:gd name="T79" fmla="*/ 40 h 560"/>
                  <a:gd name="T80" fmla="*/ 141 w 417"/>
                  <a:gd name="T81" fmla="*/ 25 h 560"/>
                  <a:gd name="T82" fmla="*/ 154 w 417"/>
                  <a:gd name="T83" fmla="*/ 27 h 560"/>
                  <a:gd name="T84" fmla="*/ 163 w 417"/>
                  <a:gd name="T85" fmla="*/ 25 h 560"/>
                  <a:gd name="T86" fmla="*/ 166 w 417"/>
                  <a:gd name="T87" fmla="*/ 18 h 560"/>
                  <a:gd name="T88" fmla="*/ 171 w 417"/>
                  <a:gd name="T89" fmla="*/ 16 h 560"/>
                  <a:gd name="T90" fmla="*/ 181 w 417"/>
                  <a:gd name="T91" fmla="*/ 13 h 560"/>
                  <a:gd name="T92" fmla="*/ 207 w 417"/>
                  <a:gd name="T93" fmla="*/ 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7" h="560">
                    <a:moveTo>
                      <a:pt x="220" y="0"/>
                    </a:moveTo>
                    <a:lnTo>
                      <a:pt x="273" y="17"/>
                    </a:lnTo>
                    <a:lnTo>
                      <a:pt x="284" y="25"/>
                    </a:lnTo>
                    <a:lnTo>
                      <a:pt x="290" y="37"/>
                    </a:lnTo>
                    <a:lnTo>
                      <a:pt x="295" y="48"/>
                    </a:lnTo>
                    <a:lnTo>
                      <a:pt x="301" y="61"/>
                    </a:lnTo>
                    <a:lnTo>
                      <a:pt x="306" y="73"/>
                    </a:lnTo>
                    <a:lnTo>
                      <a:pt x="339" y="92"/>
                    </a:lnTo>
                    <a:lnTo>
                      <a:pt x="351" y="104"/>
                    </a:lnTo>
                    <a:lnTo>
                      <a:pt x="364" y="121"/>
                    </a:lnTo>
                    <a:lnTo>
                      <a:pt x="376" y="140"/>
                    </a:lnTo>
                    <a:lnTo>
                      <a:pt x="385" y="160"/>
                    </a:lnTo>
                    <a:lnTo>
                      <a:pt x="393" y="175"/>
                    </a:lnTo>
                    <a:lnTo>
                      <a:pt x="393" y="224"/>
                    </a:lnTo>
                    <a:lnTo>
                      <a:pt x="396" y="240"/>
                    </a:lnTo>
                    <a:lnTo>
                      <a:pt x="402" y="251"/>
                    </a:lnTo>
                    <a:lnTo>
                      <a:pt x="407" y="262"/>
                    </a:lnTo>
                    <a:lnTo>
                      <a:pt x="411" y="272"/>
                    </a:lnTo>
                    <a:lnTo>
                      <a:pt x="415" y="281"/>
                    </a:lnTo>
                    <a:lnTo>
                      <a:pt x="417" y="292"/>
                    </a:lnTo>
                    <a:lnTo>
                      <a:pt x="417" y="305"/>
                    </a:lnTo>
                    <a:lnTo>
                      <a:pt x="416" y="321"/>
                    </a:lnTo>
                    <a:lnTo>
                      <a:pt x="412" y="343"/>
                    </a:lnTo>
                    <a:lnTo>
                      <a:pt x="408" y="365"/>
                    </a:lnTo>
                    <a:lnTo>
                      <a:pt x="408" y="385"/>
                    </a:lnTo>
                    <a:lnTo>
                      <a:pt x="408" y="400"/>
                    </a:lnTo>
                    <a:lnTo>
                      <a:pt x="409" y="413"/>
                    </a:lnTo>
                    <a:lnTo>
                      <a:pt x="409" y="426"/>
                    </a:lnTo>
                    <a:lnTo>
                      <a:pt x="407" y="437"/>
                    </a:lnTo>
                    <a:lnTo>
                      <a:pt x="402" y="448"/>
                    </a:lnTo>
                    <a:lnTo>
                      <a:pt x="390" y="460"/>
                    </a:lnTo>
                    <a:lnTo>
                      <a:pt x="372" y="474"/>
                    </a:lnTo>
                    <a:lnTo>
                      <a:pt x="372" y="508"/>
                    </a:lnTo>
                    <a:lnTo>
                      <a:pt x="380" y="510"/>
                    </a:lnTo>
                    <a:lnTo>
                      <a:pt x="382" y="514"/>
                    </a:lnTo>
                    <a:lnTo>
                      <a:pt x="382" y="521"/>
                    </a:lnTo>
                    <a:lnTo>
                      <a:pt x="382" y="530"/>
                    </a:lnTo>
                    <a:lnTo>
                      <a:pt x="374" y="539"/>
                    </a:lnTo>
                    <a:lnTo>
                      <a:pt x="369" y="547"/>
                    </a:lnTo>
                    <a:lnTo>
                      <a:pt x="361" y="554"/>
                    </a:lnTo>
                    <a:lnTo>
                      <a:pt x="352" y="560"/>
                    </a:lnTo>
                    <a:lnTo>
                      <a:pt x="336" y="552"/>
                    </a:lnTo>
                    <a:lnTo>
                      <a:pt x="314" y="545"/>
                    </a:lnTo>
                    <a:lnTo>
                      <a:pt x="288" y="539"/>
                    </a:lnTo>
                    <a:lnTo>
                      <a:pt x="260" y="532"/>
                    </a:lnTo>
                    <a:lnTo>
                      <a:pt x="232" y="526"/>
                    </a:lnTo>
                    <a:lnTo>
                      <a:pt x="205" y="519"/>
                    </a:lnTo>
                    <a:lnTo>
                      <a:pt x="179" y="512"/>
                    </a:lnTo>
                    <a:lnTo>
                      <a:pt x="158" y="503"/>
                    </a:lnTo>
                    <a:lnTo>
                      <a:pt x="141" y="494"/>
                    </a:lnTo>
                    <a:lnTo>
                      <a:pt x="132" y="481"/>
                    </a:lnTo>
                    <a:lnTo>
                      <a:pt x="130" y="474"/>
                    </a:lnTo>
                    <a:lnTo>
                      <a:pt x="130" y="465"/>
                    </a:lnTo>
                    <a:lnTo>
                      <a:pt x="130" y="457"/>
                    </a:lnTo>
                    <a:lnTo>
                      <a:pt x="128" y="451"/>
                    </a:lnTo>
                    <a:lnTo>
                      <a:pt x="115" y="431"/>
                    </a:lnTo>
                    <a:lnTo>
                      <a:pt x="96" y="411"/>
                    </a:lnTo>
                    <a:lnTo>
                      <a:pt x="75" y="390"/>
                    </a:lnTo>
                    <a:lnTo>
                      <a:pt x="53" y="371"/>
                    </a:lnTo>
                    <a:lnTo>
                      <a:pt x="36" y="352"/>
                    </a:lnTo>
                    <a:lnTo>
                      <a:pt x="22" y="332"/>
                    </a:lnTo>
                    <a:lnTo>
                      <a:pt x="12" y="307"/>
                    </a:lnTo>
                    <a:lnTo>
                      <a:pt x="4" y="279"/>
                    </a:lnTo>
                    <a:lnTo>
                      <a:pt x="0" y="248"/>
                    </a:lnTo>
                    <a:lnTo>
                      <a:pt x="0" y="216"/>
                    </a:lnTo>
                    <a:lnTo>
                      <a:pt x="4" y="187"/>
                    </a:lnTo>
                    <a:lnTo>
                      <a:pt x="11" y="158"/>
                    </a:lnTo>
                    <a:lnTo>
                      <a:pt x="20" y="135"/>
                    </a:lnTo>
                    <a:lnTo>
                      <a:pt x="33" y="116"/>
                    </a:lnTo>
                    <a:lnTo>
                      <a:pt x="26" y="105"/>
                    </a:lnTo>
                    <a:lnTo>
                      <a:pt x="30" y="105"/>
                    </a:lnTo>
                    <a:lnTo>
                      <a:pt x="39" y="101"/>
                    </a:lnTo>
                    <a:lnTo>
                      <a:pt x="45" y="93"/>
                    </a:lnTo>
                    <a:lnTo>
                      <a:pt x="51" y="84"/>
                    </a:lnTo>
                    <a:lnTo>
                      <a:pt x="56" y="77"/>
                    </a:lnTo>
                    <a:lnTo>
                      <a:pt x="62" y="70"/>
                    </a:lnTo>
                    <a:lnTo>
                      <a:pt x="83" y="59"/>
                    </a:lnTo>
                    <a:lnTo>
                      <a:pt x="104" y="51"/>
                    </a:lnTo>
                    <a:lnTo>
                      <a:pt x="126" y="40"/>
                    </a:lnTo>
                    <a:lnTo>
                      <a:pt x="128" y="40"/>
                    </a:lnTo>
                    <a:lnTo>
                      <a:pt x="132" y="24"/>
                    </a:lnTo>
                    <a:lnTo>
                      <a:pt x="141" y="25"/>
                    </a:lnTo>
                    <a:lnTo>
                      <a:pt x="148" y="26"/>
                    </a:lnTo>
                    <a:lnTo>
                      <a:pt x="154" y="27"/>
                    </a:lnTo>
                    <a:lnTo>
                      <a:pt x="162" y="30"/>
                    </a:lnTo>
                    <a:lnTo>
                      <a:pt x="163" y="25"/>
                    </a:lnTo>
                    <a:lnTo>
                      <a:pt x="165" y="21"/>
                    </a:lnTo>
                    <a:lnTo>
                      <a:pt x="166" y="18"/>
                    </a:lnTo>
                    <a:lnTo>
                      <a:pt x="168" y="17"/>
                    </a:lnTo>
                    <a:lnTo>
                      <a:pt x="171" y="16"/>
                    </a:lnTo>
                    <a:lnTo>
                      <a:pt x="175" y="15"/>
                    </a:lnTo>
                    <a:lnTo>
                      <a:pt x="181" y="13"/>
                    </a:lnTo>
                    <a:lnTo>
                      <a:pt x="194" y="9"/>
                    </a:lnTo>
                    <a:lnTo>
                      <a:pt x="207" y="5"/>
                    </a:lnTo>
                    <a:lnTo>
                      <a:pt x="2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03" name="Freeform 28">
                <a:extLst>
                  <a:ext uri="{FF2B5EF4-FFF2-40B4-BE49-F238E27FC236}">
                    <a16:creationId xmlns:a16="http://schemas.microsoft.com/office/drawing/2014/main" id="{9AA6839D-9169-426E-9CD1-BD1AE0EF5647}"/>
                  </a:ext>
                </a:extLst>
              </p:cNvPr>
              <p:cNvSpPr>
                <a:spLocks/>
              </p:cNvSpPr>
              <p:nvPr/>
            </p:nvSpPr>
            <p:spPr bwMode="auto">
              <a:xfrm>
                <a:off x="3996221" y="2265968"/>
                <a:ext cx="449091" cy="1324957"/>
              </a:xfrm>
              <a:custGeom>
                <a:avLst/>
                <a:gdLst>
                  <a:gd name="T0" fmla="*/ 83 w 323"/>
                  <a:gd name="T1" fmla="*/ 8 h 952"/>
                  <a:gd name="T2" fmla="*/ 95 w 323"/>
                  <a:gd name="T3" fmla="*/ 19 h 952"/>
                  <a:gd name="T4" fmla="*/ 91 w 323"/>
                  <a:gd name="T5" fmla="*/ 37 h 952"/>
                  <a:gd name="T6" fmla="*/ 88 w 323"/>
                  <a:gd name="T7" fmla="*/ 55 h 952"/>
                  <a:gd name="T8" fmla="*/ 88 w 323"/>
                  <a:gd name="T9" fmla="*/ 60 h 952"/>
                  <a:gd name="T10" fmla="*/ 96 w 323"/>
                  <a:gd name="T11" fmla="*/ 90 h 952"/>
                  <a:gd name="T12" fmla="*/ 110 w 323"/>
                  <a:gd name="T13" fmla="*/ 113 h 952"/>
                  <a:gd name="T14" fmla="*/ 118 w 323"/>
                  <a:gd name="T15" fmla="*/ 122 h 952"/>
                  <a:gd name="T16" fmla="*/ 141 w 323"/>
                  <a:gd name="T17" fmla="*/ 148 h 952"/>
                  <a:gd name="T18" fmla="*/ 148 w 323"/>
                  <a:gd name="T19" fmla="*/ 158 h 952"/>
                  <a:gd name="T20" fmla="*/ 174 w 323"/>
                  <a:gd name="T21" fmla="*/ 215 h 952"/>
                  <a:gd name="T22" fmla="*/ 198 w 323"/>
                  <a:gd name="T23" fmla="*/ 275 h 952"/>
                  <a:gd name="T24" fmla="*/ 219 w 323"/>
                  <a:gd name="T25" fmla="*/ 333 h 952"/>
                  <a:gd name="T26" fmla="*/ 236 w 323"/>
                  <a:gd name="T27" fmla="*/ 382 h 952"/>
                  <a:gd name="T28" fmla="*/ 246 w 323"/>
                  <a:gd name="T29" fmla="*/ 416 h 952"/>
                  <a:gd name="T30" fmla="*/ 250 w 323"/>
                  <a:gd name="T31" fmla="*/ 429 h 952"/>
                  <a:gd name="T32" fmla="*/ 264 w 323"/>
                  <a:gd name="T33" fmla="*/ 481 h 952"/>
                  <a:gd name="T34" fmla="*/ 279 w 323"/>
                  <a:gd name="T35" fmla="*/ 548 h 952"/>
                  <a:gd name="T36" fmla="*/ 292 w 323"/>
                  <a:gd name="T37" fmla="*/ 623 h 952"/>
                  <a:gd name="T38" fmla="*/ 302 w 323"/>
                  <a:gd name="T39" fmla="*/ 698 h 952"/>
                  <a:gd name="T40" fmla="*/ 312 w 323"/>
                  <a:gd name="T41" fmla="*/ 767 h 952"/>
                  <a:gd name="T42" fmla="*/ 319 w 323"/>
                  <a:gd name="T43" fmla="*/ 820 h 952"/>
                  <a:gd name="T44" fmla="*/ 323 w 323"/>
                  <a:gd name="T45" fmla="*/ 850 h 952"/>
                  <a:gd name="T46" fmla="*/ 273 w 323"/>
                  <a:gd name="T47" fmla="*/ 952 h 952"/>
                  <a:gd name="T48" fmla="*/ 178 w 323"/>
                  <a:gd name="T49" fmla="*/ 860 h 952"/>
                  <a:gd name="T50" fmla="*/ 165 w 323"/>
                  <a:gd name="T51" fmla="*/ 709 h 952"/>
                  <a:gd name="T52" fmla="*/ 158 w 323"/>
                  <a:gd name="T53" fmla="*/ 630 h 952"/>
                  <a:gd name="T54" fmla="*/ 152 w 323"/>
                  <a:gd name="T55" fmla="*/ 565 h 952"/>
                  <a:gd name="T56" fmla="*/ 147 w 323"/>
                  <a:gd name="T57" fmla="*/ 521 h 952"/>
                  <a:gd name="T58" fmla="*/ 145 w 323"/>
                  <a:gd name="T59" fmla="*/ 504 h 952"/>
                  <a:gd name="T60" fmla="*/ 137 w 323"/>
                  <a:gd name="T61" fmla="*/ 461 h 952"/>
                  <a:gd name="T62" fmla="*/ 127 w 323"/>
                  <a:gd name="T63" fmla="*/ 420 h 952"/>
                  <a:gd name="T64" fmla="*/ 118 w 323"/>
                  <a:gd name="T65" fmla="*/ 389 h 952"/>
                  <a:gd name="T66" fmla="*/ 115 w 323"/>
                  <a:gd name="T67" fmla="*/ 376 h 952"/>
                  <a:gd name="T68" fmla="*/ 58 w 323"/>
                  <a:gd name="T69" fmla="*/ 209 h 952"/>
                  <a:gd name="T70" fmla="*/ 48 w 323"/>
                  <a:gd name="T71" fmla="*/ 169 h 952"/>
                  <a:gd name="T72" fmla="*/ 46 w 323"/>
                  <a:gd name="T73" fmla="*/ 129 h 952"/>
                  <a:gd name="T74" fmla="*/ 48 w 323"/>
                  <a:gd name="T75" fmla="*/ 96 h 952"/>
                  <a:gd name="T76" fmla="*/ 49 w 323"/>
                  <a:gd name="T77" fmla="*/ 83 h 952"/>
                  <a:gd name="T78" fmla="*/ 26 w 323"/>
                  <a:gd name="T79" fmla="*/ 63 h 952"/>
                  <a:gd name="T80" fmla="*/ 8 w 323"/>
                  <a:gd name="T81" fmla="*/ 45 h 952"/>
                  <a:gd name="T82" fmla="*/ 0 w 323"/>
                  <a:gd name="T83" fmla="*/ 37 h 952"/>
                  <a:gd name="T84" fmla="*/ 17 w 323"/>
                  <a:gd name="T85" fmla="*/ 13 h 952"/>
                  <a:gd name="T86" fmla="*/ 24 w 323"/>
                  <a:gd name="T87" fmla="*/ 7 h 952"/>
                  <a:gd name="T88" fmla="*/ 53 w 323"/>
                  <a:gd name="T89" fmla="*/ 7 h 952"/>
                  <a:gd name="T90" fmla="*/ 66 w 323"/>
                  <a:gd name="T91" fmla="*/ 3 h 952"/>
                  <a:gd name="T92" fmla="*/ 69 w 323"/>
                  <a:gd name="T93" fmla="*/ 0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3" h="952">
                    <a:moveTo>
                      <a:pt x="69" y="0"/>
                    </a:moveTo>
                    <a:lnTo>
                      <a:pt x="83" y="8"/>
                    </a:lnTo>
                    <a:lnTo>
                      <a:pt x="91" y="15"/>
                    </a:lnTo>
                    <a:lnTo>
                      <a:pt x="95" y="19"/>
                    </a:lnTo>
                    <a:lnTo>
                      <a:pt x="95" y="21"/>
                    </a:lnTo>
                    <a:lnTo>
                      <a:pt x="91" y="37"/>
                    </a:lnTo>
                    <a:lnTo>
                      <a:pt x="90" y="48"/>
                    </a:lnTo>
                    <a:lnTo>
                      <a:pt x="88" y="55"/>
                    </a:lnTo>
                    <a:lnTo>
                      <a:pt x="88" y="59"/>
                    </a:lnTo>
                    <a:lnTo>
                      <a:pt x="88" y="60"/>
                    </a:lnTo>
                    <a:lnTo>
                      <a:pt x="92" y="73"/>
                    </a:lnTo>
                    <a:lnTo>
                      <a:pt x="96" y="90"/>
                    </a:lnTo>
                    <a:lnTo>
                      <a:pt x="104" y="103"/>
                    </a:lnTo>
                    <a:lnTo>
                      <a:pt x="110" y="113"/>
                    </a:lnTo>
                    <a:lnTo>
                      <a:pt x="115" y="121"/>
                    </a:lnTo>
                    <a:lnTo>
                      <a:pt x="118" y="122"/>
                    </a:lnTo>
                    <a:lnTo>
                      <a:pt x="132" y="138"/>
                    </a:lnTo>
                    <a:lnTo>
                      <a:pt x="141" y="148"/>
                    </a:lnTo>
                    <a:lnTo>
                      <a:pt x="147" y="156"/>
                    </a:lnTo>
                    <a:lnTo>
                      <a:pt x="148" y="158"/>
                    </a:lnTo>
                    <a:lnTo>
                      <a:pt x="161" y="186"/>
                    </a:lnTo>
                    <a:lnTo>
                      <a:pt x="174" y="215"/>
                    </a:lnTo>
                    <a:lnTo>
                      <a:pt x="187" y="245"/>
                    </a:lnTo>
                    <a:lnTo>
                      <a:pt x="198" y="275"/>
                    </a:lnTo>
                    <a:lnTo>
                      <a:pt x="209" y="305"/>
                    </a:lnTo>
                    <a:lnTo>
                      <a:pt x="219" y="333"/>
                    </a:lnTo>
                    <a:lnTo>
                      <a:pt x="228" y="359"/>
                    </a:lnTo>
                    <a:lnTo>
                      <a:pt x="236" y="382"/>
                    </a:lnTo>
                    <a:lnTo>
                      <a:pt x="241" y="402"/>
                    </a:lnTo>
                    <a:lnTo>
                      <a:pt x="246" y="416"/>
                    </a:lnTo>
                    <a:lnTo>
                      <a:pt x="249" y="425"/>
                    </a:lnTo>
                    <a:lnTo>
                      <a:pt x="250" y="429"/>
                    </a:lnTo>
                    <a:lnTo>
                      <a:pt x="258" y="452"/>
                    </a:lnTo>
                    <a:lnTo>
                      <a:pt x="264" y="481"/>
                    </a:lnTo>
                    <a:lnTo>
                      <a:pt x="272" y="513"/>
                    </a:lnTo>
                    <a:lnTo>
                      <a:pt x="279" y="548"/>
                    </a:lnTo>
                    <a:lnTo>
                      <a:pt x="285" y="586"/>
                    </a:lnTo>
                    <a:lnTo>
                      <a:pt x="292" y="623"/>
                    </a:lnTo>
                    <a:lnTo>
                      <a:pt x="297" y="662"/>
                    </a:lnTo>
                    <a:lnTo>
                      <a:pt x="302" y="698"/>
                    </a:lnTo>
                    <a:lnTo>
                      <a:pt x="307" y="735"/>
                    </a:lnTo>
                    <a:lnTo>
                      <a:pt x="312" y="767"/>
                    </a:lnTo>
                    <a:lnTo>
                      <a:pt x="315" y="795"/>
                    </a:lnTo>
                    <a:lnTo>
                      <a:pt x="319" y="820"/>
                    </a:lnTo>
                    <a:lnTo>
                      <a:pt x="320" y="838"/>
                    </a:lnTo>
                    <a:lnTo>
                      <a:pt x="323" y="850"/>
                    </a:lnTo>
                    <a:lnTo>
                      <a:pt x="323" y="854"/>
                    </a:lnTo>
                    <a:lnTo>
                      <a:pt x="273" y="952"/>
                    </a:lnTo>
                    <a:lnTo>
                      <a:pt x="182" y="879"/>
                    </a:lnTo>
                    <a:lnTo>
                      <a:pt x="178" y="860"/>
                    </a:lnTo>
                    <a:lnTo>
                      <a:pt x="171" y="798"/>
                    </a:lnTo>
                    <a:lnTo>
                      <a:pt x="165" y="709"/>
                    </a:lnTo>
                    <a:lnTo>
                      <a:pt x="162" y="668"/>
                    </a:lnTo>
                    <a:lnTo>
                      <a:pt x="158" y="630"/>
                    </a:lnTo>
                    <a:lnTo>
                      <a:pt x="156" y="596"/>
                    </a:lnTo>
                    <a:lnTo>
                      <a:pt x="152" y="565"/>
                    </a:lnTo>
                    <a:lnTo>
                      <a:pt x="149" y="540"/>
                    </a:lnTo>
                    <a:lnTo>
                      <a:pt x="147" y="521"/>
                    </a:lnTo>
                    <a:lnTo>
                      <a:pt x="145" y="509"/>
                    </a:lnTo>
                    <a:lnTo>
                      <a:pt x="145" y="504"/>
                    </a:lnTo>
                    <a:lnTo>
                      <a:pt x="141" y="483"/>
                    </a:lnTo>
                    <a:lnTo>
                      <a:pt x="137" y="461"/>
                    </a:lnTo>
                    <a:lnTo>
                      <a:pt x="132" y="439"/>
                    </a:lnTo>
                    <a:lnTo>
                      <a:pt x="127" y="420"/>
                    </a:lnTo>
                    <a:lnTo>
                      <a:pt x="122" y="402"/>
                    </a:lnTo>
                    <a:lnTo>
                      <a:pt x="118" y="389"/>
                    </a:lnTo>
                    <a:lnTo>
                      <a:pt x="115" y="380"/>
                    </a:lnTo>
                    <a:lnTo>
                      <a:pt x="115" y="376"/>
                    </a:lnTo>
                    <a:lnTo>
                      <a:pt x="86" y="288"/>
                    </a:lnTo>
                    <a:lnTo>
                      <a:pt x="58" y="209"/>
                    </a:lnTo>
                    <a:lnTo>
                      <a:pt x="52" y="190"/>
                    </a:lnTo>
                    <a:lnTo>
                      <a:pt x="48" y="169"/>
                    </a:lnTo>
                    <a:lnTo>
                      <a:pt x="47" y="148"/>
                    </a:lnTo>
                    <a:lnTo>
                      <a:pt x="46" y="129"/>
                    </a:lnTo>
                    <a:lnTo>
                      <a:pt x="47" y="111"/>
                    </a:lnTo>
                    <a:lnTo>
                      <a:pt x="48" y="96"/>
                    </a:lnTo>
                    <a:lnTo>
                      <a:pt x="48" y="87"/>
                    </a:lnTo>
                    <a:lnTo>
                      <a:pt x="49" y="83"/>
                    </a:lnTo>
                    <a:lnTo>
                      <a:pt x="38" y="73"/>
                    </a:lnTo>
                    <a:lnTo>
                      <a:pt x="26" y="63"/>
                    </a:lnTo>
                    <a:lnTo>
                      <a:pt x="16" y="52"/>
                    </a:lnTo>
                    <a:lnTo>
                      <a:pt x="8" y="45"/>
                    </a:lnTo>
                    <a:lnTo>
                      <a:pt x="2" y="39"/>
                    </a:lnTo>
                    <a:lnTo>
                      <a:pt x="0" y="37"/>
                    </a:lnTo>
                    <a:lnTo>
                      <a:pt x="9" y="24"/>
                    </a:lnTo>
                    <a:lnTo>
                      <a:pt x="17" y="13"/>
                    </a:lnTo>
                    <a:lnTo>
                      <a:pt x="21" y="10"/>
                    </a:lnTo>
                    <a:lnTo>
                      <a:pt x="24" y="7"/>
                    </a:lnTo>
                    <a:lnTo>
                      <a:pt x="40" y="8"/>
                    </a:lnTo>
                    <a:lnTo>
                      <a:pt x="53" y="7"/>
                    </a:lnTo>
                    <a:lnTo>
                      <a:pt x="61" y="6"/>
                    </a:lnTo>
                    <a:lnTo>
                      <a:pt x="66" y="3"/>
                    </a:lnTo>
                    <a:lnTo>
                      <a:pt x="69" y="2"/>
                    </a:ln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grpSp>
        <p:grpSp>
          <p:nvGrpSpPr>
            <p:cNvPr id="198" name="Group 29">
              <a:extLst>
                <a:ext uri="{FF2B5EF4-FFF2-40B4-BE49-F238E27FC236}">
                  <a16:creationId xmlns:a16="http://schemas.microsoft.com/office/drawing/2014/main" id="{94E87995-C660-4B52-8F69-A504AC4A265E}"/>
                </a:ext>
              </a:extLst>
            </p:cNvPr>
            <p:cNvGrpSpPr/>
            <p:nvPr/>
          </p:nvGrpSpPr>
          <p:grpSpPr>
            <a:xfrm>
              <a:off x="911314" y="1822937"/>
              <a:ext cx="2306669" cy="1009826"/>
              <a:chOff x="911314" y="1822937"/>
              <a:chExt cx="2306669" cy="1009826"/>
            </a:xfrm>
            <a:grpFill/>
          </p:grpSpPr>
          <p:sp>
            <p:nvSpPr>
              <p:cNvPr id="199" name="Freeform 46">
                <a:extLst>
                  <a:ext uri="{FF2B5EF4-FFF2-40B4-BE49-F238E27FC236}">
                    <a16:creationId xmlns:a16="http://schemas.microsoft.com/office/drawing/2014/main" id="{F3482591-270F-4C5D-842B-77867470A495}"/>
                  </a:ext>
                </a:extLst>
              </p:cNvPr>
              <p:cNvSpPr>
                <a:spLocks/>
              </p:cNvSpPr>
              <p:nvPr/>
            </p:nvSpPr>
            <p:spPr bwMode="auto">
              <a:xfrm>
                <a:off x="911314" y="2573932"/>
                <a:ext cx="184880" cy="258831"/>
              </a:xfrm>
              <a:custGeom>
                <a:avLst/>
                <a:gdLst>
                  <a:gd name="T0" fmla="*/ 115 w 149"/>
                  <a:gd name="T1" fmla="*/ 0 h 209"/>
                  <a:gd name="T2" fmla="*/ 128 w 149"/>
                  <a:gd name="T3" fmla="*/ 19 h 209"/>
                  <a:gd name="T4" fmla="*/ 137 w 149"/>
                  <a:gd name="T5" fmla="*/ 39 h 209"/>
                  <a:gd name="T6" fmla="*/ 142 w 149"/>
                  <a:gd name="T7" fmla="*/ 55 h 209"/>
                  <a:gd name="T8" fmla="*/ 146 w 149"/>
                  <a:gd name="T9" fmla="*/ 70 h 209"/>
                  <a:gd name="T10" fmla="*/ 147 w 149"/>
                  <a:gd name="T11" fmla="*/ 79 h 209"/>
                  <a:gd name="T12" fmla="*/ 149 w 149"/>
                  <a:gd name="T13" fmla="*/ 83 h 209"/>
                  <a:gd name="T14" fmla="*/ 146 w 149"/>
                  <a:gd name="T15" fmla="*/ 99 h 209"/>
                  <a:gd name="T16" fmla="*/ 142 w 149"/>
                  <a:gd name="T17" fmla="*/ 117 h 209"/>
                  <a:gd name="T18" fmla="*/ 138 w 149"/>
                  <a:gd name="T19" fmla="*/ 133 h 209"/>
                  <a:gd name="T20" fmla="*/ 133 w 149"/>
                  <a:gd name="T21" fmla="*/ 146 h 209"/>
                  <a:gd name="T22" fmla="*/ 131 w 149"/>
                  <a:gd name="T23" fmla="*/ 155 h 209"/>
                  <a:gd name="T24" fmla="*/ 129 w 149"/>
                  <a:gd name="T25" fmla="*/ 158 h 209"/>
                  <a:gd name="T26" fmla="*/ 118 w 149"/>
                  <a:gd name="T27" fmla="*/ 178 h 209"/>
                  <a:gd name="T28" fmla="*/ 107 w 149"/>
                  <a:gd name="T29" fmla="*/ 193 h 209"/>
                  <a:gd name="T30" fmla="*/ 97 w 149"/>
                  <a:gd name="T31" fmla="*/ 202 h 209"/>
                  <a:gd name="T32" fmla="*/ 88 w 149"/>
                  <a:gd name="T33" fmla="*/ 207 h 209"/>
                  <a:gd name="T34" fmla="*/ 79 w 149"/>
                  <a:gd name="T35" fmla="*/ 209 h 209"/>
                  <a:gd name="T36" fmla="*/ 72 w 149"/>
                  <a:gd name="T37" fmla="*/ 209 h 209"/>
                  <a:gd name="T38" fmla="*/ 67 w 149"/>
                  <a:gd name="T39" fmla="*/ 208 h 209"/>
                  <a:gd name="T40" fmla="*/ 66 w 149"/>
                  <a:gd name="T41" fmla="*/ 207 h 209"/>
                  <a:gd name="T42" fmla="*/ 42 w 149"/>
                  <a:gd name="T43" fmla="*/ 185 h 209"/>
                  <a:gd name="T44" fmla="*/ 26 w 149"/>
                  <a:gd name="T45" fmla="*/ 163 h 209"/>
                  <a:gd name="T46" fmla="*/ 14 w 149"/>
                  <a:gd name="T47" fmla="*/ 139 h 209"/>
                  <a:gd name="T48" fmla="*/ 8 w 149"/>
                  <a:gd name="T49" fmla="*/ 119 h 209"/>
                  <a:gd name="T50" fmla="*/ 4 w 149"/>
                  <a:gd name="T51" fmla="*/ 101 h 209"/>
                  <a:gd name="T52" fmla="*/ 4 w 149"/>
                  <a:gd name="T53" fmla="*/ 85 h 209"/>
                  <a:gd name="T54" fmla="*/ 4 w 149"/>
                  <a:gd name="T55" fmla="*/ 76 h 209"/>
                  <a:gd name="T56" fmla="*/ 4 w 149"/>
                  <a:gd name="T57" fmla="*/ 72 h 209"/>
                  <a:gd name="T58" fmla="*/ 0 w 149"/>
                  <a:gd name="T59" fmla="*/ 6 h 209"/>
                  <a:gd name="T60" fmla="*/ 6 w 149"/>
                  <a:gd name="T61" fmla="*/ 32 h 209"/>
                  <a:gd name="T62" fmla="*/ 13 w 149"/>
                  <a:gd name="T63" fmla="*/ 50 h 209"/>
                  <a:gd name="T64" fmla="*/ 19 w 149"/>
                  <a:gd name="T65" fmla="*/ 63 h 209"/>
                  <a:gd name="T66" fmla="*/ 26 w 149"/>
                  <a:gd name="T67" fmla="*/ 70 h 209"/>
                  <a:gd name="T68" fmla="*/ 31 w 149"/>
                  <a:gd name="T69" fmla="*/ 73 h 209"/>
                  <a:gd name="T70" fmla="*/ 35 w 149"/>
                  <a:gd name="T71" fmla="*/ 76 h 209"/>
                  <a:gd name="T72" fmla="*/ 36 w 149"/>
                  <a:gd name="T73" fmla="*/ 76 h 209"/>
                  <a:gd name="T74" fmla="*/ 36 w 149"/>
                  <a:gd name="T75" fmla="*/ 85 h 209"/>
                  <a:gd name="T76" fmla="*/ 42 w 149"/>
                  <a:gd name="T77" fmla="*/ 88 h 209"/>
                  <a:gd name="T78" fmla="*/ 52 w 149"/>
                  <a:gd name="T79" fmla="*/ 89 h 209"/>
                  <a:gd name="T80" fmla="*/ 62 w 149"/>
                  <a:gd name="T81" fmla="*/ 89 h 209"/>
                  <a:gd name="T82" fmla="*/ 70 w 149"/>
                  <a:gd name="T83" fmla="*/ 89 h 209"/>
                  <a:gd name="T84" fmla="*/ 72 w 149"/>
                  <a:gd name="T85" fmla="*/ 89 h 209"/>
                  <a:gd name="T86" fmla="*/ 88 w 149"/>
                  <a:gd name="T87" fmla="*/ 86 h 209"/>
                  <a:gd name="T88" fmla="*/ 98 w 149"/>
                  <a:gd name="T89" fmla="*/ 80 h 209"/>
                  <a:gd name="T90" fmla="*/ 107 w 149"/>
                  <a:gd name="T91" fmla="*/ 70 h 209"/>
                  <a:gd name="T92" fmla="*/ 112 w 149"/>
                  <a:gd name="T93" fmla="*/ 57 h 209"/>
                  <a:gd name="T94" fmla="*/ 115 w 149"/>
                  <a:gd name="T95" fmla="*/ 44 h 209"/>
                  <a:gd name="T96" fmla="*/ 116 w 149"/>
                  <a:gd name="T97" fmla="*/ 31 h 209"/>
                  <a:gd name="T98" fmla="*/ 116 w 149"/>
                  <a:gd name="T99" fmla="*/ 19 h 209"/>
                  <a:gd name="T100" fmla="*/ 116 w 149"/>
                  <a:gd name="T101" fmla="*/ 9 h 209"/>
                  <a:gd name="T102" fmla="*/ 116 w 149"/>
                  <a:gd name="T103" fmla="*/ 2 h 209"/>
                  <a:gd name="T104" fmla="*/ 115 w 149"/>
                  <a:gd name="T105"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209">
                    <a:moveTo>
                      <a:pt x="115" y="0"/>
                    </a:moveTo>
                    <a:lnTo>
                      <a:pt x="128" y="19"/>
                    </a:lnTo>
                    <a:lnTo>
                      <a:pt x="137" y="39"/>
                    </a:lnTo>
                    <a:lnTo>
                      <a:pt x="142" y="55"/>
                    </a:lnTo>
                    <a:lnTo>
                      <a:pt x="146" y="70"/>
                    </a:lnTo>
                    <a:lnTo>
                      <a:pt x="147" y="79"/>
                    </a:lnTo>
                    <a:lnTo>
                      <a:pt x="149" y="83"/>
                    </a:lnTo>
                    <a:lnTo>
                      <a:pt x="146" y="99"/>
                    </a:lnTo>
                    <a:lnTo>
                      <a:pt x="142" y="117"/>
                    </a:lnTo>
                    <a:lnTo>
                      <a:pt x="138" y="133"/>
                    </a:lnTo>
                    <a:lnTo>
                      <a:pt x="133" y="146"/>
                    </a:lnTo>
                    <a:lnTo>
                      <a:pt x="131" y="155"/>
                    </a:lnTo>
                    <a:lnTo>
                      <a:pt x="129" y="158"/>
                    </a:lnTo>
                    <a:lnTo>
                      <a:pt x="118" y="178"/>
                    </a:lnTo>
                    <a:lnTo>
                      <a:pt x="107" y="193"/>
                    </a:lnTo>
                    <a:lnTo>
                      <a:pt x="97" y="202"/>
                    </a:lnTo>
                    <a:lnTo>
                      <a:pt x="88" y="207"/>
                    </a:lnTo>
                    <a:lnTo>
                      <a:pt x="79" y="209"/>
                    </a:lnTo>
                    <a:lnTo>
                      <a:pt x="72" y="209"/>
                    </a:lnTo>
                    <a:lnTo>
                      <a:pt x="67" y="208"/>
                    </a:lnTo>
                    <a:lnTo>
                      <a:pt x="66" y="207"/>
                    </a:lnTo>
                    <a:lnTo>
                      <a:pt x="42" y="185"/>
                    </a:lnTo>
                    <a:lnTo>
                      <a:pt x="26" y="163"/>
                    </a:lnTo>
                    <a:lnTo>
                      <a:pt x="14" y="139"/>
                    </a:lnTo>
                    <a:lnTo>
                      <a:pt x="8" y="119"/>
                    </a:lnTo>
                    <a:lnTo>
                      <a:pt x="4" y="101"/>
                    </a:lnTo>
                    <a:lnTo>
                      <a:pt x="4" y="85"/>
                    </a:lnTo>
                    <a:lnTo>
                      <a:pt x="4" y="76"/>
                    </a:lnTo>
                    <a:lnTo>
                      <a:pt x="4" y="72"/>
                    </a:lnTo>
                    <a:lnTo>
                      <a:pt x="0" y="6"/>
                    </a:lnTo>
                    <a:lnTo>
                      <a:pt x="6" y="32"/>
                    </a:lnTo>
                    <a:lnTo>
                      <a:pt x="13" y="50"/>
                    </a:lnTo>
                    <a:lnTo>
                      <a:pt x="19" y="63"/>
                    </a:lnTo>
                    <a:lnTo>
                      <a:pt x="26" y="70"/>
                    </a:lnTo>
                    <a:lnTo>
                      <a:pt x="31" y="73"/>
                    </a:lnTo>
                    <a:lnTo>
                      <a:pt x="35" y="76"/>
                    </a:lnTo>
                    <a:lnTo>
                      <a:pt x="36" y="76"/>
                    </a:lnTo>
                    <a:lnTo>
                      <a:pt x="36" y="85"/>
                    </a:lnTo>
                    <a:lnTo>
                      <a:pt x="42" y="88"/>
                    </a:lnTo>
                    <a:lnTo>
                      <a:pt x="52" y="89"/>
                    </a:lnTo>
                    <a:lnTo>
                      <a:pt x="62" y="89"/>
                    </a:lnTo>
                    <a:lnTo>
                      <a:pt x="70" y="89"/>
                    </a:lnTo>
                    <a:lnTo>
                      <a:pt x="72" y="89"/>
                    </a:lnTo>
                    <a:lnTo>
                      <a:pt x="88" y="86"/>
                    </a:lnTo>
                    <a:lnTo>
                      <a:pt x="98" y="80"/>
                    </a:lnTo>
                    <a:lnTo>
                      <a:pt x="107" y="70"/>
                    </a:lnTo>
                    <a:lnTo>
                      <a:pt x="112" y="57"/>
                    </a:lnTo>
                    <a:lnTo>
                      <a:pt x="115" y="44"/>
                    </a:lnTo>
                    <a:lnTo>
                      <a:pt x="116" y="31"/>
                    </a:lnTo>
                    <a:lnTo>
                      <a:pt x="116" y="19"/>
                    </a:lnTo>
                    <a:lnTo>
                      <a:pt x="116" y="9"/>
                    </a:lnTo>
                    <a:lnTo>
                      <a:pt x="116" y="2"/>
                    </a:lnTo>
                    <a:lnTo>
                      <a:pt x="11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00" name="Freeform 55">
                <a:extLst>
                  <a:ext uri="{FF2B5EF4-FFF2-40B4-BE49-F238E27FC236}">
                    <a16:creationId xmlns:a16="http://schemas.microsoft.com/office/drawing/2014/main" id="{F44F94BE-A438-47D0-90BD-CB12664B3C3C}"/>
                  </a:ext>
                </a:extLst>
              </p:cNvPr>
              <p:cNvSpPr>
                <a:spLocks/>
              </p:cNvSpPr>
              <p:nvPr/>
            </p:nvSpPr>
            <p:spPr bwMode="auto">
              <a:xfrm>
                <a:off x="3014447" y="1822937"/>
                <a:ext cx="203536" cy="186807"/>
              </a:xfrm>
              <a:custGeom>
                <a:avLst/>
                <a:gdLst>
                  <a:gd name="T0" fmla="*/ 11 w 145"/>
                  <a:gd name="T1" fmla="*/ 0 h 134"/>
                  <a:gd name="T2" fmla="*/ 30 w 145"/>
                  <a:gd name="T3" fmla="*/ 14 h 134"/>
                  <a:gd name="T4" fmla="*/ 51 w 145"/>
                  <a:gd name="T5" fmla="*/ 24 h 134"/>
                  <a:gd name="T6" fmla="*/ 71 w 145"/>
                  <a:gd name="T7" fmla="*/ 29 h 134"/>
                  <a:gd name="T8" fmla="*/ 92 w 145"/>
                  <a:gd name="T9" fmla="*/ 32 h 134"/>
                  <a:gd name="T10" fmla="*/ 110 w 145"/>
                  <a:gd name="T11" fmla="*/ 32 h 134"/>
                  <a:gd name="T12" fmla="*/ 126 w 145"/>
                  <a:gd name="T13" fmla="*/ 31 h 134"/>
                  <a:gd name="T14" fmla="*/ 135 w 145"/>
                  <a:gd name="T15" fmla="*/ 29 h 134"/>
                  <a:gd name="T16" fmla="*/ 139 w 145"/>
                  <a:gd name="T17" fmla="*/ 29 h 134"/>
                  <a:gd name="T18" fmla="*/ 138 w 145"/>
                  <a:gd name="T19" fmla="*/ 58 h 134"/>
                  <a:gd name="T20" fmla="*/ 139 w 145"/>
                  <a:gd name="T21" fmla="*/ 82 h 134"/>
                  <a:gd name="T22" fmla="*/ 141 w 145"/>
                  <a:gd name="T23" fmla="*/ 104 h 134"/>
                  <a:gd name="T24" fmla="*/ 143 w 145"/>
                  <a:gd name="T25" fmla="*/ 120 h 134"/>
                  <a:gd name="T26" fmla="*/ 145 w 145"/>
                  <a:gd name="T27" fmla="*/ 130 h 134"/>
                  <a:gd name="T28" fmla="*/ 145 w 145"/>
                  <a:gd name="T29" fmla="*/ 134 h 134"/>
                  <a:gd name="T30" fmla="*/ 106 w 145"/>
                  <a:gd name="T31" fmla="*/ 125 h 134"/>
                  <a:gd name="T32" fmla="*/ 75 w 145"/>
                  <a:gd name="T33" fmla="*/ 115 h 134"/>
                  <a:gd name="T34" fmla="*/ 51 w 145"/>
                  <a:gd name="T35" fmla="*/ 103 h 134"/>
                  <a:gd name="T36" fmla="*/ 33 w 145"/>
                  <a:gd name="T37" fmla="*/ 91 h 134"/>
                  <a:gd name="T38" fmla="*/ 20 w 145"/>
                  <a:gd name="T39" fmla="*/ 81 h 134"/>
                  <a:gd name="T40" fmla="*/ 11 w 145"/>
                  <a:gd name="T41" fmla="*/ 72 h 134"/>
                  <a:gd name="T42" fmla="*/ 4 w 145"/>
                  <a:gd name="T43" fmla="*/ 66 h 134"/>
                  <a:gd name="T44" fmla="*/ 2 w 145"/>
                  <a:gd name="T45" fmla="*/ 60 h 134"/>
                  <a:gd name="T46" fmla="*/ 0 w 145"/>
                  <a:gd name="T47" fmla="*/ 58 h 134"/>
                  <a:gd name="T48" fmla="*/ 11 w 145"/>
                  <a:gd name="T4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34">
                    <a:moveTo>
                      <a:pt x="11" y="0"/>
                    </a:moveTo>
                    <a:lnTo>
                      <a:pt x="30" y="14"/>
                    </a:lnTo>
                    <a:lnTo>
                      <a:pt x="51" y="24"/>
                    </a:lnTo>
                    <a:lnTo>
                      <a:pt x="71" y="29"/>
                    </a:lnTo>
                    <a:lnTo>
                      <a:pt x="92" y="32"/>
                    </a:lnTo>
                    <a:lnTo>
                      <a:pt x="110" y="32"/>
                    </a:lnTo>
                    <a:lnTo>
                      <a:pt x="126" y="31"/>
                    </a:lnTo>
                    <a:lnTo>
                      <a:pt x="135" y="29"/>
                    </a:lnTo>
                    <a:lnTo>
                      <a:pt x="139" y="29"/>
                    </a:lnTo>
                    <a:lnTo>
                      <a:pt x="138" y="58"/>
                    </a:lnTo>
                    <a:lnTo>
                      <a:pt x="139" y="82"/>
                    </a:lnTo>
                    <a:lnTo>
                      <a:pt x="141" y="104"/>
                    </a:lnTo>
                    <a:lnTo>
                      <a:pt x="143" y="120"/>
                    </a:lnTo>
                    <a:lnTo>
                      <a:pt x="145" y="130"/>
                    </a:lnTo>
                    <a:lnTo>
                      <a:pt x="145" y="134"/>
                    </a:lnTo>
                    <a:lnTo>
                      <a:pt x="106" y="125"/>
                    </a:lnTo>
                    <a:lnTo>
                      <a:pt x="75" y="115"/>
                    </a:lnTo>
                    <a:lnTo>
                      <a:pt x="51" y="103"/>
                    </a:lnTo>
                    <a:lnTo>
                      <a:pt x="33" y="91"/>
                    </a:lnTo>
                    <a:lnTo>
                      <a:pt x="20" y="81"/>
                    </a:lnTo>
                    <a:lnTo>
                      <a:pt x="11" y="72"/>
                    </a:lnTo>
                    <a:lnTo>
                      <a:pt x="4" y="66"/>
                    </a:lnTo>
                    <a:lnTo>
                      <a:pt x="2" y="60"/>
                    </a:lnTo>
                    <a:lnTo>
                      <a:pt x="0" y="58"/>
                    </a:lnTo>
                    <a:lnTo>
                      <a:pt x="11"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grpSp>
      </p:grpSp>
    </p:spTree>
    <p:extLst>
      <p:ext uri="{BB962C8B-B14F-4D97-AF65-F5344CB8AC3E}">
        <p14:creationId xmlns:p14="http://schemas.microsoft.com/office/powerpoint/2010/main" val="1597715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5CE6DC-AD26-48F1-8965-5D880A2F2288}"/>
              </a:ext>
            </a:extLst>
          </p:cNvPr>
          <p:cNvSpPr>
            <a:spLocks noGrp="1"/>
          </p:cNvSpPr>
          <p:nvPr>
            <p:ph type="body" sz="quarter" idx="10"/>
          </p:nvPr>
        </p:nvSpPr>
        <p:spPr/>
        <p:txBody>
          <a:bodyPr>
            <a:normAutofit fontScale="92500" lnSpcReduction="10000"/>
          </a:bodyPr>
          <a:lstStyle/>
          <a:p>
            <a:r>
              <a:rPr lang="en-US"/>
              <a:t>Fully Editable Shapes</a:t>
            </a:r>
          </a:p>
        </p:txBody>
      </p:sp>
      <p:grpSp>
        <p:nvGrpSpPr>
          <p:cNvPr id="3" name="Group 2">
            <a:extLst>
              <a:ext uri="{FF2B5EF4-FFF2-40B4-BE49-F238E27FC236}">
                <a16:creationId xmlns:a16="http://schemas.microsoft.com/office/drawing/2014/main" id="{405D9674-1E33-4DD2-A6C2-72391DF7389A}"/>
              </a:ext>
            </a:extLst>
          </p:cNvPr>
          <p:cNvGrpSpPr/>
          <p:nvPr/>
        </p:nvGrpSpPr>
        <p:grpSpPr>
          <a:xfrm>
            <a:off x="6348670" y="3079318"/>
            <a:ext cx="5179940" cy="2846026"/>
            <a:chOff x="-548507" y="477868"/>
            <a:chExt cx="11570449" cy="6357177"/>
          </a:xfrm>
        </p:grpSpPr>
        <p:sp>
          <p:nvSpPr>
            <p:cNvPr id="4" name="Freeform: Shape 4">
              <a:extLst>
                <a:ext uri="{FF2B5EF4-FFF2-40B4-BE49-F238E27FC236}">
                  <a16:creationId xmlns:a16="http://schemas.microsoft.com/office/drawing/2014/main" id="{490B2B7C-1B70-4A7B-8A2F-91F970CB5EF6}"/>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Shape 5">
              <a:extLst>
                <a:ext uri="{FF2B5EF4-FFF2-40B4-BE49-F238E27FC236}">
                  <a16:creationId xmlns:a16="http://schemas.microsoft.com/office/drawing/2014/main" id="{778F3A40-61E7-46EB-9213-AAD52389472F}"/>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Shape 6">
              <a:extLst>
                <a:ext uri="{FF2B5EF4-FFF2-40B4-BE49-F238E27FC236}">
                  <a16:creationId xmlns:a16="http://schemas.microsoft.com/office/drawing/2014/main" id="{C0A7A687-3E46-46F5-B20B-AFCB4C1FD051}"/>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Shape 7">
              <a:extLst>
                <a:ext uri="{FF2B5EF4-FFF2-40B4-BE49-F238E27FC236}">
                  <a16:creationId xmlns:a16="http://schemas.microsoft.com/office/drawing/2014/main" id="{357F10EB-15E2-4D3F-9C6A-B0C9839A8DB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Freeform: Shape 8">
              <a:extLst>
                <a:ext uri="{FF2B5EF4-FFF2-40B4-BE49-F238E27FC236}">
                  <a16:creationId xmlns:a16="http://schemas.microsoft.com/office/drawing/2014/main" id="{9988BF25-4EC5-4323-B374-9B4E7CEFC32F}"/>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9" name="Group 9">
              <a:extLst>
                <a:ext uri="{FF2B5EF4-FFF2-40B4-BE49-F238E27FC236}">
                  <a16:creationId xmlns:a16="http://schemas.microsoft.com/office/drawing/2014/main" id="{79C2C3C0-DEF7-4D3B-AD78-851FF97E66B5}"/>
                </a:ext>
              </a:extLst>
            </p:cNvPr>
            <p:cNvGrpSpPr/>
            <p:nvPr/>
          </p:nvGrpSpPr>
          <p:grpSpPr>
            <a:xfrm>
              <a:off x="1606" y="6382978"/>
              <a:ext cx="413937" cy="115242"/>
              <a:chOff x="5955" y="6353672"/>
              <a:chExt cx="413937" cy="115242"/>
            </a:xfrm>
          </p:grpSpPr>
          <p:sp>
            <p:nvSpPr>
              <p:cNvPr id="14" name="Rectangle: Rounded Corners 14">
                <a:extLst>
                  <a:ext uri="{FF2B5EF4-FFF2-40B4-BE49-F238E27FC236}">
                    <a16:creationId xmlns:a16="http://schemas.microsoft.com/office/drawing/2014/main" id="{14C499F0-4F34-4B7A-AC06-A2EE388FA41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5" name="Rectangle: Rounded Corners 15">
                <a:extLst>
                  <a:ext uri="{FF2B5EF4-FFF2-40B4-BE49-F238E27FC236}">
                    <a16:creationId xmlns:a16="http://schemas.microsoft.com/office/drawing/2014/main" id="{FFBAD715-D488-4706-A32C-CEB8223BCFBD}"/>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10" name="Group 10">
              <a:extLst>
                <a:ext uri="{FF2B5EF4-FFF2-40B4-BE49-F238E27FC236}">
                  <a16:creationId xmlns:a16="http://schemas.microsoft.com/office/drawing/2014/main" id="{06AD9C9C-C888-457C-A106-AD0019BB5B8A}"/>
                </a:ext>
              </a:extLst>
            </p:cNvPr>
            <p:cNvGrpSpPr/>
            <p:nvPr/>
          </p:nvGrpSpPr>
          <p:grpSpPr>
            <a:xfrm>
              <a:off x="9855291" y="6381600"/>
              <a:ext cx="885989" cy="115242"/>
              <a:chOff x="5955" y="6353672"/>
              <a:chExt cx="413937" cy="115242"/>
            </a:xfrm>
          </p:grpSpPr>
          <p:sp>
            <p:nvSpPr>
              <p:cNvPr id="12" name="Rectangle: Rounded Corners 12">
                <a:extLst>
                  <a:ext uri="{FF2B5EF4-FFF2-40B4-BE49-F238E27FC236}">
                    <a16:creationId xmlns:a16="http://schemas.microsoft.com/office/drawing/2014/main" id="{66E61D1F-CE68-473A-A949-129E7B4BA0DA}"/>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3" name="Rectangle: Rounded Corners 13">
                <a:extLst>
                  <a:ext uri="{FF2B5EF4-FFF2-40B4-BE49-F238E27FC236}">
                    <a16:creationId xmlns:a16="http://schemas.microsoft.com/office/drawing/2014/main" id="{0AE77641-7D9F-411F-B2DE-8D67511332E5}"/>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sp>
          <p:nvSpPr>
            <p:cNvPr id="11" name="Freeform: Shape 11">
              <a:extLst>
                <a:ext uri="{FF2B5EF4-FFF2-40B4-BE49-F238E27FC236}">
                  <a16:creationId xmlns:a16="http://schemas.microsoft.com/office/drawing/2014/main" id="{9EDE4F21-D265-4298-B308-9DF5221C93D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53" name="그룹 52">
            <a:extLst>
              <a:ext uri="{FF2B5EF4-FFF2-40B4-BE49-F238E27FC236}">
                <a16:creationId xmlns:a16="http://schemas.microsoft.com/office/drawing/2014/main" id="{97C17FA9-1D24-449C-921F-D671C30BDDB4}"/>
              </a:ext>
            </a:extLst>
          </p:cNvPr>
          <p:cNvGrpSpPr/>
          <p:nvPr/>
        </p:nvGrpSpPr>
        <p:grpSpPr>
          <a:xfrm>
            <a:off x="482325" y="1700311"/>
            <a:ext cx="1529889" cy="4333403"/>
            <a:chOff x="3516840" y="2421176"/>
            <a:chExt cx="788454" cy="2233292"/>
          </a:xfrm>
        </p:grpSpPr>
        <p:grpSp>
          <p:nvGrpSpPr>
            <p:cNvPr id="54" name="그룹 53">
              <a:extLst>
                <a:ext uri="{FF2B5EF4-FFF2-40B4-BE49-F238E27FC236}">
                  <a16:creationId xmlns:a16="http://schemas.microsoft.com/office/drawing/2014/main" id="{DB47D373-3E2E-40B7-9164-62E8B8405027}"/>
                </a:ext>
              </a:extLst>
            </p:cNvPr>
            <p:cNvGrpSpPr/>
            <p:nvPr/>
          </p:nvGrpSpPr>
          <p:grpSpPr>
            <a:xfrm rot="2331806">
              <a:off x="3516840" y="2421176"/>
              <a:ext cx="307049" cy="526715"/>
              <a:chOff x="8098131" y="3184710"/>
              <a:chExt cx="562013" cy="964082"/>
            </a:xfrm>
          </p:grpSpPr>
          <p:sp>
            <p:nvSpPr>
              <p:cNvPr id="66" name="자유형: 도형 65">
                <a:extLst>
                  <a:ext uri="{FF2B5EF4-FFF2-40B4-BE49-F238E27FC236}">
                    <a16:creationId xmlns:a16="http://schemas.microsoft.com/office/drawing/2014/main" id="{9B6EE148-E40F-4C95-8A3A-3C24A20E52E4}"/>
                  </a:ext>
                </a:extLst>
              </p:cNvPr>
              <p:cNvSpPr/>
              <p:nvPr/>
            </p:nvSpPr>
            <p:spPr>
              <a:xfrm>
                <a:off x="8098131" y="3184710"/>
                <a:ext cx="559526" cy="932604"/>
              </a:xfrm>
              <a:custGeom>
                <a:avLst/>
                <a:gdLst>
                  <a:gd name="connsiteX0" fmla="*/ 132045 w 559526"/>
                  <a:gd name="connsiteY0" fmla="*/ 790001 h 932604"/>
                  <a:gd name="connsiteX1" fmla="*/ 418767 w 559526"/>
                  <a:gd name="connsiteY1" fmla="*/ 790001 h 932604"/>
                  <a:gd name="connsiteX2" fmla="*/ 432799 w 559526"/>
                  <a:gd name="connsiteY2" fmla="*/ 804034 h 932604"/>
                  <a:gd name="connsiteX3" fmla="*/ 432799 w 559526"/>
                  <a:gd name="connsiteY3" fmla="*/ 918950 h 932604"/>
                  <a:gd name="connsiteX4" fmla="*/ 418767 w 559526"/>
                  <a:gd name="connsiteY4" fmla="*/ 932604 h 932604"/>
                  <a:gd name="connsiteX5" fmla="*/ 132045 w 559526"/>
                  <a:gd name="connsiteY5" fmla="*/ 932604 h 932604"/>
                  <a:gd name="connsiteX6" fmla="*/ 118012 w 559526"/>
                  <a:gd name="connsiteY6" fmla="*/ 918571 h 932604"/>
                  <a:gd name="connsiteX7" fmla="*/ 118012 w 559526"/>
                  <a:gd name="connsiteY7" fmla="*/ 804034 h 932604"/>
                  <a:gd name="connsiteX8" fmla="*/ 132045 w 559526"/>
                  <a:gd name="connsiteY8" fmla="*/ 790001 h 932604"/>
                  <a:gd name="connsiteX9" fmla="*/ 481344 w 559526"/>
                  <a:gd name="connsiteY9" fmla="*/ 63337 h 932604"/>
                  <a:gd name="connsiteX10" fmla="*/ 476035 w 559526"/>
                  <a:gd name="connsiteY10" fmla="*/ 67130 h 932604"/>
                  <a:gd name="connsiteX11" fmla="*/ 472242 w 559526"/>
                  <a:gd name="connsiteY11" fmla="*/ 96333 h 932604"/>
                  <a:gd name="connsiteX12" fmla="*/ 461243 w 559526"/>
                  <a:gd name="connsiteY12" fmla="*/ 167634 h 932604"/>
                  <a:gd name="connsiteX13" fmla="*/ 445314 w 559526"/>
                  <a:gd name="connsiteY13" fmla="*/ 233625 h 932604"/>
                  <a:gd name="connsiteX14" fmla="*/ 417628 w 559526"/>
                  <a:gd name="connsiteY14" fmla="*/ 304926 h 932604"/>
                  <a:gd name="connsiteX15" fmla="*/ 446831 w 559526"/>
                  <a:gd name="connsiteY15" fmla="*/ 291273 h 932604"/>
                  <a:gd name="connsiteX16" fmla="*/ 507134 w 559526"/>
                  <a:gd name="connsiteY16" fmla="*/ 218455 h 932604"/>
                  <a:gd name="connsiteX17" fmla="*/ 530269 w 559526"/>
                  <a:gd name="connsiteY17" fmla="*/ 143740 h 932604"/>
                  <a:gd name="connsiteX18" fmla="*/ 535579 w 559526"/>
                  <a:gd name="connsiteY18" fmla="*/ 69784 h 932604"/>
                  <a:gd name="connsiteX19" fmla="*/ 529510 w 559526"/>
                  <a:gd name="connsiteY19" fmla="*/ 63337 h 932604"/>
                  <a:gd name="connsiteX20" fmla="*/ 481344 w 559526"/>
                  <a:gd name="connsiteY20" fmla="*/ 63337 h 932604"/>
                  <a:gd name="connsiteX21" fmla="*/ 30024 w 559526"/>
                  <a:gd name="connsiteY21" fmla="*/ 62958 h 932604"/>
                  <a:gd name="connsiteX22" fmla="*/ 23955 w 559526"/>
                  <a:gd name="connsiteY22" fmla="*/ 69405 h 932604"/>
                  <a:gd name="connsiteX23" fmla="*/ 29644 w 559526"/>
                  <a:gd name="connsiteY23" fmla="*/ 143740 h 932604"/>
                  <a:gd name="connsiteX24" fmla="*/ 52779 w 559526"/>
                  <a:gd name="connsiteY24" fmla="*/ 218455 h 932604"/>
                  <a:gd name="connsiteX25" fmla="*/ 113082 w 559526"/>
                  <a:gd name="connsiteY25" fmla="*/ 291273 h 932604"/>
                  <a:gd name="connsiteX26" fmla="*/ 141906 w 559526"/>
                  <a:gd name="connsiteY26" fmla="*/ 304547 h 932604"/>
                  <a:gd name="connsiteX27" fmla="*/ 114219 w 559526"/>
                  <a:gd name="connsiteY27" fmla="*/ 233246 h 932604"/>
                  <a:gd name="connsiteX28" fmla="*/ 98291 w 559526"/>
                  <a:gd name="connsiteY28" fmla="*/ 167255 h 932604"/>
                  <a:gd name="connsiteX29" fmla="*/ 87292 w 559526"/>
                  <a:gd name="connsiteY29" fmla="*/ 95953 h 932604"/>
                  <a:gd name="connsiteX30" fmla="*/ 83499 w 559526"/>
                  <a:gd name="connsiteY30" fmla="*/ 66750 h 932604"/>
                  <a:gd name="connsiteX31" fmla="*/ 78190 w 559526"/>
                  <a:gd name="connsiteY31" fmla="*/ 62958 h 932604"/>
                  <a:gd name="connsiteX32" fmla="*/ 30024 w 559526"/>
                  <a:gd name="connsiteY32" fmla="*/ 62958 h 932604"/>
                  <a:gd name="connsiteX33" fmla="*/ 88430 w 559526"/>
                  <a:gd name="connsiteY33" fmla="*/ 0 h 932604"/>
                  <a:gd name="connsiteX34" fmla="*/ 278819 w 559526"/>
                  <a:gd name="connsiteY34" fmla="*/ 380 h 932604"/>
                  <a:gd name="connsiteX35" fmla="*/ 278819 w 559526"/>
                  <a:gd name="connsiteY35" fmla="*/ 759 h 932604"/>
                  <a:gd name="connsiteX36" fmla="*/ 471104 w 559526"/>
                  <a:gd name="connsiteY36" fmla="*/ 0 h 932604"/>
                  <a:gd name="connsiteX37" fmla="*/ 478310 w 559526"/>
                  <a:gd name="connsiteY37" fmla="*/ 7965 h 932604"/>
                  <a:gd name="connsiteX38" fmla="*/ 477931 w 559526"/>
                  <a:gd name="connsiteY38" fmla="*/ 30721 h 932604"/>
                  <a:gd name="connsiteX39" fmla="*/ 487413 w 559526"/>
                  <a:gd name="connsiteY39" fmla="*/ 40202 h 932604"/>
                  <a:gd name="connsiteX40" fmla="*/ 549611 w 559526"/>
                  <a:gd name="connsiteY40" fmla="*/ 39823 h 932604"/>
                  <a:gd name="connsiteX41" fmla="*/ 559093 w 559526"/>
                  <a:gd name="connsiteY41" fmla="*/ 48925 h 932604"/>
                  <a:gd name="connsiteX42" fmla="*/ 549232 w 559526"/>
                  <a:gd name="connsiteY42" fmla="*/ 159290 h 932604"/>
                  <a:gd name="connsiteX43" fmla="*/ 510927 w 559526"/>
                  <a:gd name="connsiteY43" fmla="*/ 255622 h 932604"/>
                  <a:gd name="connsiteX44" fmla="*/ 409664 w 559526"/>
                  <a:gd name="connsiteY44" fmla="*/ 332613 h 932604"/>
                  <a:gd name="connsiteX45" fmla="*/ 396769 w 559526"/>
                  <a:gd name="connsiteY45" fmla="*/ 338301 h 932604"/>
                  <a:gd name="connsiteX46" fmla="*/ 329640 w 559526"/>
                  <a:gd name="connsiteY46" fmla="*/ 400500 h 932604"/>
                  <a:gd name="connsiteX47" fmla="*/ 345189 w 559526"/>
                  <a:gd name="connsiteY47" fmla="*/ 423256 h 932604"/>
                  <a:gd name="connsiteX48" fmla="*/ 324330 w 559526"/>
                  <a:gd name="connsiteY48" fmla="*/ 437668 h 932604"/>
                  <a:gd name="connsiteX49" fmla="*/ 313331 w 559526"/>
                  <a:gd name="connsiteY49" fmla="*/ 437668 h 932604"/>
                  <a:gd name="connsiteX50" fmla="*/ 305367 w 559526"/>
                  <a:gd name="connsiteY50" fmla="*/ 445633 h 932604"/>
                  <a:gd name="connsiteX51" fmla="*/ 303850 w 559526"/>
                  <a:gd name="connsiteY51" fmla="*/ 477111 h 932604"/>
                  <a:gd name="connsiteX52" fmla="*/ 308780 w 559526"/>
                  <a:gd name="connsiteY52" fmla="*/ 573064 h 932604"/>
                  <a:gd name="connsiteX53" fmla="*/ 334570 w 559526"/>
                  <a:gd name="connsiteY53" fmla="*/ 684567 h 932604"/>
                  <a:gd name="connsiteX54" fmla="*/ 388046 w 559526"/>
                  <a:gd name="connsiteY54" fmla="*/ 775211 h 932604"/>
                  <a:gd name="connsiteX55" fmla="*/ 372117 w 559526"/>
                  <a:gd name="connsiteY55" fmla="*/ 780520 h 932604"/>
                  <a:gd name="connsiteX56" fmla="*/ 292472 w 559526"/>
                  <a:gd name="connsiteY56" fmla="*/ 780520 h 932604"/>
                  <a:gd name="connsiteX57" fmla="*/ 280715 w 559526"/>
                  <a:gd name="connsiteY57" fmla="*/ 780520 h 932604"/>
                  <a:gd name="connsiteX58" fmla="*/ 279198 w 559526"/>
                  <a:gd name="connsiteY58" fmla="*/ 780520 h 932604"/>
                  <a:gd name="connsiteX59" fmla="*/ 277681 w 559526"/>
                  <a:gd name="connsiteY59" fmla="*/ 780520 h 932604"/>
                  <a:gd name="connsiteX60" fmla="*/ 265924 w 559526"/>
                  <a:gd name="connsiteY60" fmla="*/ 780520 h 932604"/>
                  <a:gd name="connsiteX61" fmla="*/ 186279 w 559526"/>
                  <a:gd name="connsiteY61" fmla="*/ 780520 h 932604"/>
                  <a:gd name="connsiteX62" fmla="*/ 170350 w 559526"/>
                  <a:gd name="connsiteY62" fmla="*/ 775211 h 932604"/>
                  <a:gd name="connsiteX63" fmla="*/ 223826 w 559526"/>
                  <a:gd name="connsiteY63" fmla="*/ 684567 h 932604"/>
                  <a:gd name="connsiteX64" fmla="*/ 249616 w 559526"/>
                  <a:gd name="connsiteY64" fmla="*/ 573064 h 932604"/>
                  <a:gd name="connsiteX65" fmla="*/ 254546 w 559526"/>
                  <a:gd name="connsiteY65" fmla="*/ 477111 h 932604"/>
                  <a:gd name="connsiteX66" fmla="*/ 253029 w 559526"/>
                  <a:gd name="connsiteY66" fmla="*/ 445633 h 932604"/>
                  <a:gd name="connsiteX67" fmla="*/ 245065 w 559526"/>
                  <a:gd name="connsiteY67" fmla="*/ 437668 h 932604"/>
                  <a:gd name="connsiteX68" fmla="*/ 234066 w 559526"/>
                  <a:gd name="connsiteY68" fmla="*/ 437668 h 932604"/>
                  <a:gd name="connsiteX69" fmla="*/ 213207 w 559526"/>
                  <a:gd name="connsiteY69" fmla="*/ 423256 h 932604"/>
                  <a:gd name="connsiteX70" fmla="*/ 228757 w 559526"/>
                  <a:gd name="connsiteY70" fmla="*/ 400500 h 932604"/>
                  <a:gd name="connsiteX71" fmla="*/ 161627 w 559526"/>
                  <a:gd name="connsiteY71" fmla="*/ 338301 h 932604"/>
                  <a:gd name="connsiteX72" fmla="*/ 148732 w 559526"/>
                  <a:gd name="connsiteY72" fmla="*/ 332613 h 932604"/>
                  <a:gd name="connsiteX73" fmla="*/ 47470 w 559526"/>
                  <a:gd name="connsiteY73" fmla="*/ 255622 h 932604"/>
                  <a:gd name="connsiteX74" fmla="*/ 9164 w 559526"/>
                  <a:gd name="connsiteY74" fmla="*/ 159290 h 932604"/>
                  <a:gd name="connsiteX75" fmla="*/ 441 w 559526"/>
                  <a:gd name="connsiteY75" fmla="*/ 48925 h 932604"/>
                  <a:gd name="connsiteX76" fmla="*/ 9923 w 559526"/>
                  <a:gd name="connsiteY76" fmla="*/ 39823 h 932604"/>
                  <a:gd name="connsiteX77" fmla="*/ 72122 w 559526"/>
                  <a:gd name="connsiteY77" fmla="*/ 40202 h 932604"/>
                  <a:gd name="connsiteX78" fmla="*/ 81603 w 559526"/>
                  <a:gd name="connsiteY78" fmla="*/ 30721 h 932604"/>
                  <a:gd name="connsiteX79" fmla="*/ 81224 w 559526"/>
                  <a:gd name="connsiteY79" fmla="*/ 7965 h 932604"/>
                  <a:gd name="connsiteX80" fmla="*/ 88430 w 559526"/>
                  <a:gd name="connsiteY80" fmla="*/ 0 h 93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59526" h="932604">
                    <a:moveTo>
                      <a:pt x="132045" y="790001"/>
                    </a:moveTo>
                    <a:lnTo>
                      <a:pt x="418767" y="790001"/>
                    </a:lnTo>
                    <a:cubicBezTo>
                      <a:pt x="426352" y="790001"/>
                      <a:pt x="432799" y="796448"/>
                      <a:pt x="432799" y="804034"/>
                    </a:cubicBezTo>
                    <a:lnTo>
                      <a:pt x="432799" y="918950"/>
                    </a:lnTo>
                    <a:cubicBezTo>
                      <a:pt x="432799" y="926536"/>
                      <a:pt x="426731" y="932604"/>
                      <a:pt x="418767" y="932604"/>
                    </a:cubicBezTo>
                    <a:lnTo>
                      <a:pt x="132045" y="932604"/>
                    </a:lnTo>
                    <a:cubicBezTo>
                      <a:pt x="124460" y="932604"/>
                      <a:pt x="118012" y="926156"/>
                      <a:pt x="118012" y="918571"/>
                    </a:cubicBezTo>
                    <a:lnTo>
                      <a:pt x="118012" y="804034"/>
                    </a:lnTo>
                    <a:cubicBezTo>
                      <a:pt x="118012" y="796448"/>
                      <a:pt x="124460" y="790001"/>
                      <a:pt x="132045" y="790001"/>
                    </a:cubicBezTo>
                    <a:close/>
                    <a:moveTo>
                      <a:pt x="481344" y="63337"/>
                    </a:moveTo>
                    <a:cubicBezTo>
                      <a:pt x="478689" y="63337"/>
                      <a:pt x="476035" y="63337"/>
                      <a:pt x="476035" y="67130"/>
                    </a:cubicBezTo>
                    <a:cubicBezTo>
                      <a:pt x="476414" y="76990"/>
                      <a:pt x="472621" y="86472"/>
                      <a:pt x="472242" y="96333"/>
                    </a:cubicBezTo>
                    <a:cubicBezTo>
                      <a:pt x="471104" y="120605"/>
                      <a:pt x="465795" y="144119"/>
                      <a:pt x="461243" y="167634"/>
                    </a:cubicBezTo>
                    <a:cubicBezTo>
                      <a:pt x="457072" y="190010"/>
                      <a:pt x="451762" y="212007"/>
                      <a:pt x="445314" y="233625"/>
                    </a:cubicBezTo>
                    <a:cubicBezTo>
                      <a:pt x="438488" y="257519"/>
                      <a:pt x="429385" y="280654"/>
                      <a:pt x="417628" y="304926"/>
                    </a:cubicBezTo>
                    <a:cubicBezTo>
                      <a:pt x="430144" y="303409"/>
                      <a:pt x="438488" y="296583"/>
                      <a:pt x="446831" y="291273"/>
                    </a:cubicBezTo>
                    <a:cubicBezTo>
                      <a:pt x="474138" y="273448"/>
                      <a:pt x="493480" y="247658"/>
                      <a:pt x="507134" y="218455"/>
                    </a:cubicBezTo>
                    <a:cubicBezTo>
                      <a:pt x="518512" y="194561"/>
                      <a:pt x="525339" y="169530"/>
                      <a:pt x="530269" y="143740"/>
                    </a:cubicBezTo>
                    <a:cubicBezTo>
                      <a:pt x="534820" y="119088"/>
                      <a:pt x="536337" y="94436"/>
                      <a:pt x="535579" y="69784"/>
                    </a:cubicBezTo>
                    <a:cubicBezTo>
                      <a:pt x="535579" y="65233"/>
                      <a:pt x="534061" y="63337"/>
                      <a:pt x="529510" y="63337"/>
                    </a:cubicBezTo>
                    <a:cubicBezTo>
                      <a:pt x="513581" y="63337"/>
                      <a:pt x="497273" y="63337"/>
                      <a:pt x="481344" y="63337"/>
                    </a:cubicBezTo>
                    <a:close/>
                    <a:moveTo>
                      <a:pt x="30024" y="62958"/>
                    </a:moveTo>
                    <a:cubicBezTo>
                      <a:pt x="25473" y="62958"/>
                      <a:pt x="23955" y="64854"/>
                      <a:pt x="23955" y="69405"/>
                    </a:cubicBezTo>
                    <a:cubicBezTo>
                      <a:pt x="23955" y="94436"/>
                      <a:pt x="25093" y="119088"/>
                      <a:pt x="29644" y="143740"/>
                    </a:cubicBezTo>
                    <a:cubicBezTo>
                      <a:pt x="34575" y="169530"/>
                      <a:pt x="41781" y="194561"/>
                      <a:pt x="52779" y="218455"/>
                    </a:cubicBezTo>
                    <a:cubicBezTo>
                      <a:pt x="66433" y="247658"/>
                      <a:pt x="85775" y="273448"/>
                      <a:pt x="113082" y="291273"/>
                    </a:cubicBezTo>
                    <a:cubicBezTo>
                      <a:pt x="121426" y="296962"/>
                      <a:pt x="129769" y="303409"/>
                      <a:pt x="141906" y="304547"/>
                    </a:cubicBezTo>
                    <a:cubicBezTo>
                      <a:pt x="130148" y="280654"/>
                      <a:pt x="121046" y="257139"/>
                      <a:pt x="114219" y="233246"/>
                    </a:cubicBezTo>
                    <a:cubicBezTo>
                      <a:pt x="108152" y="211628"/>
                      <a:pt x="102462" y="189631"/>
                      <a:pt x="98291" y="167255"/>
                    </a:cubicBezTo>
                    <a:cubicBezTo>
                      <a:pt x="93740" y="143361"/>
                      <a:pt x="88430" y="119847"/>
                      <a:pt x="87292" y="95953"/>
                    </a:cubicBezTo>
                    <a:cubicBezTo>
                      <a:pt x="86913" y="86093"/>
                      <a:pt x="83120" y="76611"/>
                      <a:pt x="83499" y="66750"/>
                    </a:cubicBezTo>
                    <a:cubicBezTo>
                      <a:pt x="83499" y="62958"/>
                      <a:pt x="80844" y="62958"/>
                      <a:pt x="78190" y="62958"/>
                    </a:cubicBezTo>
                    <a:cubicBezTo>
                      <a:pt x="62261" y="62958"/>
                      <a:pt x="45952" y="63337"/>
                      <a:pt x="30024" y="62958"/>
                    </a:cubicBezTo>
                    <a:close/>
                    <a:moveTo>
                      <a:pt x="88430" y="0"/>
                    </a:moveTo>
                    <a:cubicBezTo>
                      <a:pt x="152146" y="0"/>
                      <a:pt x="215482" y="380"/>
                      <a:pt x="278819" y="380"/>
                    </a:cubicBezTo>
                    <a:cubicBezTo>
                      <a:pt x="278819" y="759"/>
                      <a:pt x="278819" y="759"/>
                      <a:pt x="278819" y="759"/>
                    </a:cubicBezTo>
                    <a:cubicBezTo>
                      <a:pt x="342155" y="380"/>
                      <a:pt x="407768" y="380"/>
                      <a:pt x="471104" y="0"/>
                    </a:cubicBezTo>
                    <a:cubicBezTo>
                      <a:pt x="476793" y="0"/>
                      <a:pt x="478689" y="2655"/>
                      <a:pt x="478310" y="7965"/>
                    </a:cubicBezTo>
                    <a:cubicBezTo>
                      <a:pt x="477931" y="15550"/>
                      <a:pt x="478310" y="23135"/>
                      <a:pt x="477931" y="30721"/>
                    </a:cubicBezTo>
                    <a:cubicBezTo>
                      <a:pt x="477552" y="37547"/>
                      <a:pt x="479827" y="40202"/>
                      <a:pt x="487413" y="40202"/>
                    </a:cubicBezTo>
                    <a:cubicBezTo>
                      <a:pt x="508272" y="39443"/>
                      <a:pt x="528752" y="40202"/>
                      <a:pt x="549611" y="39823"/>
                    </a:cubicBezTo>
                    <a:cubicBezTo>
                      <a:pt x="556438" y="39823"/>
                      <a:pt x="558714" y="42477"/>
                      <a:pt x="559093" y="48925"/>
                    </a:cubicBezTo>
                    <a:cubicBezTo>
                      <a:pt x="560610" y="86093"/>
                      <a:pt x="558334" y="122881"/>
                      <a:pt x="549232" y="159290"/>
                    </a:cubicBezTo>
                    <a:cubicBezTo>
                      <a:pt x="541647" y="193044"/>
                      <a:pt x="530648" y="226040"/>
                      <a:pt x="510927" y="255622"/>
                    </a:cubicBezTo>
                    <a:cubicBezTo>
                      <a:pt x="485895" y="292790"/>
                      <a:pt x="453279" y="319718"/>
                      <a:pt x="409664" y="332613"/>
                    </a:cubicBezTo>
                    <a:cubicBezTo>
                      <a:pt x="405113" y="333750"/>
                      <a:pt x="399803" y="334130"/>
                      <a:pt x="396769" y="338301"/>
                    </a:cubicBezTo>
                    <a:cubicBezTo>
                      <a:pt x="379702" y="364471"/>
                      <a:pt x="357705" y="385330"/>
                      <a:pt x="329640" y="400500"/>
                    </a:cubicBezTo>
                    <a:cubicBezTo>
                      <a:pt x="342535" y="405051"/>
                      <a:pt x="347086" y="411878"/>
                      <a:pt x="345189" y="423256"/>
                    </a:cubicBezTo>
                    <a:cubicBezTo>
                      <a:pt x="343672" y="432738"/>
                      <a:pt x="336467" y="437668"/>
                      <a:pt x="324330" y="437668"/>
                    </a:cubicBezTo>
                    <a:cubicBezTo>
                      <a:pt x="320538" y="437668"/>
                      <a:pt x="316745" y="438047"/>
                      <a:pt x="313331" y="437668"/>
                    </a:cubicBezTo>
                    <a:cubicBezTo>
                      <a:pt x="306884" y="436909"/>
                      <a:pt x="305367" y="439943"/>
                      <a:pt x="305367" y="445633"/>
                    </a:cubicBezTo>
                    <a:cubicBezTo>
                      <a:pt x="304988" y="456252"/>
                      <a:pt x="303850" y="466492"/>
                      <a:pt x="303850" y="477111"/>
                    </a:cubicBezTo>
                    <a:cubicBezTo>
                      <a:pt x="303850" y="508969"/>
                      <a:pt x="305367" y="541206"/>
                      <a:pt x="308780" y="573064"/>
                    </a:cubicBezTo>
                    <a:cubicBezTo>
                      <a:pt x="312952" y="611370"/>
                      <a:pt x="321675" y="648537"/>
                      <a:pt x="334570" y="684567"/>
                    </a:cubicBezTo>
                    <a:cubicBezTo>
                      <a:pt x="346327" y="717942"/>
                      <a:pt x="364532" y="748283"/>
                      <a:pt x="388046" y="775211"/>
                    </a:cubicBezTo>
                    <a:cubicBezTo>
                      <a:pt x="384254" y="781279"/>
                      <a:pt x="377806" y="780520"/>
                      <a:pt x="372117" y="780520"/>
                    </a:cubicBezTo>
                    <a:cubicBezTo>
                      <a:pt x="345569" y="780520"/>
                      <a:pt x="319020" y="780520"/>
                      <a:pt x="292472" y="780520"/>
                    </a:cubicBezTo>
                    <a:cubicBezTo>
                      <a:pt x="288680" y="780520"/>
                      <a:pt x="284508" y="780520"/>
                      <a:pt x="280715" y="780520"/>
                    </a:cubicBezTo>
                    <a:cubicBezTo>
                      <a:pt x="280336" y="780520"/>
                      <a:pt x="279578" y="780520"/>
                      <a:pt x="279198" y="780520"/>
                    </a:cubicBezTo>
                    <a:cubicBezTo>
                      <a:pt x="278819" y="780520"/>
                      <a:pt x="278061" y="780520"/>
                      <a:pt x="277681" y="780520"/>
                    </a:cubicBezTo>
                    <a:cubicBezTo>
                      <a:pt x="273889" y="780520"/>
                      <a:pt x="269716" y="780520"/>
                      <a:pt x="265924" y="780520"/>
                    </a:cubicBezTo>
                    <a:cubicBezTo>
                      <a:pt x="239376" y="780520"/>
                      <a:pt x="212827" y="780900"/>
                      <a:pt x="186279" y="780520"/>
                    </a:cubicBezTo>
                    <a:cubicBezTo>
                      <a:pt x="180590" y="780520"/>
                      <a:pt x="174143" y="781279"/>
                      <a:pt x="170350" y="775211"/>
                    </a:cubicBezTo>
                    <a:cubicBezTo>
                      <a:pt x="193864" y="748662"/>
                      <a:pt x="212069" y="717942"/>
                      <a:pt x="223826" y="684567"/>
                    </a:cubicBezTo>
                    <a:cubicBezTo>
                      <a:pt x="236721" y="648537"/>
                      <a:pt x="245444" y="611370"/>
                      <a:pt x="249616" y="573064"/>
                    </a:cubicBezTo>
                    <a:cubicBezTo>
                      <a:pt x="253408" y="541206"/>
                      <a:pt x="254546" y="509348"/>
                      <a:pt x="254546" y="477111"/>
                    </a:cubicBezTo>
                    <a:cubicBezTo>
                      <a:pt x="254546" y="466492"/>
                      <a:pt x="253408" y="456252"/>
                      <a:pt x="253029" y="445633"/>
                    </a:cubicBezTo>
                    <a:cubicBezTo>
                      <a:pt x="253029" y="439943"/>
                      <a:pt x="251133" y="436909"/>
                      <a:pt x="245065" y="437668"/>
                    </a:cubicBezTo>
                    <a:cubicBezTo>
                      <a:pt x="241272" y="438047"/>
                      <a:pt x="237859" y="437668"/>
                      <a:pt x="234066" y="437668"/>
                    </a:cubicBezTo>
                    <a:cubicBezTo>
                      <a:pt x="221930" y="437668"/>
                      <a:pt x="214724" y="432738"/>
                      <a:pt x="213207" y="423256"/>
                    </a:cubicBezTo>
                    <a:cubicBezTo>
                      <a:pt x="211690" y="411878"/>
                      <a:pt x="215862" y="405051"/>
                      <a:pt x="228757" y="400500"/>
                    </a:cubicBezTo>
                    <a:cubicBezTo>
                      <a:pt x="201070" y="385330"/>
                      <a:pt x="179073" y="364471"/>
                      <a:pt x="161627" y="338301"/>
                    </a:cubicBezTo>
                    <a:cubicBezTo>
                      <a:pt x="158593" y="334130"/>
                      <a:pt x="152904" y="333750"/>
                      <a:pt x="148732" y="332613"/>
                    </a:cubicBezTo>
                    <a:cubicBezTo>
                      <a:pt x="105118" y="320097"/>
                      <a:pt x="72501" y="293169"/>
                      <a:pt x="47470" y="255622"/>
                    </a:cubicBezTo>
                    <a:cubicBezTo>
                      <a:pt x="27748" y="226419"/>
                      <a:pt x="16749" y="193423"/>
                      <a:pt x="9164" y="159290"/>
                    </a:cubicBezTo>
                    <a:cubicBezTo>
                      <a:pt x="1200" y="122881"/>
                      <a:pt x="-1076" y="86093"/>
                      <a:pt x="441" y="48925"/>
                    </a:cubicBezTo>
                    <a:cubicBezTo>
                      <a:pt x="820" y="42477"/>
                      <a:pt x="3096" y="39823"/>
                      <a:pt x="9923" y="39823"/>
                    </a:cubicBezTo>
                    <a:cubicBezTo>
                      <a:pt x="30782" y="40202"/>
                      <a:pt x="51262" y="39823"/>
                      <a:pt x="72122" y="40202"/>
                    </a:cubicBezTo>
                    <a:cubicBezTo>
                      <a:pt x="79707" y="40581"/>
                      <a:pt x="81982" y="37926"/>
                      <a:pt x="81603" y="30721"/>
                    </a:cubicBezTo>
                    <a:cubicBezTo>
                      <a:pt x="81224" y="23135"/>
                      <a:pt x="81603" y="15550"/>
                      <a:pt x="81224" y="7965"/>
                    </a:cubicBezTo>
                    <a:cubicBezTo>
                      <a:pt x="80844" y="2655"/>
                      <a:pt x="82741" y="0"/>
                      <a:pt x="88430" y="0"/>
                    </a:cubicBezTo>
                    <a:close/>
                  </a:path>
                </a:pathLst>
              </a:custGeom>
              <a:solidFill>
                <a:schemeClr val="accent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7" name="Freeform: Shape 15">
                <a:extLst>
                  <a:ext uri="{FF2B5EF4-FFF2-40B4-BE49-F238E27FC236}">
                    <a16:creationId xmlns:a16="http://schemas.microsoft.com/office/drawing/2014/main" id="{AD4255C9-CDFF-4249-AD5C-82179D410999}"/>
                  </a:ext>
                </a:extLst>
              </p:cNvPr>
              <p:cNvSpPr/>
              <p:nvPr/>
            </p:nvSpPr>
            <p:spPr>
              <a:xfrm>
                <a:off x="8263172" y="3991019"/>
                <a:ext cx="223765" cy="109986"/>
              </a:xfrm>
              <a:custGeom>
                <a:avLst/>
                <a:gdLst>
                  <a:gd name="connsiteX0" fmla="*/ 545782 w 561975"/>
                  <a:gd name="connsiteY0" fmla="*/ 280988 h 276225"/>
                  <a:gd name="connsiteX1" fmla="*/ 22860 w 561975"/>
                  <a:gd name="connsiteY1" fmla="*/ 280988 h 276225"/>
                  <a:gd name="connsiteX2" fmla="*/ 0 w 561975"/>
                  <a:gd name="connsiteY2" fmla="*/ 258127 h 276225"/>
                  <a:gd name="connsiteX3" fmla="*/ 0 w 561975"/>
                  <a:gd name="connsiteY3" fmla="*/ 22860 h 276225"/>
                  <a:gd name="connsiteX4" fmla="*/ 22860 w 561975"/>
                  <a:gd name="connsiteY4" fmla="*/ 0 h 276225"/>
                  <a:gd name="connsiteX5" fmla="*/ 545782 w 561975"/>
                  <a:gd name="connsiteY5" fmla="*/ 0 h 276225"/>
                  <a:gd name="connsiteX6" fmla="*/ 568643 w 561975"/>
                  <a:gd name="connsiteY6" fmla="*/ 22860 h 276225"/>
                  <a:gd name="connsiteX7" fmla="*/ 568643 w 561975"/>
                  <a:gd name="connsiteY7" fmla="*/ 258127 h 276225"/>
                  <a:gd name="connsiteX8" fmla="*/ 545782 w 561975"/>
                  <a:gd name="connsiteY8" fmla="*/ 28098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975" h="276225">
                    <a:moveTo>
                      <a:pt x="545782" y="280988"/>
                    </a:moveTo>
                    <a:lnTo>
                      <a:pt x="22860" y="280988"/>
                    </a:lnTo>
                    <a:cubicBezTo>
                      <a:pt x="9525" y="280988"/>
                      <a:pt x="0" y="270510"/>
                      <a:pt x="0" y="258127"/>
                    </a:cubicBezTo>
                    <a:lnTo>
                      <a:pt x="0" y="22860"/>
                    </a:lnTo>
                    <a:cubicBezTo>
                      <a:pt x="0" y="9525"/>
                      <a:pt x="10477" y="0"/>
                      <a:pt x="22860" y="0"/>
                    </a:cubicBezTo>
                    <a:lnTo>
                      <a:pt x="545782" y="0"/>
                    </a:lnTo>
                    <a:cubicBezTo>
                      <a:pt x="559118" y="0"/>
                      <a:pt x="568643" y="10477"/>
                      <a:pt x="568643" y="22860"/>
                    </a:cubicBezTo>
                    <a:lnTo>
                      <a:pt x="568643" y="258127"/>
                    </a:lnTo>
                    <a:cubicBezTo>
                      <a:pt x="569595" y="270510"/>
                      <a:pt x="559118" y="280988"/>
                      <a:pt x="545782" y="280988"/>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8" name="자유형: 도형 67">
                <a:extLst>
                  <a:ext uri="{FF2B5EF4-FFF2-40B4-BE49-F238E27FC236}">
                    <a16:creationId xmlns:a16="http://schemas.microsoft.com/office/drawing/2014/main" id="{2F6D4981-624C-4CCF-9F24-637EF77D7363}"/>
                  </a:ext>
                </a:extLst>
              </p:cNvPr>
              <p:cNvSpPr/>
              <p:nvPr/>
            </p:nvSpPr>
            <p:spPr>
              <a:xfrm>
                <a:off x="8206283" y="3185848"/>
                <a:ext cx="453861" cy="962944"/>
              </a:xfrm>
              <a:custGeom>
                <a:avLst/>
                <a:gdLst>
                  <a:gd name="connsiteX0" fmla="*/ 7206 w 453861"/>
                  <a:gd name="connsiteY0" fmla="*/ 929948 h 962944"/>
                  <a:gd name="connsiteX1" fmla="*/ 338680 w 453861"/>
                  <a:gd name="connsiteY1" fmla="*/ 929948 h 962944"/>
                  <a:gd name="connsiteX2" fmla="*/ 345887 w 453861"/>
                  <a:gd name="connsiteY2" fmla="*/ 937154 h 962944"/>
                  <a:gd name="connsiteX3" fmla="*/ 345887 w 453861"/>
                  <a:gd name="connsiteY3" fmla="*/ 955738 h 962944"/>
                  <a:gd name="connsiteX4" fmla="*/ 338680 w 453861"/>
                  <a:gd name="connsiteY4" fmla="*/ 962944 h 962944"/>
                  <a:gd name="connsiteX5" fmla="*/ 7206 w 453861"/>
                  <a:gd name="connsiteY5" fmla="*/ 962944 h 962944"/>
                  <a:gd name="connsiteX6" fmla="*/ 0 w 453861"/>
                  <a:gd name="connsiteY6" fmla="*/ 955738 h 962944"/>
                  <a:gd name="connsiteX7" fmla="*/ 0 w 453861"/>
                  <a:gd name="connsiteY7" fmla="*/ 937154 h 962944"/>
                  <a:gd name="connsiteX8" fmla="*/ 7206 w 453861"/>
                  <a:gd name="connsiteY8" fmla="*/ 929948 h 962944"/>
                  <a:gd name="connsiteX9" fmla="*/ 376051 w 453861"/>
                  <a:gd name="connsiteY9" fmla="*/ 62199 h 962944"/>
                  <a:gd name="connsiteX10" fmla="*/ 370741 w 453861"/>
                  <a:gd name="connsiteY10" fmla="*/ 65992 h 962944"/>
                  <a:gd name="connsiteX11" fmla="*/ 366948 w 453861"/>
                  <a:gd name="connsiteY11" fmla="*/ 95195 h 962944"/>
                  <a:gd name="connsiteX12" fmla="*/ 355950 w 453861"/>
                  <a:gd name="connsiteY12" fmla="*/ 166496 h 962944"/>
                  <a:gd name="connsiteX13" fmla="*/ 340021 w 453861"/>
                  <a:gd name="connsiteY13" fmla="*/ 232488 h 962944"/>
                  <a:gd name="connsiteX14" fmla="*/ 312335 w 453861"/>
                  <a:gd name="connsiteY14" fmla="*/ 303789 h 962944"/>
                  <a:gd name="connsiteX15" fmla="*/ 341159 w 453861"/>
                  <a:gd name="connsiteY15" fmla="*/ 290514 h 962944"/>
                  <a:gd name="connsiteX16" fmla="*/ 401461 w 453861"/>
                  <a:gd name="connsiteY16" fmla="*/ 217696 h 962944"/>
                  <a:gd name="connsiteX17" fmla="*/ 424596 w 453861"/>
                  <a:gd name="connsiteY17" fmla="*/ 142982 h 962944"/>
                  <a:gd name="connsiteX18" fmla="*/ 430285 w 453861"/>
                  <a:gd name="connsiteY18" fmla="*/ 68647 h 962944"/>
                  <a:gd name="connsiteX19" fmla="*/ 424217 w 453861"/>
                  <a:gd name="connsiteY19" fmla="*/ 62199 h 962944"/>
                  <a:gd name="connsiteX20" fmla="*/ 376051 w 453861"/>
                  <a:gd name="connsiteY20" fmla="*/ 62199 h 962944"/>
                  <a:gd name="connsiteX21" fmla="*/ 365431 w 453861"/>
                  <a:gd name="connsiteY21" fmla="*/ 0 h 962944"/>
                  <a:gd name="connsiteX22" fmla="*/ 372637 w 453861"/>
                  <a:gd name="connsiteY22" fmla="*/ 7965 h 962944"/>
                  <a:gd name="connsiteX23" fmla="*/ 372258 w 453861"/>
                  <a:gd name="connsiteY23" fmla="*/ 30721 h 962944"/>
                  <a:gd name="connsiteX24" fmla="*/ 381739 w 453861"/>
                  <a:gd name="connsiteY24" fmla="*/ 40202 h 962944"/>
                  <a:gd name="connsiteX25" fmla="*/ 443938 w 453861"/>
                  <a:gd name="connsiteY25" fmla="*/ 39823 h 962944"/>
                  <a:gd name="connsiteX26" fmla="*/ 453420 w 453861"/>
                  <a:gd name="connsiteY26" fmla="*/ 48925 h 962944"/>
                  <a:gd name="connsiteX27" fmla="*/ 444697 w 453861"/>
                  <a:gd name="connsiteY27" fmla="*/ 159290 h 962944"/>
                  <a:gd name="connsiteX28" fmla="*/ 406392 w 453861"/>
                  <a:gd name="connsiteY28" fmla="*/ 255622 h 962944"/>
                  <a:gd name="connsiteX29" fmla="*/ 305129 w 453861"/>
                  <a:gd name="connsiteY29" fmla="*/ 332613 h 962944"/>
                  <a:gd name="connsiteX30" fmla="*/ 292234 w 453861"/>
                  <a:gd name="connsiteY30" fmla="*/ 338301 h 962944"/>
                  <a:gd name="connsiteX31" fmla="*/ 225104 w 453861"/>
                  <a:gd name="connsiteY31" fmla="*/ 400500 h 962944"/>
                  <a:gd name="connsiteX32" fmla="*/ 240654 w 453861"/>
                  <a:gd name="connsiteY32" fmla="*/ 423256 h 962944"/>
                  <a:gd name="connsiteX33" fmla="*/ 219795 w 453861"/>
                  <a:gd name="connsiteY33" fmla="*/ 437668 h 962944"/>
                  <a:gd name="connsiteX34" fmla="*/ 208796 w 453861"/>
                  <a:gd name="connsiteY34" fmla="*/ 437668 h 962944"/>
                  <a:gd name="connsiteX35" fmla="*/ 200832 w 453861"/>
                  <a:gd name="connsiteY35" fmla="*/ 445633 h 962944"/>
                  <a:gd name="connsiteX36" fmla="*/ 199315 w 453861"/>
                  <a:gd name="connsiteY36" fmla="*/ 477111 h 962944"/>
                  <a:gd name="connsiteX37" fmla="*/ 204245 w 453861"/>
                  <a:gd name="connsiteY37" fmla="*/ 573064 h 962944"/>
                  <a:gd name="connsiteX38" fmla="*/ 230035 w 453861"/>
                  <a:gd name="connsiteY38" fmla="*/ 684567 h 962944"/>
                  <a:gd name="connsiteX39" fmla="*/ 283511 w 453861"/>
                  <a:gd name="connsiteY39" fmla="*/ 775211 h 962944"/>
                  <a:gd name="connsiteX40" fmla="*/ 283295 w 453861"/>
                  <a:gd name="connsiteY40" fmla="*/ 775282 h 962944"/>
                  <a:gd name="connsiteX41" fmla="*/ 286722 w 453861"/>
                  <a:gd name="connsiteY41" fmla="*/ 775968 h 962944"/>
                  <a:gd name="connsiteX42" fmla="*/ 299616 w 453861"/>
                  <a:gd name="connsiteY42" fmla="*/ 788862 h 962944"/>
                  <a:gd name="connsiteX43" fmla="*/ 44374 w 453861"/>
                  <a:gd name="connsiteY43" fmla="*/ 788483 h 962944"/>
                  <a:gd name="connsiteX44" fmla="*/ 62957 w 453861"/>
                  <a:gd name="connsiteY44" fmla="*/ 774830 h 962944"/>
                  <a:gd name="connsiteX45" fmla="*/ 74335 w 453861"/>
                  <a:gd name="connsiteY45" fmla="*/ 776347 h 962944"/>
                  <a:gd name="connsiteX46" fmla="*/ 172387 w 453861"/>
                  <a:gd name="connsiteY46" fmla="*/ 776347 h 962944"/>
                  <a:gd name="connsiteX47" fmla="*/ 172387 w 453861"/>
                  <a:gd name="connsiteY47" fmla="*/ 217317 h 962944"/>
                  <a:gd name="connsiteX48" fmla="*/ 172766 w 453861"/>
                  <a:gd name="connsiteY48" fmla="*/ 759 h 962944"/>
                  <a:gd name="connsiteX49" fmla="*/ 365431 w 453861"/>
                  <a:gd name="connsiteY49" fmla="*/ 0 h 9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53861" h="962944">
                    <a:moveTo>
                      <a:pt x="7206" y="929948"/>
                    </a:moveTo>
                    <a:lnTo>
                      <a:pt x="338680" y="929948"/>
                    </a:lnTo>
                    <a:cubicBezTo>
                      <a:pt x="342852" y="929948"/>
                      <a:pt x="345887" y="933361"/>
                      <a:pt x="345887" y="937154"/>
                    </a:cubicBezTo>
                    <a:lnTo>
                      <a:pt x="345887" y="955738"/>
                    </a:lnTo>
                    <a:cubicBezTo>
                      <a:pt x="345887" y="959910"/>
                      <a:pt x="342473" y="962944"/>
                      <a:pt x="338680" y="962944"/>
                    </a:cubicBezTo>
                    <a:lnTo>
                      <a:pt x="7206" y="962944"/>
                    </a:lnTo>
                    <a:cubicBezTo>
                      <a:pt x="3034" y="962944"/>
                      <a:pt x="0" y="959531"/>
                      <a:pt x="0" y="955738"/>
                    </a:cubicBezTo>
                    <a:lnTo>
                      <a:pt x="0" y="937154"/>
                    </a:lnTo>
                    <a:cubicBezTo>
                      <a:pt x="0" y="932982"/>
                      <a:pt x="3413" y="929948"/>
                      <a:pt x="7206" y="929948"/>
                    </a:cubicBezTo>
                    <a:close/>
                    <a:moveTo>
                      <a:pt x="376051" y="62199"/>
                    </a:moveTo>
                    <a:cubicBezTo>
                      <a:pt x="373396" y="62199"/>
                      <a:pt x="370741" y="62199"/>
                      <a:pt x="370741" y="65992"/>
                    </a:cubicBezTo>
                    <a:cubicBezTo>
                      <a:pt x="371120" y="75852"/>
                      <a:pt x="367327" y="85334"/>
                      <a:pt x="366948" y="95195"/>
                    </a:cubicBezTo>
                    <a:cubicBezTo>
                      <a:pt x="365810" y="119468"/>
                      <a:pt x="360501" y="142982"/>
                      <a:pt x="355950" y="166496"/>
                    </a:cubicBezTo>
                    <a:cubicBezTo>
                      <a:pt x="351778" y="188872"/>
                      <a:pt x="346468" y="210870"/>
                      <a:pt x="340021" y="232488"/>
                    </a:cubicBezTo>
                    <a:cubicBezTo>
                      <a:pt x="333194" y="256381"/>
                      <a:pt x="324092" y="279516"/>
                      <a:pt x="312335" y="303789"/>
                    </a:cubicBezTo>
                    <a:cubicBezTo>
                      <a:pt x="324850" y="302272"/>
                      <a:pt x="333573" y="295824"/>
                      <a:pt x="341159" y="290514"/>
                    </a:cubicBezTo>
                    <a:cubicBezTo>
                      <a:pt x="368465" y="272689"/>
                      <a:pt x="387808" y="246900"/>
                      <a:pt x="401461" y="217696"/>
                    </a:cubicBezTo>
                    <a:cubicBezTo>
                      <a:pt x="412839" y="193803"/>
                      <a:pt x="419666" y="168772"/>
                      <a:pt x="424596" y="142982"/>
                    </a:cubicBezTo>
                    <a:cubicBezTo>
                      <a:pt x="429147" y="118330"/>
                      <a:pt x="430285" y="93678"/>
                      <a:pt x="430285" y="68647"/>
                    </a:cubicBezTo>
                    <a:cubicBezTo>
                      <a:pt x="430285" y="64096"/>
                      <a:pt x="428768" y="62199"/>
                      <a:pt x="424217" y="62199"/>
                    </a:cubicBezTo>
                    <a:cubicBezTo>
                      <a:pt x="408288" y="62199"/>
                      <a:pt x="391980" y="62199"/>
                      <a:pt x="376051" y="62199"/>
                    </a:cubicBezTo>
                    <a:close/>
                    <a:moveTo>
                      <a:pt x="365431" y="0"/>
                    </a:moveTo>
                    <a:cubicBezTo>
                      <a:pt x="371120" y="0"/>
                      <a:pt x="373017" y="2655"/>
                      <a:pt x="372637" y="7965"/>
                    </a:cubicBezTo>
                    <a:cubicBezTo>
                      <a:pt x="372258" y="15550"/>
                      <a:pt x="372637" y="23135"/>
                      <a:pt x="372258" y="30721"/>
                    </a:cubicBezTo>
                    <a:cubicBezTo>
                      <a:pt x="371879" y="37547"/>
                      <a:pt x="374154" y="40202"/>
                      <a:pt x="381739" y="40202"/>
                    </a:cubicBezTo>
                    <a:cubicBezTo>
                      <a:pt x="402599" y="39443"/>
                      <a:pt x="423079" y="40202"/>
                      <a:pt x="443938" y="39823"/>
                    </a:cubicBezTo>
                    <a:cubicBezTo>
                      <a:pt x="450765" y="39823"/>
                      <a:pt x="453041" y="42477"/>
                      <a:pt x="453420" y="48925"/>
                    </a:cubicBezTo>
                    <a:cubicBezTo>
                      <a:pt x="454937" y="86093"/>
                      <a:pt x="452662" y="123260"/>
                      <a:pt x="444697" y="159290"/>
                    </a:cubicBezTo>
                    <a:cubicBezTo>
                      <a:pt x="437112" y="193044"/>
                      <a:pt x="426113" y="226040"/>
                      <a:pt x="406392" y="255622"/>
                    </a:cubicBezTo>
                    <a:cubicBezTo>
                      <a:pt x="381360" y="292790"/>
                      <a:pt x="348744" y="319718"/>
                      <a:pt x="305129" y="332613"/>
                    </a:cubicBezTo>
                    <a:cubicBezTo>
                      <a:pt x="300577" y="333750"/>
                      <a:pt x="295268" y="334130"/>
                      <a:pt x="292234" y="338301"/>
                    </a:cubicBezTo>
                    <a:cubicBezTo>
                      <a:pt x="275167" y="364471"/>
                      <a:pt x="253170" y="385330"/>
                      <a:pt x="225104" y="400500"/>
                    </a:cubicBezTo>
                    <a:cubicBezTo>
                      <a:pt x="237999" y="405051"/>
                      <a:pt x="242550" y="411878"/>
                      <a:pt x="240654" y="423256"/>
                    </a:cubicBezTo>
                    <a:cubicBezTo>
                      <a:pt x="239137" y="432738"/>
                      <a:pt x="231931" y="437668"/>
                      <a:pt x="219795" y="437668"/>
                    </a:cubicBezTo>
                    <a:cubicBezTo>
                      <a:pt x="216002" y="437668"/>
                      <a:pt x="212209" y="438047"/>
                      <a:pt x="208796" y="437668"/>
                    </a:cubicBezTo>
                    <a:cubicBezTo>
                      <a:pt x="202349" y="436909"/>
                      <a:pt x="200832" y="439943"/>
                      <a:pt x="200832" y="445633"/>
                    </a:cubicBezTo>
                    <a:cubicBezTo>
                      <a:pt x="200452" y="456252"/>
                      <a:pt x="199315" y="466492"/>
                      <a:pt x="199315" y="477111"/>
                    </a:cubicBezTo>
                    <a:cubicBezTo>
                      <a:pt x="199315" y="508969"/>
                      <a:pt x="200832" y="541206"/>
                      <a:pt x="204245" y="573064"/>
                    </a:cubicBezTo>
                    <a:cubicBezTo>
                      <a:pt x="208417" y="611370"/>
                      <a:pt x="217140" y="648537"/>
                      <a:pt x="230035" y="684567"/>
                    </a:cubicBezTo>
                    <a:cubicBezTo>
                      <a:pt x="241792" y="717942"/>
                      <a:pt x="259997" y="748283"/>
                      <a:pt x="283511" y="775211"/>
                    </a:cubicBezTo>
                    <a:lnTo>
                      <a:pt x="283295" y="775282"/>
                    </a:lnTo>
                    <a:lnTo>
                      <a:pt x="286722" y="775968"/>
                    </a:lnTo>
                    <a:cubicBezTo>
                      <a:pt x="296582" y="775589"/>
                      <a:pt x="300375" y="779760"/>
                      <a:pt x="299616" y="788862"/>
                    </a:cubicBezTo>
                    <a:cubicBezTo>
                      <a:pt x="214662" y="788862"/>
                      <a:pt x="129328" y="788862"/>
                      <a:pt x="44374" y="788483"/>
                    </a:cubicBezTo>
                    <a:cubicBezTo>
                      <a:pt x="43236" y="774072"/>
                      <a:pt x="54993" y="777106"/>
                      <a:pt x="62957" y="774830"/>
                    </a:cubicBezTo>
                    <a:cubicBezTo>
                      <a:pt x="66750" y="775209"/>
                      <a:pt x="70542" y="776347"/>
                      <a:pt x="74335" y="776347"/>
                    </a:cubicBezTo>
                    <a:lnTo>
                      <a:pt x="172387" y="776347"/>
                    </a:lnTo>
                    <a:lnTo>
                      <a:pt x="172387" y="217317"/>
                    </a:lnTo>
                    <a:cubicBezTo>
                      <a:pt x="172766" y="217317"/>
                      <a:pt x="171628" y="2276"/>
                      <a:pt x="172766" y="759"/>
                    </a:cubicBezTo>
                    <a:cubicBezTo>
                      <a:pt x="236482" y="379"/>
                      <a:pt x="302094" y="379"/>
                      <a:pt x="365431" y="0"/>
                    </a:cubicBezTo>
                    <a:close/>
                  </a:path>
                </a:pathLst>
              </a:custGeom>
              <a:solidFill>
                <a:schemeClr val="accent1">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9" name="Freeform: Shape 20">
                <a:extLst>
                  <a:ext uri="{FF2B5EF4-FFF2-40B4-BE49-F238E27FC236}">
                    <a16:creationId xmlns:a16="http://schemas.microsoft.com/office/drawing/2014/main" id="{2678C81B-0D8B-412C-B98E-80878F3E4ACB}"/>
                  </a:ext>
                </a:extLst>
              </p:cNvPr>
              <p:cNvSpPr/>
              <p:nvPr/>
            </p:nvSpPr>
            <p:spPr>
              <a:xfrm>
                <a:off x="8205904" y="4143792"/>
                <a:ext cx="333751" cy="3792"/>
              </a:xfrm>
              <a:custGeom>
                <a:avLst/>
                <a:gdLst>
                  <a:gd name="connsiteX0" fmla="*/ 0 w 838200"/>
                  <a:gd name="connsiteY0" fmla="*/ 1129 h 9525"/>
                  <a:gd name="connsiteX1" fmla="*/ 818197 w 838200"/>
                  <a:gd name="connsiteY1" fmla="*/ 1129 h 9525"/>
                  <a:gd name="connsiteX2" fmla="*/ 839152 w 838200"/>
                  <a:gd name="connsiteY2" fmla="*/ 9701 h 9525"/>
                  <a:gd name="connsiteX3" fmla="*/ 762952 w 838200"/>
                  <a:gd name="connsiteY3" fmla="*/ 10654 h 9525"/>
                  <a:gd name="connsiteX4" fmla="*/ 24765 w 838200"/>
                  <a:gd name="connsiteY4" fmla="*/ 9701 h 9525"/>
                  <a:gd name="connsiteX5" fmla="*/ 0 w 838200"/>
                  <a:gd name="connsiteY5" fmla="*/ 1129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9525">
                    <a:moveTo>
                      <a:pt x="0" y="1129"/>
                    </a:moveTo>
                    <a:cubicBezTo>
                      <a:pt x="272415" y="1129"/>
                      <a:pt x="545782" y="1129"/>
                      <a:pt x="818197" y="1129"/>
                    </a:cubicBezTo>
                    <a:cubicBezTo>
                      <a:pt x="825817" y="1129"/>
                      <a:pt x="837247" y="-4586"/>
                      <a:pt x="839152" y="9701"/>
                    </a:cubicBezTo>
                    <a:cubicBezTo>
                      <a:pt x="813435" y="9701"/>
                      <a:pt x="787717" y="10654"/>
                      <a:pt x="762952" y="10654"/>
                    </a:cubicBezTo>
                    <a:cubicBezTo>
                      <a:pt x="517207" y="10654"/>
                      <a:pt x="271463" y="10654"/>
                      <a:pt x="24765" y="9701"/>
                    </a:cubicBezTo>
                    <a:cubicBezTo>
                      <a:pt x="17145" y="10654"/>
                      <a:pt x="2857" y="19226"/>
                      <a:pt x="0" y="1129"/>
                    </a:cubicBezTo>
                    <a:close/>
                  </a:path>
                </a:pathLst>
              </a:custGeom>
              <a:solidFill>
                <a:srgbClr val="78201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0" name="Freeform: Shape 21">
                <a:extLst>
                  <a:ext uri="{FF2B5EF4-FFF2-40B4-BE49-F238E27FC236}">
                    <a16:creationId xmlns:a16="http://schemas.microsoft.com/office/drawing/2014/main" id="{6A4249FB-DF2C-4D28-941F-11B911F1CE7B}"/>
                  </a:ext>
                </a:extLst>
              </p:cNvPr>
              <p:cNvSpPr/>
              <p:nvPr/>
            </p:nvSpPr>
            <p:spPr>
              <a:xfrm>
                <a:off x="8245726" y="3207575"/>
                <a:ext cx="265483" cy="246519"/>
              </a:xfrm>
              <a:custGeom>
                <a:avLst/>
                <a:gdLst>
                  <a:gd name="connsiteX0" fmla="*/ 324802 w 666750"/>
                  <a:gd name="connsiteY0" fmla="*/ 4488 h 619125"/>
                  <a:gd name="connsiteX1" fmla="*/ 341947 w 666750"/>
                  <a:gd name="connsiteY1" fmla="*/ 12108 h 619125"/>
                  <a:gd name="connsiteX2" fmla="*/ 402907 w 666750"/>
                  <a:gd name="connsiteY2" fmla="*/ 205465 h 619125"/>
                  <a:gd name="connsiteX3" fmla="*/ 440055 w 666750"/>
                  <a:gd name="connsiteY3" fmla="*/ 234040 h 619125"/>
                  <a:gd name="connsiteX4" fmla="*/ 669607 w 666750"/>
                  <a:gd name="connsiteY4" fmla="*/ 233088 h 619125"/>
                  <a:gd name="connsiteX5" fmla="*/ 641985 w 666750"/>
                  <a:gd name="connsiteY5" fmla="*/ 255948 h 619125"/>
                  <a:gd name="connsiteX6" fmla="*/ 483870 w 666750"/>
                  <a:gd name="connsiteY6" fmla="*/ 370248 h 619125"/>
                  <a:gd name="connsiteX7" fmla="*/ 469582 w 666750"/>
                  <a:gd name="connsiteY7" fmla="*/ 411205 h 619125"/>
                  <a:gd name="connsiteX8" fmla="*/ 533400 w 666750"/>
                  <a:gd name="connsiteY8" fmla="*/ 611230 h 619125"/>
                  <a:gd name="connsiteX9" fmla="*/ 538163 w 666750"/>
                  <a:gd name="connsiteY9" fmla="*/ 626470 h 619125"/>
                  <a:gd name="connsiteX10" fmla="*/ 482917 w 666750"/>
                  <a:gd name="connsiteY10" fmla="*/ 590275 h 619125"/>
                  <a:gd name="connsiteX11" fmla="*/ 352425 w 666750"/>
                  <a:gd name="connsiteY11" fmla="*/ 496930 h 619125"/>
                  <a:gd name="connsiteX12" fmla="*/ 326707 w 666750"/>
                  <a:gd name="connsiteY12" fmla="*/ 488358 h 619125"/>
                  <a:gd name="connsiteX13" fmla="*/ 217170 w 666750"/>
                  <a:gd name="connsiteY13" fmla="*/ 563605 h 619125"/>
                  <a:gd name="connsiteX14" fmla="*/ 124777 w 666750"/>
                  <a:gd name="connsiteY14" fmla="*/ 624565 h 619125"/>
                  <a:gd name="connsiteX15" fmla="*/ 149542 w 666750"/>
                  <a:gd name="connsiteY15" fmla="*/ 546460 h 619125"/>
                  <a:gd name="connsiteX16" fmla="*/ 194310 w 666750"/>
                  <a:gd name="connsiteY16" fmla="*/ 409300 h 619125"/>
                  <a:gd name="connsiteX17" fmla="*/ 180975 w 666750"/>
                  <a:gd name="connsiteY17" fmla="*/ 371200 h 619125"/>
                  <a:gd name="connsiteX18" fmla="*/ 16192 w 666750"/>
                  <a:gd name="connsiteY18" fmla="*/ 252138 h 619125"/>
                  <a:gd name="connsiteX19" fmla="*/ 0 w 666750"/>
                  <a:gd name="connsiteY19" fmla="*/ 233088 h 619125"/>
                  <a:gd name="connsiteX20" fmla="*/ 112395 w 666750"/>
                  <a:gd name="connsiteY20" fmla="*/ 233088 h 619125"/>
                  <a:gd name="connsiteX21" fmla="*/ 220980 w 666750"/>
                  <a:gd name="connsiteY21" fmla="*/ 234993 h 619125"/>
                  <a:gd name="connsiteX22" fmla="*/ 259080 w 666750"/>
                  <a:gd name="connsiteY22" fmla="*/ 210228 h 619125"/>
                  <a:gd name="connsiteX23" fmla="*/ 322897 w 666750"/>
                  <a:gd name="connsiteY23" fmla="*/ 12108 h 619125"/>
                  <a:gd name="connsiteX24" fmla="*/ 324802 w 666750"/>
                  <a:gd name="connsiteY24" fmla="*/ 4488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6750" h="619125">
                    <a:moveTo>
                      <a:pt x="324802" y="4488"/>
                    </a:moveTo>
                    <a:cubicBezTo>
                      <a:pt x="337185" y="-6942"/>
                      <a:pt x="340042" y="6393"/>
                      <a:pt x="341947" y="12108"/>
                    </a:cubicBezTo>
                    <a:cubicBezTo>
                      <a:pt x="362902" y="75925"/>
                      <a:pt x="384810" y="140695"/>
                      <a:pt x="402907" y="205465"/>
                    </a:cubicBezTo>
                    <a:cubicBezTo>
                      <a:pt x="408622" y="226420"/>
                      <a:pt x="417195" y="234040"/>
                      <a:pt x="440055" y="234040"/>
                    </a:cubicBezTo>
                    <a:cubicBezTo>
                      <a:pt x="514350" y="233088"/>
                      <a:pt x="587692" y="233088"/>
                      <a:pt x="669607" y="233088"/>
                    </a:cubicBezTo>
                    <a:cubicBezTo>
                      <a:pt x="657225" y="243565"/>
                      <a:pt x="649605" y="250233"/>
                      <a:pt x="641985" y="255948"/>
                    </a:cubicBezTo>
                    <a:cubicBezTo>
                      <a:pt x="589597" y="294048"/>
                      <a:pt x="537210" y="333100"/>
                      <a:pt x="483870" y="370248"/>
                    </a:cubicBezTo>
                    <a:cubicBezTo>
                      <a:pt x="467677" y="381678"/>
                      <a:pt x="461963" y="389298"/>
                      <a:pt x="469582" y="411205"/>
                    </a:cubicBezTo>
                    <a:cubicBezTo>
                      <a:pt x="493395" y="476928"/>
                      <a:pt x="512445" y="544555"/>
                      <a:pt x="533400" y="611230"/>
                    </a:cubicBezTo>
                    <a:cubicBezTo>
                      <a:pt x="534352" y="615993"/>
                      <a:pt x="541020" y="617898"/>
                      <a:pt x="538163" y="626470"/>
                    </a:cubicBezTo>
                    <a:cubicBezTo>
                      <a:pt x="516255" y="619803"/>
                      <a:pt x="501015" y="602658"/>
                      <a:pt x="482917" y="590275"/>
                    </a:cubicBezTo>
                    <a:cubicBezTo>
                      <a:pt x="439102" y="559795"/>
                      <a:pt x="396240" y="527410"/>
                      <a:pt x="352425" y="496930"/>
                    </a:cubicBezTo>
                    <a:cubicBezTo>
                      <a:pt x="344805" y="492168"/>
                      <a:pt x="339090" y="480738"/>
                      <a:pt x="326707" y="488358"/>
                    </a:cubicBezTo>
                    <a:cubicBezTo>
                      <a:pt x="286702" y="508360"/>
                      <a:pt x="254317" y="538840"/>
                      <a:pt x="217170" y="563605"/>
                    </a:cubicBezTo>
                    <a:cubicBezTo>
                      <a:pt x="186690" y="583608"/>
                      <a:pt x="159067" y="606468"/>
                      <a:pt x="124777" y="624565"/>
                    </a:cubicBezTo>
                    <a:cubicBezTo>
                      <a:pt x="133350" y="598848"/>
                      <a:pt x="140970" y="572178"/>
                      <a:pt x="149542" y="546460"/>
                    </a:cubicBezTo>
                    <a:cubicBezTo>
                      <a:pt x="164782" y="500740"/>
                      <a:pt x="178117" y="455020"/>
                      <a:pt x="194310" y="409300"/>
                    </a:cubicBezTo>
                    <a:cubicBezTo>
                      <a:pt x="200977" y="391203"/>
                      <a:pt x="195263" y="380725"/>
                      <a:pt x="180975" y="371200"/>
                    </a:cubicBezTo>
                    <a:cubicBezTo>
                      <a:pt x="125730" y="332148"/>
                      <a:pt x="71438" y="291190"/>
                      <a:pt x="16192" y="252138"/>
                    </a:cubicBezTo>
                    <a:cubicBezTo>
                      <a:pt x="10477" y="248328"/>
                      <a:pt x="5715" y="243565"/>
                      <a:pt x="0" y="233088"/>
                    </a:cubicBezTo>
                    <a:cubicBezTo>
                      <a:pt x="39052" y="233088"/>
                      <a:pt x="76200" y="233088"/>
                      <a:pt x="112395" y="233088"/>
                    </a:cubicBezTo>
                    <a:cubicBezTo>
                      <a:pt x="148590" y="233088"/>
                      <a:pt x="184785" y="233088"/>
                      <a:pt x="220980" y="234993"/>
                    </a:cubicBezTo>
                    <a:cubicBezTo>
                      <a:pt x="240030" y="235945"/>
                      <a:pt x="252413" y="231183"/>
                      <a:pt x="259080" y="210228"/>
                    </a:cubicBezTo>
                    <a:cubicBezTo>
                      <a:pt x="279082" y="144505"/>
                      <a:pt x="300990" y="78783"/>
                      <a:pt x="322897" y="12108"/>
                    </a:cubicBezTo>
                    <a:cubicBezTo>
                      <a:pt x="325755" y="11155"/>
                      <a:pt x="324802" y="7345"/>
                      <a:pt x="324802" y="4488"/>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55" name="그룹 54">
              <a:extLst>
                <a:ext uri="{FF2B5EF4-FFF2-40B4-BE49-F238E27FC236}">
                  <a16:creationId xmlns:a16="http://schemas.microsoft.com/office/drawing/2014/main" id="{22B2A00A-0FE1-492E-B428-2FF2C2F6387B}"/>
                </a:ext>
              </a:extLst>
            </p:cNvPr>
            <p:cNvGrpSpPr/>
            <p:nvPr/>
          </p:nvGrpSpPr>
          <p:grpSpPr>
            <a:xfrm>
              <a:off x="3593908" y="2676398"/>
              <a:ext cx="711386" cy="1978070"/>
              <a:chOff x="7911945" y="492008"/>
              <a:chExt cx="914931" cy="2544044"/>
            </a:xfrm>
          </p:grpSpPr>
          <p:sp>
            <p:nvSpPr>
              <p:cNvPr id="56" name="자유형: 도형 55">
                <a:extLst>
                  <a:ext uri="{FF2B5EF4-FFF2-40B4-BE49-F238E27FC236}">
                    <a16:creationId xmlns:a16="http://schemas.microsoft.com/office/drawing/2014/main" id="{1EAAB7B7-DDAF-4C78-BF7D-0FF34AE81FD9}"/>
                  </a:ext>
                </a:extLst>
              </p:cNvPr>
              <p:cNvSpPr/>
              <p:nvPr/>
            </p:nvSpPr>
            <p:spPr>
              <a:xfrm>
                <a:off x="8196066" y="817056"/>
                <a:ext cx="213534" cy="272140"/>
              </a:xfrm>
              <a:custGeom>
                <a:avLst/>
                <a:gdLst>
                  <a:gd name="connsiteX0" fmla="*/ 62727 w 390276"/>
                  <a:gd name="connsiteY0" fmla="*/ 417504 h 497391"/>
                  <a:gd name="connsiteX1" fmla="*/ 22340 w 390276"/>
                  <a:gd name="connsiteY1" fmla="*/ 286249 h 497391"/>
                  <a:gd name="connsiteX2" fmla="*/ 5671 w 390276"/>
                  <a:gd name="connsiteY2" fmla="*/ 175378 h 497391"/>
                  <a:gd name="connsiteX3" fmla="*/ 16244 w 390276"/>
                  <a:gd name="connsiteY3" fmla="*/ 147089 h 497391"/>
                  <a:gd name="connsiteX4" fmla="*/ 114733 w 390276"/>
                  <a:gd name="connsiteY4" fmla="*/ 7167 h 497391"/>
                  <a:gd name="connsiteX5" fmla="*/ 279515 w 390276"/>
                  <a:gd name="connsiteY5" fmla="*/ 8881 h 497391"/>
                  <a:gd name="connsiteX6" fmla="*/ 362573 w 390276"/>
                  <a:gd name="connsiteY6" fmla="*/ 106322 h 497391"/>
                  <a:gd name="connsiteX7" fmla="*/ 378385 w 390276"/>
                  <a:gd name="connsiteY7" fmla="*/ 164901 h 497391"/>
                  <a:gd name="connsiteX8" fmla="*/ 372384 w 390276"/>
                  <a:gd name="connsiteY8" fmla="*/ 271009 h 497391"/>
                  <a:gd name="connsiteX9" fmla="*/ 329331 w 390276"/>
                  <a:gd name="connsiteY9" fmla="*/ 434172 h 497391"/>
                  <a:gd name="connsiteX10" fmla="*/ 138069 w 390276"/>
                  <a:gd name="connsiteY10" fmla="*/ 477130 h 497391"/>
                  <a:gd name="connsiteX11" fmla="*/ 62727 w 390276"/>
                  <a:gd name="connsiteY11" fmla="*/ 417504 h 4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276" h="497391">
                    <a:moveTo>
                      <a:pt x="62727" y="417504"/>
                    </a:moveTo>
                    <a:cubicBezTo>
                      <a:pt x="68251" y="367878"/>
                      <a:pt x="48248" y="326731"/>
                      <a:pt x="22340" y="286249"/>
                    </a:cubicBezTo>
                    <a:cubicBezTo>
                      <a:pt x="814" y="252626"/>
                      <a:pt x="-6044" y="214907"/>
                      <a:pt x="5671" y="175378"/>
                    </a:cubicBezTo>
                    <a:cubicBezTo>
                      <a:pt x="27008" y="172521"/>
                      <a:pt x="17959" y="158995"/>
                      <a:pt x="16244" y="147089"/>
                    </a:cubicBezTo>
                    <a:cubicBezTo>
                      <a:pt x="3481" y="59935"/>
                      <a:pt x="27484" y="23359"/>
                      <a:pt x="114733" y="7167"/>
                    </a:cubicBezTo>
                    <a:cubicBezTo>
                      <a:pt x="169121" y="-2930"/>
                      <a:pt x="225032" y="-2358"/>
                      <a:pt x="279515" y="8881"/>
                    </a:cubicBezTo>
                    <a:cubicBezTo>
                      <a:pt x="340189" y="21359"/>
                      <a:pt x="357335" y="44505"/>
                      <a:pt x="362573" y="106322"/>
                    </a:cubicBezTo>
                    <a:cubicBezTo>
                      <a:pt x="364288" y="126039"/>
                      <a:pt x="350953" y="151566"/>
                      <a:pt x="378385" y="164901"/>
                    </a:cubicBezTo>
                    <a:cubicBezTo>
                      <a:pt x="396673" y="201381"/>
                      <a:pt x="393244" y="239862"/>
                      <a:pt x="372384" y="271009"/>
                    </a:cubicBezTo>
                    <a:cubicBezTo>
                      <a:pt x="338570" y="321587"/>
                      <a:pt x="323616" y="374546"/>
                      <a:pt x="329331" y="434172"/>
                    </a:cubicBezTo>
                    <a:cubicBezTo>
                      <a:pt x="282278" y="497133"/>
                      <a:pt x="203125" y="516183"/>
                      <a:pt x="138069" y="477130"/>
                    </a:cubicBezTo>
                    <a:cubicBezTo>
                      <a:pt x="110732" y="460747"/>
                      <a:pt x="75109" y="453318"/>
                      <a:pt x="62727" y="417504"/>
                    </a:cubicBezTo>
                    <a:close/>
                  </a:path>
                </a:pathLst>
              </a:custGeom>
              <a:solidFill>
                <a:srgbClr val="FEBA9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7" name="자유형: 도형 56">
                <a:extLst>
                  <a:ext uri="{FF2B5EF4-FFF2-40B4-BE49-F238E27FC236}">
                    <a16:creationId xmlns:a16="http://schemas.microsoft.com/office/drawing/2014/main" id="{E11B8658-8819-45F2-98BD-6FD91BC6ADC8}"/>
                  </a:ext>
                </a:extLst>
              </p:cNvPr>
              <p:cNvSpPr/>
              <p:nvPr/>
            </p:nvSpPr>
            <p:spPr>
              <a:xfrm>
                <a:off x="7911945" y="1050208"/>
                <a:ext cx="883935" cy="1140601"/>
              </a:xfrm>
              <a:custGeom>
                <a:avLst/>
                <a:gdLst>
                  <a:gd name="connsiteX0" fmla="*/ 1373255 w 1615570"/>
                  <a:gd name="connsiteY0" fmla="*/ 1075127 h 2084681"/>
                  <a:gd name="connsiteX1" fmla="*/ 1344680 w 1615570"/>
                  <a:gd name="connsiteY1" fmla="*/ 579827 h 2084681"/>
                  <a:gd name="connsiteX2" fmla="*/ 1134654 w 1615570"/>
                  <a:gd name="connsiteY2" fmla="*/ 128056 h 2084681"/>
                  <a:gd name="connsiteX3" fmla="*/ 1082933 w 1615570"/>
                  <a:gd name="connsiteY3" fmla="*/ 101958 h 2084681"/>
                  <a:gd name="connsiteX4" fmla="*/ 1006448 w 1615570"/>
                  <a:gd name="connsiteY4" fmla="*/ 99386 h 2084681"/>
                  <a:gd name="connsiteX5" fmla="*/ 900339 w 1615570"/>
                  <a:gd name="connsiteY5" fmla="*/ 36331 h 2084681"/>
                  <a:gd name="connsiteX6" fmla="*/ 848523 w 1615570"/>
                  <a:gd name="connsiteY6" fmla="*/ 17376 h 2084681"/>
                  <a:gd name="connsiteX7" fmla="*/ 610017 w 1615570"/>
                  <a:gd name="connsiteY7" fmla="*/ 17852 h 2084681"/>
                  <a:gd name="connsiteX8" fmla="*/ 582014 w 1615570"/>
                  <a:gd name="connsiteY8" fmla="*/ 802 h 2084681"/>
                  <a:gd name="connsiteX9" fmla="*/ 526578 w 1615570"/>
                  <a:gd name="connsiteY9" fmla="*/ 6708 h 2084681"/>
                  <a:gd name="connsiteX10" fmla="*/ 407611 w 1615570"/>
                  <a:gd name="connsiteY10" fmla="*/ 30235 h 2084681"/>
                  <a:gd name="connsiteX11" fmla="*/ 172724 w 1615570"/>
                  <a:gd name="connsiteY11" fmla="*/ 385612 h 2084681"/>
                  <a:gd name="connsiteX12" fmla="*/ 136910 w 1615570"/>
                  <a:gd name="connsiteY12" fmla="*/ 576398 h 2084681"/>
                  <a:gd name="connsiteX13" fmla="*/ 29468 w 1615570"/>
                  <a:gd name="connsiteY13" fmla="*/ 1245148 h 2084681"/>
                  <a:gd name="connsiteX14" fmla="*/ 47470 w 1615570"/>
                  <a:gd name="connsiteY14" fmla="*/ 1495751 h 2084681"/>
                  <a:gd name="connsiteX15" fmla="*/ 3179 w 1615570"/>
                  <a:gd name="connsiteY15" fmla="*/ 1856749 h 2084681"/>
                  <a:gd name="connsiteX16" fmla="*/ 36517 w 1615570"/>
                  <a:gd name="connsiteY16" fmla="*/ 1900564 h 2084681"/>
                  <a:gd name="connsiteX17" fmla="*/ 126528 w 1615570"/>
                  <a:gd name="connsiteY17" fmla="*/ 1906469 h 2084681"/>
                  <a:gd name="connsiteX18" fmla="*/ 148055 w 1615570"/>
                  <a:gd name="connsiteY18" fmla="*/ 1927614 h 2084681"/>
                  <a:gd name="connsiteX19" fmla="*/ 171581 w 1615570"/>
                  <a:gd name="connsiteY19" fmla="*/ 1969525 h 2084681"/>
                  <a:gd name="connsiteX20" fmla="*/ 206252 w 1615570"/>
                  <a:gd name="connsiteY20" fmla="*/ 1991813 h 2084681"/>
                  <a:gd name="connsiteX21" fmla="*/ 265784 w 1615570"/>
                  <a:gd name="connsiteY21" fmla="*/ 2019340 h 2084681"/>
                  <a:gd name="connsiteX22" fmla="*/ 326648 w 1615570"/>
                  <a:gd name="connsiteY22" fmla="*/ 2009530 h 2084681"/>
                  <a:gd name="connsiteX23" fmla="*/ 649355 w 1615570"/>
                  <a:gd name="connsiteY23" fmla="*/ 2084682 h 2084681"/>
                  <a:gd name="connsiteX24" fmla="*/ 1097601 w 1615570"/>
                  <a:gd name="connsiteY24" fmla="*/ 1907422 h 2084681"/>
                  <a:gd name="connsiteX25" fmla="*/ 1390591 w 1615570"/>
                  <a:gd name="connsiteY25" fmla="*/ 1836270 h 2084681"/>
                  <a:gd name="connsiteX26" fmla="*/ 1615571 w 1615570"/>
                  <a:gd name="connsiteY26" fmla="*/ 1854081 h 2084681"/>
                  <a:gd name="connsiteX27" fmla="*/ 1373255 w 1615570"/>
                  <a:gd name="connsiteY27" fmla="*/ 1075127 h 20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15570" h="2084681">
                    <a:moveTo>
                      <a:pt x="1373255" y="1075127"/>
                    </a:moveTo>
                    <a:cubicBezTo>
                      <a:pt x="1306580" y="884627"/>
                      <a:pt x="1344680" y="579827"/>
                      <a:pt x="1344680" y="579827"/>
                    </a:cubicBezTo>
                    <a:cubicBezTo>
                      <a:pt x="1325630" y="398852"/>
                      <a:pt x="1163705" y="246452"/>
                      <a:pt x="1134654" y="128056"/>
                    </a:cubicBezTo>
                    <a:cubicBezTo>
                      <a:pt x="1130463" y="93576"/>
                      <a:pt x="1111699" y="84337"/>
                      <a:pt x="1082933" y="101958"/>
                    </a:cubicBezTo>
                    <a:cubicBezTo>
                      <a:pt x="1055787" y="118627"/>
                      <a:pt x="1030641" y="112531"/>
                      <a:pt x="1006448" y="99386"/>
                    </a:cubicBezTo>
                    <a:cubicBezTo>
                      <a:pt x="970348" y="79765"/>
                      <a:pt x="935486" y="57762"/>
                      <a:pt x="900339" y="36331"/>
                    </a:cubicBezTo>
                    <a:cubicBezTo>
                      <a:pt x="884242" y="26520"/>
                      <a:pt x="869573" y="13280"/>
                      <a:pt x="848523" y="17376"/>
                    </a:cubicBezTo>
                    <a:cubicBezTo>
                      <a:pt x="769180" y="77669"/>
                      <a:pt x="689836" y="90052"/>
                      <a:pt x="610017" y="17852"/>
                    </a:cubicBezTo>
                    <a:cubicBezTo>
                      <a:pt x="602016" y="10613"/>
                      <a:pt x="591348" y="6422"/>
                      <a:pt x="582014" y="802"/>
                    </a:cubicBezTo>
                    <a:cubicBezTo>
                      <a:pt x="563058" y="-1674"/>
                      <a:pt x="545151" y="1945"/>
                      <a:pt x="526578" y="6708"/>
                    </a:cubicBezTo>
                    <a:cubicBezTo>
                      <a:pt x="487430" y="16804"/>
                      <a:pt x="449616" y="34426"/>
                      <a:pt x="407611" y="30235"/>
                    </a:cubicBezTo>
                    <a:cubicBezTo>
                      <a:pt x="258830" y="55857"/>
                      <a:pt x="179201" y="353227"/>
                      <a:pt x="172724" y="385612"/>
                    </a:cubicBezTo>
                    <a:cubicBezTo>
                      <a:pt x="160056" y="449049"/>
                      <a:pt x="150912" y="513247"/>
                      <a:pt x="136910" y="576398"/>
                    </a:cubicBezTo>
                    <a:cubicBezTo>
                      <a:pt x="87951" y="797188"/>
                      <a:pt x="44423" y="1018834"/>
                      <a:pt x="29468" y="1245148"/>
                    </a:cubicBezTo>
                    <a:cubicBezTo>
                      <a:pt x="23944" y="1329445"/>
                      <a:pt x="40422" y="1412217"/>
                      <a:pt x="47470" y="1495751"/>
                    </a:cubicBezTo>
                    <a:cubicBezTo>
                      <a:pt x="57948" y="1618719"/>
                      <a:pt x="31754" y="1738258"/>
                      <a:pt x="3179" y="1856749"/>
                    </a:cubicBezTo>
                    <a:cubicBezTo>
                      <a:pt x="-4631" y="1888943"/>
                      <a:pt x="322" y="1902373"/>
                      <a:pt x="36517" y="1900564"/>
                    </a:cubicBezTo>
                    <a:cubicBezTo>
                      <a:pt x="66330" y="1899135"/>
                      <a:pt x="96524" y="1903612"/>
                      <a:pt x="126528" y="1906469"/>
                    </a:cubicBezTo>
                    <a:cubicBezTo>
                      <a:pt x="138720" y="1907612"/>
                      <a:pt x="156913" y="1911803"/>
                      <a:pt x="148055" y="1927614"/>
                    </a:cubicBezTo>
                    <a:cubicBezTo>
                      <a:pt x="130814" y="1958380"/>
                      <a:pt x="153865" y="1961524"/>
                      <a:pt x="171581" y="1969525"/>
                    </a:cubicBezTo>
                    <a:cubicBezTo>
                      <a:pt x="184440" y="1975335"/>
                      <a:pt x="203109" y="1977526"/>
                      <a:pt x="206252" y="1991813"/>
                    </a:cubicBezTo>
                    <a:cubicBezTo>
                      <a:pt x="214634" y="2029246"/>
                      <a:pt x="241495" y="2021436"/>
                      <a:pt x="265784" y="2019340"/>
                    </a:cubicBezTo>
                    <a:cubicBezTo>
                      <a:pt x="286167" y="2017531"/>
                      <a:pt x="306360" y="2012863"/>
                      <a:pt x="326648" y="2009530"/>
                    </a:cubicBezTo>
                    <a:cubicBezTo>
                      <a:pt x="449330" y="1989432"/>
                      <a:pt x="530102" y="2084682"/>
                      <a:pt x="649355" y="2084682"/>
                    </a:cubicBezTo>
                    <a:cubicBezTo>
                      <a:pt x="814138" y="2084682"/>
                      <a:pt x="1088649" y="1914184"/>
                      <a:pt x="1097601" y="1907422"/>
                    </a:cubicBezTo>
                    <a:cubicBezTo>
                      <a:pt x="1185041" y="1841889"/>
                      <a:pt x="1284959" y="1827602"/>
                      <a:pt x="1390591" y="1836270"/>
                    </a:cubicBezTo>
                    <a:cubicBezTo>
                      <a:pt x="1464505" y="1842366"/>
                      <a:pt x="1538419" y="1847986"/>
                      <a:pt x="1615571" y="1854081"/>
                    </a:cubicBezTo>
                    <a:cubicBezTo>
                      <a:pt x="1611380" y="1684727"/>
                      <a:pt x="1467267" y="1333350"/>
                      <a:pt x="1373255" y="1075127"/>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8" name="자유형: 도형 57">
                <a:extLst>
                  <a:ext uri="{FF2B5EF4-FFF2-40B4-BE49-F238E27FC236}">
                    <a16:creationId xmlns:a16="http://schemas.microsoft.com/office/drawing/2014/main" id="{349A10F0-FE09-42EE-8EDB-6680D239B464}"/>
                  </a:ext>
                </a:extLst>
              </p:cNvPr>
              <p:cNvSpPr/>
              <p:nvPr/>
            </p:nvSpPr>
            <p:spPr>
              <a:xfrm>
                <a:off x="7964698" y="940424"/>
                <a:ext cx="855474" cy="751269"/>
              </a:xfrm>
              <a:custGeom>
                <a:avLst/>
                <a:gdLst>
                  <a:gd name="connsiteX0" fmla="*/ 959848 w 1563554"/>
                  <a:gd name="connsiteY0" fmla="*/ 1199007 h 1373098"/>
                  <a:gd name="connsiteX1" fmla="*/ 959848 w 1563554"/>
                  <a:gd name="connsiteY1" fmla="*/ 1199007 h 1373098"/>
                  <a:gd name="connsiteX2" fmla="*/ 1047002 w 1563554"/>
                  <a:gd name="connsiteY2" fmla="*/ 671608 h 1373098"/>
                  <a:gd name="connsiteX3" fmla="*/ 1249313 w 1563554"/>
                  <a:gd name="connsiteY3" fmla="*/ 820674 h 1373098"/>
                  <a:gd name="connsiteX4" fmla="*/ 1249313 w 1563554"/>
                  <a:gd name="connsiteY4" fmla="*/ 820674 h 1373098"/>
                  <a:gd name="connsiteX5" fmla="*/ 1323798 w 1563554"/>
                  <a:gd name="connsiteY5" fmla="*/ 886016 h 1373098"/>
                  <a:gd name="connsiteX6" fmla="*/ 1323798 w 1563554"/>
                  <a:gd name="connsiteY6" fmla="*/ 886016 h 1373098"/>
                  <a:gd name="connsiteX7" fmla="*/ 1323798 w 1563554"/>
                  <a:gd name="connsiteY7" fmla="*/ 886016 h 1373098"/>
                  <a:gd name="connsiteX8" fmla="*/ 1562018 w 1563554"/>
                  <a:gd name="connsiteY8" fmla="*/ 837057 h 1373098"/>
                  <a:gd name="connsiteX9" fmla="*/ 1562018 w 1563554"/>
                  <a:gd name="connsiteY9" fmla="*/ 837057 h 1373098"/>
                  <a:gd name="connsiteX10" fmla="*/ 1547159 w 1563554"/>
                  <a:gd name="connsiteY10" fmla="*/ 800386 h 1373098"/>
                  <a:gd name="connsiteX11" fmla="*/ 1106152 w 1563554"/>
                  <a:gd name="connsiteY11" fmla="*/ 369570 h 1373098"/>
                  <a:gd name="connsiteX12" fmla="*/ 1038143 w 1563554"/>
                  <a:gd name="connsiteY12" fmla="*/ 328898 h 1373098"/>
                  <a:gd name="connsiteX13" fmla="*/ 988708 w 1563554"/>
                  <a:gd name="connsiteY13" fmla="*/ 313087 h 1373098"/>
                  <a:gd name="connsiteX14" fmla="*/ 723246 w 1563554"/>
                  <a:gd name="connsiteY14" fmla="*/ 284797 h 1373098"/>
                  <a:gd name="connsiteX15" fmla="*/ 667716 w 1563554"/>
                  <a:gd name="connsiteY15" fmla="*/ 279559 h 1373098"/>
                  <a:gd name="connsiteX16" fmla="*/ 513982 w 1563554"/>
                  <a:gd name="connsiteY16" fmla="*/ 302419 h 1373098"/>
                  <a:gd name="connsiteX17" fmla="*/ 486074 w 1563554"/>
                  <a:gd name="connsiteY17" fmla="*/ 301371 h 1373098"/>
                  <a:gd name="connsiteX18" fmla="*/ 311100 w 1563554"/>
                  <a:gd name="connsiteY18" fmla="*/ 231076 h 1373098"/>
                  <a:gd name="connsiteX19" fmla="*/ 227470 w 1563554"/>
                  <a:gd name="connsiteY19" fmla="*/ 63437 h 1373098"/>
                  <a:gd name="connsiteX20" fmla="*/ 191466 w 1563554"/>
                  <a:gd name="connsiteY20" fmla="*/ 0 h 1373098"/>
                  <a:gd name="connsiteX21" fmla="*/ 169368 w 1563554"/>
                  <a:gd name="connsiteY21" fmla="*/ 45339 h 1373098"/>
                  <a:gd name="connsiteX22" fmla="*/ 75356 w 1563554"/>
                  <a:gd name="connsiteY22" fmla="*/ 90583 h 1373098"/>
                  <a:gd name="connsiteX23" fmla="*/ 8014 w 1563554"/>
                  <a:gd name="connsiteY23" fmla="*/ 57721 h 1373098"/>
                  <a:gd name="connsiteX24" fmla="*/ 4680 w 1563554"/>
                  <a:gd name="connsiteY24" fmla="*/ 101727 h 1373098"/>
                  <a:gd name="connsiteX25" fmla="*/ 112218 w 1563554"/>
                  <a:gd name="connsiteY25" fmla="*/ 435578 h 1373098"/>
                  <a:gd name="connsiteX26" fmla="*/ 139555 w 1563554"/>
                  <a:gd name="connsiteY26" fmla="*/ 519779 h 1373098"/>
                  <a:gd name="connsiteX27" fmla="*/ 185084 w 1563554"/>
                  <a:gd name="connsiteY27" fmla="*/ 658368 h 1373098"/>
                  <a:gd name="connsiteX28" fmla="*/ 225184 w 1563554"/>
                  <a:gd name="connsiteY28" fmla="*/ 1211009 h 1373098"/>
                  <a:gd name="connsiteX29" fmla="*/ 249759 w 1563554"/>
                  <a:gd name="connsiteY29" fmla="*/ 1280732 h 1373098"/>
                  <a:gd name="connsiteX30" fmla="*/ 302146 w 1563554"/>
                  <a:gd name="connsiteY30" fmla="*/ 1302258 h 1373098"/>
                  <a:gd name="connsiteX31" fmla="*/ 674764 w 1563554"/>
                  <a:gd name="connsiteY31" fmla="*/ 1370362 h 1373098"/>
                  <a:gd name="connsiteX32" fmla="*/ 926224 w 1563554"/>
                  <a:gd name="connsiteY32" fmla="*/ 1329118 h 1373098"/>
                  <a:gd name="connsiteX33" fmla="*/ 959848 w 1563554"/>
                  <a:gd name="connsiteY33" fmla="*/ 1199007 h 1373098"/>
                  <a:gd name="connsiteX34" fmla="*/ 959848 w 1563554"/>
                  <a:gd name="connsiteY34" fmla="*/ 1199007 h 137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63554" h="1373098">
                    <a:moveTo>
                      <a:pt x="959848" y="1199007"/>
                    </a:moveTo>
                    <a:cubicBezTo>
                      <a:pt x="959848" y="1199007"/>
                      <a:pt x="959848" y="1199007"/>
                      <a:pt x="959848" y="1199007"/>
                    </a:cubicBezTo>
                    <a:cubicBezTo>
                      <a:pt x="985565" y="1024414"/>
                      <a:pt x="1008996" y="849344"/>
                      <a:pt x="1047002" y="671608"/>
                    </a:cubicBezTo>
                    <a:cubicBezTo>
                      <a:pt x="1120154" y="719995"/>
                      <a:pt x="1189591" y="763524"/>
                      <a:pt x="1249313" y="820674"/>
                    </a:cubicBezTo>
                    <a:cubicBezTo>
                      <a:pt x="1249313" y="820674"/>
                      <a:pt x="1249313" y="820674"/>
                      <a:pt x="1249313" y="820674"/>
                    </a:cubicBezTo>
                    <a:cubicBezTo>
                      <a:pt x="1274173" y="842486"/>
                      <a:pt x="1299033" y="864203"/>
                      <a:pt x="1323798" y="886016"/>
                    </a:cubicBezTo>
                    <a:cubicBezTo>
                      <a:pt x="1323798" y="886016"/>
                      <a:pt x="1323798" y="886016"/>
                      <a:pt x="1323798" y="886016"/>
                    </a:cubicBezTo>
                    <a:cubicBezTo>
                      <a:pt x="1323798" y="886016"/>
                      <a:pt x="1323798" y="886016"/>
                      <a:pt x="1323798" y="886016"/>
                    </a:cubicBezTo>
                    <a:cubicBezTo>
                      <a:pt x="1410856" y="906875"/>
                      <a:pt x="1491152" y="894969"/>
                      <a:pt x="1562018" y="837057"/>
                    </a:cubicBezTo>
                    <a:cubicBezTo>
                      <a:pt x="1562018" y="837057"/>
                      <a:pt x="1562018" y="837057"/>
                      <a:pt x="1562018" y="837057"/>
                    </a:cubicBezTo>
                    <a:cubicBezTo>
                      <a:pt x="1567257" y="820674"/>
                      <a:pt x="1558304" y="810387"/>
                      <a:pt x="1547159" y="800386"/>
                    </a:cubicBezTo>
                    <a:cubicBezTo>
                      <a:pt x="1394283" y="662845"/>
                      <a:pt x="1252646" y="513683"/>
                      <a:pt x="1106152" y="369570"/>
                    </a:cubicBezTo>
                    <a:cubicBezTo>
                      <a:pt x="1086816" y="350615"/>
                      <a:pt x="1065194" y="335185"/>
                      <a:pt x="1038143" y="328898"/>
                    </a:cubicBezTo>
                    <a:cubicBezTo>
                      <a:pt x="1026999" y="306610"/>
                      <a:pt x="1007568" y="312992"/>
                      <a:pt x="988708" y="313087"/>
                    </a:cubicBezTo>
                    <a:cubicBezTo>
                      <a:pt x="899269" y="313468"/>
                      <a:pt x="808877" y="320897"/>
                      <a:pt x="723246" y="284797"/>
                    </a:cubicBezTo>
                    <a:cubicBezTo>
                      <a:pt x="705245" y="277273"/>
                      <a:pt x="686956" y="274130"/>
                      <a:pt x="667716" y="279559"/>
                    </a:cubicBezTo>
                    <a:cubicBezTo>
                      <a:pt x="617519" y="293656"/>
                      <a:pt x="563513" y="282512"/>
                      <a:pt x="513982" y="302419"/>
                    </a:cubicBezTo>
                    <a:cubicBezTo>
                      <a:pt x="505410" y="305848"/>
                      <a:pt x="494646" y="306229"/>
                      <a:pt x="486074" y="301371"/>
                    </a:cubicBezTo>
                    <a:cubicBezTo>
                      <a:pt x="431019" y="269748"/>
                      <a:pt x="362630" y="271463"/>
                      <a:pt x="311100" y="231076"/>
                    </a:cubicBezTo>
                    <a:cubicBezTo>
                      <a:pt x="270523" y="181546"/>
                      <a:pt x="254140" y="120015"/>
                      <a:pt x="227470" y="63437"/>
                    </a:cubicBezTo>
                    <a:cubicBezTo>
                      <a:pt x="217183" y="41624"/>
                      <a:pt x="217469" y="13145"/>
                      <a:pt x="191466" y="0"/>
                    </a:cubicBezTo>
                    <a:cubicBezTo>
                      <a:pt x="175083" y="10763"/>
                      <a:pt x="173844" y="28861"/>
                      <a:pt x="169368" y="45339"/>
                    </a:cubicBezTo>
                    <a:cubicBezTo>
                      <a:pt x="154414" y="101251"/>
                      <a:pt x="129267" y="112776"/>
                      <a:pt x="75356" y="90583"/>
                    </a:cubicBezTo>
                    <a:cubicBezTo>
                      <a:pt x="52115" y="80963"/>
                      <a:pt x="34208" y="60865"/>
                      <a:pt x="8014" y="57721"/>
                    </a:cubicBezTo>
                    <a:cubicBezTo>
                      <a:pt x="-6654" y="71342"/>
                      <a:pt x="2966" y="86963"/>
                      <a:pt x="4680" y="101727"/>
                    </a:cubicBezTo>
                    <a:cubicBezTo>
                      <a:pt x="18111" y="220218"/>
                      <a:pt x="62212" y="328803"/>
                      <a:pt x="112218" y="435578"/>
                    </a:cubicBezTo>
                    <a:cubicBezTo>
                      <a:pt x="108694" y="467773"/>
                      <a:pt x="126696" y="493014"/>
                      <a:pt x="139555" y="519779"/>
                    </a:cubicBezTo>
                    <a:cubicBezTo>
                      <a:pt x="160891" y="563975"/>
                      <a:pt x="183084" y="608076"/>
                      <a:pt x="185084" y="658368"/>
                    </a:cubicBezTo>
                    <a:cubicBezTo>
                      <a:pt x="192418" y="843058"/>
                      <a:pt x="211468" y="1026795"/>
                      <a:pt x="225184" y="1211009"/>
                    </a:cubicBezTo>
                    <a:cubicBezTo>
                      <a:pt x="226994" y="1235964"/>
                      <a:pt x="229375" y="1261777"/>
                      <a:pt x="249759" y="1280732"/>
                    </a:cubicBezTo>
                    <a:cubicBezTo>
                      <a:pt x="267189" y="1287875"/>
                      <a:pt x="284620" y="1295305"/>
                      <a:pt x="302146" y="1302258"/>
                    </a:cubicBezTo>
                    <a:cubicBezTo>
                      <a:pt x="421876" y="1349693"/>
                      <a:pt x="544176" y="1383125"/>
                      <a:pt x="674764" y="1370362"/>
                    </a:cubicBezTo>
                    <a:cubicBezTo>
                      <a:pt x="759442" y="1362075"/>
                      <a:pt x="843262" y="1348073"/>
                      <a:pt x="926224" y="1329118"/>
                    </a:cubicBezTo>
                    <a:cubicBezTo>
                      <a:pt x="950513" y="1289018"/>
                      <a:pt x="945084" y="1241393"/>
                      <a:pt x="959848" y="1199007"/>
                    </a:cubicBezTo>
                    <a:cubicBezTo>
                      <a:pt x="959848" y="1199007"/>
                      <a:pt x="959848" y="1199007"/>
                      <a:pt x="959848" y="1199007"/>
                    </a:cubicBezTo>
                    <a:close/>
                  </a:path>
                </a:pathLst>
              </a:custGeom>
              <a:solidFill>
                <a:schemeClr val="accent4">
                  <a:lumMod val="20000"/>
                  <a:lumOff val="8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59" name="자유형: 도형 58">
                <a:extLst>
                  <a:ext uri="{FF2B5EF4-FFF2-40B4-BE49-F238E27FC236}">
                    <a16:creationId xmlns:a16="http://schemas.microsoft.com/office/drawing/2014/main" id="{B6E69478-DB71-46DD-99D9-49EAB59171AB}"/>
                  </a:ext>
                </a:extLst>
              </p:cNvPr>
              <p:cNvSpPr/>
              <p:nvPr/>
            </p:nvSpPr>
            <p:spPr>
              <a:xfrm>
                <a:off x="7922806" y="498204"/>
                <a:ext cx="146754" cy="505043"/>
              </a:xfrm>
              <a:custGeom>
                <a:avLst/>
                <a:gdLst>
                  <a:gd name="connsiteX0" fmla="*/ 268224 w 268223"/>
                  <a:gd name="connsiteY0" fmla="*/ 808053 h 923068"/>
                  <a:gd name="connsiteX1" fmla="*/ 266319 w 268223"/>
                  <a:gd name="connsiteY1" fmla="*/ 821960 h 923068"/>
                  <a:gd name="connsiteX2" fmla="*/ 211741 w 268223"/>
                  <a:gd name="connsiteY2" fmla="*/ 920925 h 923068"/>
                  <a:gd name="connsiteX3" fmla="*/ 84772 w 268223"/>
                  <a:gd name="connsiteY3" fmla="*/ 865775 h 923068"/>
                  <a:gd name="connsiteX4" fmla="*/ 44005 w 268223"/>
                  <a:gd name="connsiteY4" fmla="*/ 617839 h 923068"/>
                  <a:gd name="connsiteX5" fmla="*/ 0 w 268223"/>
                  <a:gd name="connsiteY5" fmla="*/ 321897 h 923068"/>
                  <a:gd name="connsiteX6" fmla="*/ 15144 w 268223"/>
                  <a:gd name="connsiteY6" fmla="*/ 298275 h 923068"/>
                  <a:gd name="connsiteX7" fmla="*/ 87535 w 268223"/>
                  <a:gd name="connsiteY7" fmla="*/ 94536 h 923068"/>
                  <a:gd name="connsiteX8" fmla="*/ 117538 w 268223"/>
                  <a:gd name="connsiteY8" fmla="*/ 6048 h 923068"/>
                  <a:gd name="connsiteX9" fmla="*/ 211931 w 268223"/>
                  <a:gd name="connsiteY9" fmla="*/ 31480 h 923068"/>
                  <a:gd name="connsiteX10" fmla="*/ 155924 w 268223"/>
                  <a:gd name="connsiteY10" fmla="*/ 146352 h 923068"/>
                  <a:gd name="connsiteX11" fmla="*/ 137160 w 268223"/>
                  <a:gd name="connsiteY11" fmla="*/ 208836 h 923068"/>
                  <a:gd name="connsiteX12" fmla="*/ 212693 w 268223"/>
                  <a:gd name="connsiteY12" fmla="*/ 662797 h 923068"/>
                  <a:gd name="connsiteX13" fmla="*/ 268224 w 268223"/>
                  <a:gd name="connsiteY13" fmla="*/ 808053 h 9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8223" h="923068">
                    <a:moveTo>
                      <a:pt x="268224" y="808053"/>
                    </a:moveTo>
                    <a:cubicBezTo>
                      <a:pt x="267652" y="812721"/>
                      <a:pt x="267843" y="817674"/>
                      <a:pt x="266319" y="821960"/>
                    </a:cubicBezTo>
                    <a:cubicBezTo>
                      <a:pt x="252984" y="857869"/>
                      <a:pt x="263843" y="910542"/>
                      <a:pt x="211741" y="920925"/>
                    </a:cubicBezTo>
                    <a:cubicBezTo>
                      <a:pt x="159734" y="931307"/>
                      <a:pt x="119253" y="902541"/>
                      <a:pt x="84772" y="865775"/>
                    </a:cubicBezTo>
                    <a:cubicBezTo>
                      <a:pt x="83820" y="781098"/>
                      <a:pt x="56864" y="700611"/>
                      <a:pt x="44005" y="617839"/>
                    </a:cubicBezTo>
                    <a:cubicBezTo>
                      <a:pt x="28766" y="519255"/>
                      <a:pt x="14573" y="420576"/>
                      <a:pt x="0" y="321897"/>
                    </a:cubicBezTo>
                    <a:cubicBezTo>
                      <a:pt x="4953" y="313992"/>
                      <a:pt x="8763" y="304752"/>
                      <a:pt x="15144" y="298275"/>
                    </a:cubicBezTo>
                    <a:cubicBezTo>
                      <a:pt x="67627" y="226552"/>
                      <a:pt x="97060" y="175689"/>
                      <a:pt x="87535" y="94536"/>
                    </a:cubicBezTo>
                    <a:cubicBezTo>
                      <a:pt x="83820" y="63198"/>
                      <a:pt x="83629" y="23098"/>
                      <a:pt x="117538" y="6048"/>
                    </a:cubicBezTo>
                    <a:cubicBezTo>
                      <a:pt x="152114" y="-11382"/>
                      <a:pt x="183070" y="12525"/>
                      <a:pt x="211931" y="31480"/>
                    </a:cubicBezTo>
                    <a:cubicBezTo>
                      <a:pt x="213932" y="79867"/>
                      <a:pt x="193072" y="117872"/>
                      <a:pt x="155924" y="146352"/>
                    </a:cubicBezTo>
                    <a:cubicBezTo>
                      <a:pt x="133064" y="163878"/>
                      <a:pt x="132302" y="183213"/>
                      <a:pt x="137160" y="208836"/>
                    </a:cubicBezTo>
                    <a:cubicBezTo>
                      <a:pt x="166021" y="359521"/>
                      <a:pt x="202882" y="508968"/>
                      <a:pt x="212693" y="662797"/>
                    </a:cubicBezTo>
                    <a:cubicBezTo>
                      <a:pt x="216027" y="717280"/>
                      <a:pt x="248412" y="760143"/>
                      <a:pt x="268224" y="808053"/>
                    </a:cubicBezTo>
                    <a:close/>
                  </a:path>
                </a:pathLst>
              </a:custGeom>
              <a:solidFill>
                <a:srgbClr val="FEC49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60" name="자유형: 도형 59">
                <a:extLst>
                  <a:ext uri="{FF2B5EF4-FFF2-40B4-BE49-F238E27FC236}">
                    <a16:creationId xmlns:a16="http://schemas.microsoft.com/office/drawing/2014/main" id="{CE805F18-E36B-4E59-8D34-3559C919EBDD}"/>
                  </a:ext>
                </a:extLst>
              </p:cNvPr>
              <p:cNvSpPr/>
              <p:nvPr/>
            </p:nvSpPr>
            <p:spPr>
              <a:xfrm>
                <a:off x="8189852" y="753162"/>
                <a:ext cx="213189" cy="179809"/>
              </a:xfrm>
              <a:custGeom>
                <a:avLst/>
                <a:gdLst>
                  <a:gd name="connsiteX0" fmla="*/ 389646 w 389646"/>
                  <a:gd name="connsiteY0" fmla="*/ 291110 h 328638"/>
                  <a:gd name="connsiteX1" fmla="*/ 368310 w 389646"/>
                  <a:gd name="connsiteY1" fmla="*/ 328639 h 328638"/>
                  <a:gd name="connsiteX2" fmla="*/ 359547 w 389646"/>
                  <a:gd name="connsiteY2" fmla="*/ 213291 h 328638"/>
                  <a:gd name="connsiteX3" fmla="*/ 309922 w 389646"/>
                  <a:gd name="connsiteY3" fmla="*/ 152902 h 328638"/>
                  <a:gd name="connsiteX4" fmla="*/ 86561 w 389646"/>
                  <a:gd name="connsiteY4" fmla="*/ 158141 h 328638"/>
                  <a:gd name="connsiteX5" fmla="*/ 34268 w 389646"/>
                  <a:gd name="connsiteY5" fmla="*/ 244057 h 328638"/>
                  <a:gd name="connsiteX6" fmla="*/ 40841 w 389646"/>
                  <a:gd name="connsiteY6" fmla="*/ 323781 h 328638"/>
                  <a:gd name="connsiteX7" fmla="*/ 17123 w 389646"/>
                  <a:gd name="connsiteY7" fmla="*/ 301683 h 328638"/>
                  <a:gd name="connsiteX8" fmla="*/ 25315 w 389646"/>
                  <a:gd name="connsiteY8" fmla="*/ 104325 h 328638"/>
                  <a:gd name="connsiteX9" fmla="*/ 230864 w 389646"/>
                  <a:gd name="connsiteY9" fmla="*/ 2788 h 328638"/>
                  <a:gd name="connsiteX10" fmla="*/ 380121 w 389646"/>
                  <a:gd name="connsiteY10" fmla="*/ 154141 h 328638"/>
                  <a:gd name="connsiteX11" fmla="*/ 389646 w 389646"/>
                  <a:gd name="connsiteY11" fmla="*/ 291110 h 32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646" h="328638">
                    <a:moveTo>
                      <a:pt x="389646" y="291110"/>
                    </a:moveTo>
                    <a:cubicBezTo>
                      <a:pt x="384407" y="300349"/>
                      <a:pt x="379169" y="309493"/>
                      <a:pt x="368310" y="328639"/>
                    </a:cubicBezTo>
                    <a:cubicBezTo>
                      <a:pt x="364786" y="283395"/>
                      <a:pt x="361262" y="248343"/>
                      <a:pt x="359547" y="213291"/>
                    </a:cubicBezTo>
                    <a:cubicBezTo>
                      <a:pt x="357928" y="180239"/>
                      <a:pt x="340878" y="160713"/>
                      <a:pt x="309922" y="152902"/>
                    </a:cubicBezTo>
                    <a:cubicBezTo>
                      <a:pt x="235056" y="134138"/>
                      <a:pt x="160951" y="131566"/>
                      <a:pt x="86561" y="158141"/>
                    </a:cubicBezTo>
                    <a:cubicBezTo>
                      <a:pt x="43793" y="173381"/>
                      <a:pt x="26172" y="198622"/>
                      <a:pt x="34268" y="244057"/>
                    </a:cubicBezTo>
                    <a:cubicBezTo>
                      <a:pt x="38936" y="269965"/>
                      <a:pt x="49223" y="295968"/>
                      <a:pt x="40841" y="323781"/>
                    </a:cubicBezTo>
                    <a:cubicBezTo>
                      <a:pt x="22077" y="328829"/>
                      <a:pt x="29887" y="303588"/>
                      <a:pt x="17123" y="301683"/>
                    </a:cubicBezTo>
                    <a:cubicBezTo>
                      <a:pt x="-8784" y="234722"/>
                      <a:pt x="-4689" y="169095"/>
                      <a:pt x="25315" y="104325"/>
                    </a:cubicBezTo>
                    <a:cubicBezTo>
                      <a:pt x="60272" y="28887"/>
                      <a:pt x="141139" y="-11309"/>
                      <a:pt x="230864" y="2788"/>
                    </a:cubicBezTo>
                    <a:cubicBezTo>
                      <a:pt x="320590" y="16885"/>
                      <a:pt x="369739" y="65558"/>
                      <a:pt x="380121" y="154141"/>
                    </a:cubicBezTo>
                    <a:cubicBezTo>
                      <a:pt x="385360" y="199480"/>
                      <a:pt x="386599" y="245390"/>
                      <a:pt x="389646" y="291110"/>
                    </a:cubicBezTo>
                    <a:close/>
                  </a:path>
                </a:pathLst>
              </a:custGeom>
              <a:solidFill>
                <a:srgbClr val="01010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61" name="자유형: 도형 60">
                <a:extLst>
                  <a:ext uri="{FF2B5EF4-FFF2-40B4-BE49-F238E27FC236}">
                    <a16:creationId xmlns:a16="http://schemas.microsoft.com/office/drawing/2014/main" id="{FCA0A402-28E2-46D8-927F-66FABB38B498}"/>
                  </a:ext>
                </a:extLst>
              </p:cNvPr>
              <p:cNvSpPr/>
              <p:nvPr/>
            </p:nvSpPr>
            <p:spPr>
              <a:xfrm>
                <a:off x="7938617" y="492008"/>
                <a:ext cx="52163" cy="69231"/>
              </a:xfrm>
              <a:custGeom>
                <a:avLst/>
                <a:gdLst>
                  <a:gd name="connsiteX0" fmla="*/ 95339 w 95338"/>
                  <a:gd name="connsiteY0" fmla="*/ 3757 h 126534"/>
                  <a:gd name="connsiteX1" fmla="*/ 6946 w 95338"/>
                  <a:gd name="connsiteY1" fmla="*/ 126534 h 126534"/>
                  <a:gd name="connsiteX2" fmla="*/ 95339 w 95338"/>
                  <a:gd name="connsiteY2" fmla="*/ 3757 h 126534"/>
                </a:gdLst>
                <a:ahLst/>
                <a:cxnLst>
                  <a:cxn ang="0">
                    <a:pos x="connsiteX0" y="connsiteY0"/>
                  </a:cxn>
                  <a:cxn ang="0">
                    <a:pos x="connsiteX1" y="connsiteY1"/>
                  </a:cxn>
                  <a:cxn ang="0">
                    <a:pos x="connsiteX2" y="connsiteY2"/>
                  </a:cxn>
                </a:cxnLst>
                <a:rect l="l" t="t" r="r" b="b"/>
                <a:pathLst>
                  <a:path w="95338" h="126534">
                    <a:moveTo>
                      <a:pt x="95339" y="3757"/>
                    </a:moveTo>
                    <a:cubicBezTo>
                      <a:pt x="65906" y="44715"/>
                      <a:pt x="36379" y="85577"/>
                      <a:pt x="6946" y="126534"/>
                    </a:cubicBezTo>
                    <a:cubicBezTo>
                      <a:pt x="-21819" y="33380"/>
                      <a:pt x="44856" y="-14245"/>
                      <a:pt x="95339" y="3757"/>
                    </a:cubicBezTo>
                    <a:close/>
                  </a:path>
                </a:pathLst>
              </a:custGeom>
              <a:solidFill>
                <a:srgbClr val="F1C4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62" name="자유형: 도형 61">
                <a:extLst>
                  <a:ext uri="{FF2B5EF4-FFF2-40B4-BE49-F238E27FC236}">
                    <a16:creationId xmlns:a16="http://schemas.microsoft.com/office/drawing/2014/main" id="{8342E4D2-CC7E-4BE3-B890-EB5EFDA00B78}"/>
                  </a:ext>
                </a:extLst>
              </p:cNvPr>
              <p:cNvSpPr/>
              <p:nvPr/>
            </p:nvSpPr>
            <p:spPr>
              <a:xfrm>
                <a:off x="8270830" y="1118798"/>
                <a:ext cx="80252" cy="555053"/>
              </a:xfrm>
              <a:custGeom>
                <a:avLst/>
                <a:gdLst>
                  <a:gd name="connsiteX0" fmla="*/ 2003 w 146675"/>
                  <a:gd name="connsiteY0" fmla="*/ 829366 h 1014471"/>
                  <a:gd name="connsiteX1" fmla="*/ 30387 w 146675"/>
                  <a:gd name="connsiteY1" fmla="*/ 183285 h 1014471"/>
                  <a:gd name="connsiteX2" fmla="*/ 41722 w 146675"/>
                  <a:gd name="connsiteY2" fmla="*/ 132898 h 1014471"/>
                  <a:gd name="connsiteX3" fmla="*/ 30482 w 146675"/>
                  <a:gd name="connsiteY3" fmla="*/ 31171 h 1014471"/>
                  <a:gd name="connsiteX4" fmla="*/ 35721 w 146675"/>
                  <a:gd name="connsiteY4" fmla="*/ 7263 h 1014471"/>
                  <a:gd name="connsiteX5" fmla="*/ 103349 w 146675"/>
                  <a:gd name="connsiteY5" fmla="*/ 10788 h 1014471"/>
                  <a:gd name="connsiteX6" fmla="*/ 94776 w 146675"/>
                  <a:gd name="connsiteY6" fmla="*/ 52126 h 1014471"/>
                  <a:gd name="connsiteX7" fmla="*/ 100492 w 146675"/>
                  <a:gd name="connsiteY7" fmla="*/ 96513 h 1014471"/>
                  <a:gd name="connsiteX8" fmla="*/ 128304 w 146675"/>
                  <a:gd name="connsiteY8" fmla="*/ 229101 h 1014471"/>
                  <a:gd name="connsiteX9" fmla="*/ 146592 w 146675"/>
                  <a:gd name="connsiteY9" fmla="*/ 904232 h 1014471"/>
                  <a:gd name="connsiteX10" fmla="*/ 81156 w 146675"/>
                  <a:gd name="connsiteY10" fmla="*/ 1011865 h 1014471"/>
                  <a:gd name="connsiteX11" fmla="*/ 69154 w 146675"/>
                  <a:gd name="connsiteY11" fmla="*/ 1014056 h 1014471"/>
                  <a:gd name="connsiteX12" fmla="*/ 2 w 146675"/>
                  <a:gd name="connsiteY12" fmla="*/ 914996 h 1014471"/>
                  <a:gd name="connsiteX13" fmla="*/ 98 w 146675"/>
                  <a:gd name="connsiteY13" fmla="*/ 829461 h 1014471"/>
                  <a:gd name="connsiteX14" fmla="*/ 2003 w 146675"/>
                  <a:gd name="connsiteY14" fmla="*/ 829366 h 101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675" h="1014471">
                    <a:moveTo>
                      <a:pt x="2003" y="829366"/>
                    </a:moveTo>
                    <a:cubicBezTo>
                      <a:pt x="11623" y="614006"/>
                      <a:pt x="21529" y="398646"/>
                      <a:pt x="30387" y="183285"/>
                    </a:cubicBezTo>
                    <a:cubicBezTo>
                      <a:pt x="31149" y="165283"/>
                      <a:pt x="35245" y="148614"/>
                      <a:pt x="41722" y="132898"/>
                    </a:cubicBezTo>
                    <a:cubicBezTo>
                      <a:pt x="56962" y="96322"/>
                      <a:pt x="67630" y="61842"/>
                      <a:pt x="30482" y="31171"/>
                    </a:cubicBezTo>
                    <a:cubicBezTo>
                      <a:pt x="18672" y="21455"/>
                      <a:pt x="21243" y="13740"/>
                      <a:pt x="35721" y="7263"/>
                    </a:cubicBezTo>
                    <a:cubicBezTo>
                      <a:pt x="59343" y="-3119"/>
                      <a:pt x="84394" y="-2738"/>
                      <a:pt x="103349" y="10788"/>
                    </a:cubicBezTo>
                    <a:cubicBezTo>
                      <a:pt x="119827" y="22503"/>
                      <a:pt x="100492" y="40125"/>
                      <a:pt x="94776" y="52126"/>
                    </a:cubicBezTo>
                    <a:cubicBezTo>
                      <a:pt x="86013" y="70319"/>
                      <a:pt x="93824" y="83844"/>
                      <a:pt x="100492" y="96513"/>
                    </a:cubicBezTo>
                    <a:cubicBezTo>
                      <a:pt x="122494" y="138422"/>
                      <a:pt x="127352" y="182523"/>
                      <a:pt x="128304" y="229101"/>
                    </a:cubicBezTo>
                    <a:cubicBezTo>
                      <a:pt x="132972" y="454176"/>
                      <a:pt x="137734" y="679252"/>
                      <a:pt x="146592" y="904232"/>
                    </a:cubicBezTo>
                    <a:cubicBezTo>
                      <a:pt x="148783" y="959478"/>
                      <a:pt x="107064" y="978718"/>
                      <a:pt x="81156" y="1011865"/>
                    </a:cubicBezTo>
                    <a:cubicBezTo>
                      <a:pt x="79250" y="1014341"/>
                      <a:pt x="72869" y="1015008"/>
                      <a:pt x="69154" y="1014056"/>
                    </a:cubicBezTo>
                    <a:cubicBezTo>
                      <a:pt x="46008" y="1008055"/>
                      <a:pt x="-378" y="940523"/>
                      <a:pt x="2" y="914996"/>
                    </a:cubicBezTo>
                    <a:cubicBezTo>
                      <a:pt x="384" y="886516"/>
                      <a:pt x="98" y="857941"/>
                      <a:pt x="98" y="829461"/>
                    </a:cubicBezTo>
                    <a:cubicBezTo>
                      <a:pt x="764" y="829366"/>
                      <a:pt x="1336" y="829366"/>
                      <a:pt x="2003" y="829366"/>
                    </a:cubicBezTo>
                    <a:close/>
                  </a:path>
                </a:pathLst>
              </a:custGeom>
              <a:solidFill>
                <a:srgbClr val="0704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63" name="자유형: 도형 62">
                <a:extLst>
                  <a:ext uri="{FF2B5EF4-FFF2-40B4-BE49-F238E27FC236}">
                    <a16:creationId xmlns:a16="http://schemas.microsoft.com/office/drawing/2014/main" id="{B006E196-14DF-4609-A665-1E6301029F9E}"/>
                  </a:ext>
                </a:extLst>
              </p:cNvPr>
              <p:cNvSpPr/>
              <p:nvPr/>
            </p:nvSpPr>
            <p:spPr>
              <a:xfrm>
                <a:off x="8471465" y="1398354"/>
                <a:ext cx="355411" cy="301329"/>
              </a:xfrm>
              <a:custGeom>
                <a:avLst/>
                <a:gdLst>
                  <a:gd name="connsiteX0" fmla="*/ 635794 w 649585"/>
                  <a:gd name="connsiteY0" fmla="*/ 0 h 550740"/>
                  <a:gd name="connsiteX1" fmla="*/ 635794 w 649585"/>
                  <a:gd name="connsiteY1" fmla="*/ 0 h 550740"/>
                  <a:gd name="connsiteX2" fmla="*/ 397574 w 649585"/>
                  <a:gd name="connsiteY2" fmla="*/ 48958 h 550740"/>
                  <a:gd name="connsiteX3" fmla="*/ 397574 w 649585"/>
                  <a:gd name="connsiteY3" fmla="*/ 48958 h 550740"/>
                  <a:gd name="connsiteX4" fmla="*/ 392145 w 649585"/>
                  <a:gd name="connsiteY4" fmla="*/ 57722 h 550740"/>
                  <a:gd name="connsiteX5" fmla="*/ 330422 w 649585"/>
                  <a:gd name="connsiteY5" fmla="*/ 158210 h 550740"/>
                  <a:gd name="connsiteX6" fmla="*/ 195739 w 649585"/>
                  <a:gd name="connsiteY6" fmla="*/ 321088 h 550740"/>
                  <a:gd name="connsiteX7" fmla="*/ 44005 w 649585"/>
                  <a:gd name="connsiteY7" fmla="*/ 365474 h 550740"/>
                  <a:gd name="connsiteX8" fmla="*/ 33528 w 649585"/>
                  <a:gd name="connsiteY8" fmla="*/ 361950 h 550740"/>
                  <a:gd name="connsiteX9" fmla="*/ 33528 w 649585"/>
                  <a:gd name="connsiteY9" fmla="*/ 361950 h 550740"/>
                  <a:gd name="connsiteX10" fmla="*/ 0 w 649585"/>
                  <a:gd name="connsiteY10" fmla="*/ 491871 h 550740"/>
                  <a:gd name="connsiteX11" fmla="*/ 0 w 649585"/>
                  <a:gd name="connsiteY11" fmla="*/ 491871 h 550740"/>
                  <a:gd name="connsiteX12" fmla="*/ 8477 w 649585"/>
                  <a:gd name="connsiteY12" fmla="*/ 524827 h 550740"/>
                  <a:gd name="connsiteX13" fmla="*/ 132302 w 649585"/>
                  <a:gd name="connsiteY13" fmla="*/ 524827 h 550740"/>
                  <a:gd name="connsiteX14" fmla="*/ 333090 w 649585"/>
                  <a:gd name="connsiteY14" fmla="*/ 385572 h 550740"/>
                  <a:gd name="connsiteX15" fmla="*/ 362521 w 649585"/>
                  <a:gd name="connsiteY15" fmla="*/ 362331 h 550740"/>
                  <a:gd name="connsiteX16" fmla="*/ 620554 w 649585"/>
                  <a:gd name="connsiteY16" fmla="*/ 107442 h 550740"/>
                  <a:gd name="connsiteX17" fmla="*/ 635794 w 649585"/>
                  <a:gd name="connsiteY17" fmla="*/ 0 h 55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9585" h="550740">
                    <a:moveTo>
                      <a:pt x="635794" y="0"/>
                    </a:moveTo>
                    <a:cubicBezTo>
                      <a:pt x="635794" y="0"/>
                      <a:pt x="635794" y="0"/>
                      <a:pt x="635794" y="0"/>
                    </a:cubicBezTo>
                    <a:cubicBezTo>
                      <a:pt x="564928" y="57912"/>
                      <a:pt x="484632" y="69818"/>
                      <a:pt x="397574" y="48958"/>
                    </a:cubicBezTo>
                    <a:cubicBezTo>
                      <a:pt x="397574" y="48958"/>
                      <a:pt x="397574" y="48958"/>
                      <a:pt x="397574" y="48958"/>
                    </a:cubicBezTo>
                    <a:cubicBezTo>
                      <a:pt x="395764" y="51911"/>
                      <a:pt x="393954" y="54864"/>
                      <a:pt x="392145" y="57722"/>
                    </a:cubicBezTo>
                    <a:cubicBezTo>
                      <a:pt x="371570" y="91250"/>
                      <a:pt x="350997" y="124682"/>
                      <a:pt x="330422" y="158210"/>
                    </a:cubicBezTo>
                    <a:cubicBezTo>
                      <a:pt x="294227" y="219647"/>
                      <a:pt x="251079" y="275844"/>
                      <a:pt x="195739" y="321088"/>
                    </a:cubicBezTo>
                    <a:cubicBezTo>
                      <a:pt x="151352" y="357378"/>
                      <a:pt x="102775" y="383191"/>
                      <a:pt x="44005" y="365474"/>
                    </a:cubicBezTo>
                    <a:cubicBezTo>
                      <a:pt x="40577" y="364426"/>
                      <a:pt x="37052" y="363284"/>
                      <a:pt x="33528" y="361950"/>
                    </a:cubicBezTo>
                    <a:cubicBezTo>
                      <a:pt x="33528" y="361950"/>
                      <a:pt x="33528" y="361950"/>
                      <a:pt x="33528" y="361950"/>
                    </a:cubicBezTo>
                    <a:cubicBezTo>
                      <a:pt x="18765" y="404336"/>
                      <a:pt x="24289" y="451961"/>
                      <a:pt x="0" y="491871"/>
                    </a:cubicBezTo>
                    <a:cubicBezTo>
                      <a:pt x="0" y="491871"/>
                      <a:pt x="0" y="491871"/>
                      <a:pt x="0" y="491871"/>
                    </a:cubicBezTo>
                    <a:cubicBezTo>
                      <a:pt x="12573" y="500348"/>
                      <a:pt x="4668" y="514159"/>
                      <a:pt x="8477" y="524827"/>
                    </a:cubicBezTo>
                    <a:cubicBezTo>
                      <a:pt x="59817" y="557593"/>
                      <a:pt x="96203" y="561118"/>
                      <a:pt x="132302" y="524827"/>
                    </a:cubicBezTo>
                    <a:cubicBezTo>
                      <a:pt x="191071" y="465582"/>
                      <a:pt x="266034" y="431768"/>
                      <a:pt x="333090" y="385572"/>
                    </a:cubicBezTo>
                    <a:cubicBezTo>
                      <a:pt x="342900" y="377857"/>
                      <a:pt x="352711" y="370142"/>
                      <a:pt x="362521" y="362331"/>
                    </a:cubicBezTo>
                    <a:cubicBezTo>
                      <a:pt x="457867" y="286798"/>
                      <a:pt x="548736" y="206597"/>
                      <a:pt x="620554" y="107442"/>
                    </a:cubicBezTo>
                    <a:cubicBezTo>
                      <a:pt x="644080" y="75057"/>
                      <a:pt x="663893" y="40481"/>
                      <a:pt x="635794" y="0"/>
                    </a:cubicBezTo>
                    <a:close/>
                  </a:path>
                </a:pathLst>
              </a:custGeom>
              <a:solidFill>
                <a:srgbClr val="FEC49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64" name="자유형: 도형 63">
                <a:extLst>
                  <a:ext uri="{FF2B5EF4-FFF2-40B4-BE49-F238E27FC236}">
                    <a16:creationId xmlns:a16="http://schemas.microsoft.com/office/drawing/2014/main" id="{4C922DA9-8582-410E-B95F-ABA2D27495C5}"/>
                  </a:ext>
                </a:extLst>
              </p:cNvPr>
              <p:cNvSpPr/>
              <p:nvPr/>
            </p:nvSpPr>
            <p:spPr>
              <a:xfrm>
                <a:off x="8489863" y="1596444"/>
                <a:ext cx="6149" cy="1928"/>
              </a:xfrm>
              <a:custGeom>
                <a:avLst/>
                <a:gdLst>
                  <a:gd name="connsiteX0" fmla="*/ 0 w 11239"/>
                  <a:gd name="connsiteY0" fmla="*/ 0 h 3524"/>
                  <a:gd name="connsiteX1" fmla="*/ 10477 w 11239"/>
                  <a:gd name="connsiteY1" fmla="*/ 3524 h 3524"/>
                  <a:gd name="connsiteX2" fmla="*/ 11239 w 11239"/>
                  <a:gd name="connsiteY2" fmla="*/ 191 h 3524"/>
                  <a:gd name="connsiteX3" fmla="*/ 0 w 11239"/>
                  <a:gd name="connsiteY3" fmla="*/ 0 h 3524"/>
                </a:gdLst>
                <a:ahLst/>
                <a:cxnLst>
                  <a:cxn ang="0">
                    <a:pos x="connsiteX0" y="connsiteY0"/>
                  </a:cxn>
                  <a:cxn ang="0">
                    <a:pos x="connsiteX1" y="connsiteY1"/>
                  </a:cxn>
                  <a:cxn ang="0">
                    <a:pos x="connsiteX2" y="connsiteY2"/>
                  </a:cxn>
                  <a:cxn ang="0">
                    <a:pos x="connsiteX3" y="connsiteY3"/>
                  </a:cxn>
                </a:cxnLst>
                <a:rect l="l" t="t" r="r" b="b"/>
                <a:pathLst>
                  <a:path w="11239" h="3524">
                    <a:moveTo>
                      <a:pt x="0" y="0"/>
                    </a:moveTo>
                    <a:cubicBezTo>
                      <a:pt x="3524" y="1334"/>
                      <a:pt x="6953" y="2477"/>
                      <a:pt x="10477" y="3524"/>
                    </a:cubicBezTo>
                    <a:cubicBezTo>
                      <a:pt x="10763" y="2381"/>
                      <a:pt x="10954" y="1238"/>
                      <a:pt x="11239" y="191"/>
                    </a:cubicBezTo>
                    <a:cubicBezTo>
                      <a:pt x="7429" y="95"/>
                      <a:pt x="3810" y="191"/>
                      <a:pt x="0" y="0"/>
                    </a:cubicBezTo>
                    <a:close/>
                  </a:path>
                </a:pathLst>
              </a:custGeom>
              <a:solidFill>
                <a:srgbClr val="FD3D4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65" name="자유형: 도형 64">
                <a:extLst>
                  <a:ext uri="{FF2B5EF4-FFF2-40B4-BE49-F238E27FC236}">
                    <a16:creationId xmlns:a16="http://schemas.microsoft.com/office/drawing/2014/main" id="{95907C46-73B9-4505-A35B-509ADA70DB5D}"/>
                  </a:ext>
                </a:extLst>
              </p:cNvPr>
              <p:cNvSpPr/>
              <p:nvPr/>
            </p:nvSpPr>
            <p:spPr>
              <a:xfrm>
                <a:off x="8060585" y="1638159"/>
                <a:ext cx="480816" cy="1397893"/>
              </a:xfrm>
              <a:custGeom>
                <a:avLst/>
                <a:gdLst>
                  <a:gd name="connsiteX0" fmla="*/ 43061 w 480816"/>
                  <a:gd name="connsiteY0" fmla="*/ 237 h 1397893"/>
                  <a:gd name="connsiteX1" fmla="*/ 70526 w 480816"/>
                  <a:gd name="connsiteY1" fmla="*/ 6439 h 1397893"/>
                  <a:gd name="connsiteX2" fmla="*/ 364817 w 480816"/>
                  <a:gd name="connsiteY2" fmla="*/ 31089 h 1397893"/>
                  <a:gd name="connsiteX3" fmla="*/ 410730 w 480816"/>
                  <a:gd name="connsiteY3" fmla="*/ 27389 h 1397893"/>
                  <a:gd name="connsiteX4" fmla="*/ 415785 w 480816"/>
                  <a:gd name="connsiteY4" fmla="*/ 47401 h 1397893"/>
                  <a:gd name="connsiteX5" fmla="*/ 420371 w 480816"/>
                  <a:gd name="connsiteY5" fmla="*/ 95711 h 1397893"/>
                  <a:gd name="connsiteX6" fmla="*/ 456956 w 480816"/>
                  <a:gd name="connsiteY6" fmla="*/ 275559 h 1397893"/>
                  <a:gd name="connsiteX7" fmla="*/ 432409 w 480816"/>
                  <a:gd name="connsiteY7" fmla="*/ 460618 h 1397893"/>
                  <a:gd name="connsiteX8" fmla="*/ 425061 w 480816"/>
                  <a:gd name="connsiteY8" fmla="*/ 662771 h 1397893"/>
                  <a:gd name="connsiteX9" fmla="*/ 414899 w 480816"/>
                  <a:gd name="connsiteY9" fmla="*/ 994792 h 1397893"/>
                  <a:gd name="connsiteX10" fmla="*/ 393011 w 480816"/>
                  <a:gd name="connsiteY10" fmla="*/ 1198509 h 1397893"/>
                  <a:gd name="connsiteX11" fmla="*/ 391213 w 480816"/>
                  <a:gd name="connsiteY11" fmla="*/ 1209883 h 1397893"/>
                  <a:gd name="connsiteX12" fmla="*/ 386582 w 480816"/>
                  <a:gd name="connsiteY12" fmla="*/ 1216829 h 1397893"/>
                  <a:gd name="connsiteX13" fmla="*/ 391820 w 480816"/>
                  <a:gd name="connsiteY13" fmla="*/ 1236758 h 1397893"/>
                  <a:gd name="connsiteX14" fmla="*/ 455477 w 480816"/>
                  <a:gd name="connsiteY14" fmla="*/ 1321173 h 1397893"/>
                  <a:gd name="connsiteX15" fmla="*/ 479280 w 480816"/>
                  <a:gd name="connsiteY15" fmla="*/ 1357707 h 1397893"/>
                  <a:gd name="connsiteX16" fmla="*/ 472360 w 480816"/>
                  <a:gd name="connsiteY16" fmla="*/ 1377912 h 1397893"/>
                  <a:gd name="connsiteX17" fmla="*/ 413961 w 480816"/>
                  <a:gd name="connsiteY17" fmla="*/ 1397562 h 1397893"/>
                  <a:gd name="connsiteX18" fmla="*/ 366079 w 480816"/>
                  <a:gd name="connsiteY18" fmla="*/ 1397562 h 1397893"/>
                  <a:gd name="connsiteX19" fmla="*/ 342554 w 480816"/>
                  <a:gd name="connsiteY19" fmla="*/ 1388705 h 1397893"/>
                  <a:gd name="connsiteX20" fmla="*/ 314600 w 480816"/>
                  <a:gd name="connsiteY20" fmla="*/ 1351618 h 1397893"/>
                  <a:gd name="connsiteX21" fmla="*/ 296334 w 480816"/>
                  <a:gd name="connsiteY21" fmla="*/ 1340270 h 1397893"/>
                  <a:gd name="connsiteX22" fmla="*/ 276129 w 480816"/>
                  <a:gd name="connsiteY22" fmla="*/ 1329753 h 1397893"/>
                  <a:gd name="connsiteX23" fmla="*/ 262844 w 480816"/>
                  <a:gd name="connsiteY23" fmla="*/ 1288238 h 1397893"/>
                  <a:gd name="connsiteX24" fmla="*/ 258970 w 480816"/>
                  <a:gd name="connsiteY24" fmla="*/ 1273015 h 1397893"/>
                  <a:gd name="connsiteX25" fmla="*/ 252604 w 480816"/>
                  <a:gd name="connsiteY25" fmla="*/ 1255025 h 1397893"/>
                  <a:gd name="connsiteX26" fmla="*/ 253158 w 480816"/>
                  <a:gd name="connsiteY26" fmla="*/ 1220117 h 1397893"/>
                  <a:gd name="connsiteX27" fmla="*/ 255053 w 480816"/>
                  <a:gd name="connsiteY27" fmla="*/ 1209906 h 1397893"/>
                  <a:gd name="connsiteX28" fmla="*/ 251780 w 480816"/>
                  <a:gd name="connsiteY28" fmla="*/ 1209661 h 1397893"/>
                  <a:gd name="connsiteX29" fmla="*/ 245162 w 480816"/>
                  <a:gd name="connsiteY29" fmla="*/ 1181624 h 1397893"/>
                  <a:gd name="connsiteX30" fmla="*/ 236980 w 480816"/>
                  <a:gd name="connsiteY30" fmla="*/ 688306 h 1397893"/>
                  <a:gd name="connsiteX31" fmla="*/ 235104 w 480816"/>
                  <a:gd name="connsiteY31" fmla="*/ 626551 h 1397893"/>
                  <a:gd name="connsiteX32" fmla="*/ 232759 w 480816"/>
                  <a:gd name="connsiteY32" fmla="*/ 553747 h 1397893"/>
                  <a:gd name="connsiteX33" fmla="*/ 228589 w 480816"/>
                  <a:gd name="connsiteY33" fmla="*/ 610864 h 1397893"/>
                  <a:gd name="connsiteX34" fmla="*/ 216968 w 480816"/>
                  <a:gd name="connsiteY34" fmla="*/ 1181519 h 1397893"/>
                  <a:gd name="connsiteX35" fmla="*/ 213004 w 480816"/>
                  <a:gd name="connsiteY35" fmla="*/ 1207990 h 1397893"/>
                  <a:gd name="connsiteX36" fmla="*/ 214395 w 480816"/>
                  <a:gd name="connsiteY36" fmla="*/ 1207990 h 1397893"/>
                  <a:gd name="connsiteX37" fmla="*/ 214934 w 480816"/>
                  <a:gd name="connsiteY37" fmla="*/ 1210186 h 1397893"/>
                  <a:gd name="connsiteX38" fmla="*/ 213793 w 480816"/>
                  <a:gd name="connsiteY38" fmla="*/ 1239731 h 1397893"/>
                  <a:gd name="connsiteX39" fmla="*/ 216837 w 480816"/>
                  <a:gd name="connsiteY39" fmla="*/ 1290380 h 1397893"/>
                  <a:gd name="connsiteX40" fmla="*/ 207151 w 480816"/>
                  <a:gd name="connsiteY40" fmla="*/ 1321655 h 1397893"/>
                  <a:gd name="connsiteX41" fmla="*/ 189437 w 480816"/>
                  <a:gd name="connsiteY41" fmla="*/ 1329128 h 1397893"/>
                  <a:gd name="connsiteX42" fmla="*/ 174215 w 480816"/>
                  <a:gd name="connsiteY42" fmla="*/ 1345181 h 1397893"/>
                  <a:gd name="connsiteX43" fmla="*/ 170063 w 480816"/>
                  <a:gd name="connsiteY43" fmla="*/ 1365662 h 1397893"/>
                  <a:gd name="connsiteX44" fmla="*/ 123012 w 480816"/>
                  <a:gd name="connsiteY44" fmla="*/ 1394447 h 1397893"/>
                  <a:gd name="connsiteX45" fmla="*/ 52988 w 480816"/>
                  <a:gd name="connsiteY45" fmla="*/ 1391679 h 1397893"/>
                  <a:gd name="connsiteX46" fmla="*/ 31953 w 480816"/>
                  <a:gd name="connsiteY46" fmla="*/ 1341306 h 1397893"/>
                  <a:gd name="connsiteX47" fmla="*/ 36659 w 480816"/>
                  <a:gd name="connsiteY47" fmla="*/ 1326084 h 1397893"/>
                  <a:gd name="connsiteX48" fmla="*/ 42748 w 480816"/>
                  <a:gd name="connsiteY48" fmla="*/ 1312522 h 1397893"/>
                  <a:gd name="connsiteX49" fmla="*/ 82050 w 480816"/>
                  <a:gd name="connsiteY49" fmla="*/ 1246927 h 1397893"/>
                  <a:gd name="connsiteX50" fmla="*/ 86616 w 480816"/>
                  <a:gd name="connsiteY50" fmla="*/ 1223055 h 1397893"/>
                  <a:gd name="connsiteX51" fmla="*/ 85328 w 480816"/>
                  <a:gd name="connsiteY51" fmla="*/ 1207990 h 1397893"/>
                  <a:gd name="connsiteX52" fmla="*/ 86447 w 480816"/>
                  <a:gd name="connsiteY52" fmla="*/ 1207990 h 1397893"/>
                  <a:gd name="connsiteX53" fmla="*/ 85170 w 480816"/>
                  <a:gd name="connsiteY53" fmla="*/ 1203355 h 1397893"/>
                  <a:gd name="connsiteX54" fmla="*/ 66826 w 480816"/>
                  <a:gd name="connsiteY54" fmla="*/ 1014909 h 1397893"/>
                  <a:gd name="connsiteX55" fmla="*/ 32378 w 480816"/>
                  <a:gd name="connsiteY55" fmla="*/ 486519 h 1397893"/>
                  <a:gd name="connsiteX56" fmla="*/ 31544 w 480816"/>
                  <a:gd name="connsiteY56" fmla="*/ 482714 h 1397893"/>
                  <a:gd name="connsiteX57" fmla="*/ 15597 w 480816"/>
                  <a:gd name="connsiteY57" fmla="*/ 356805 h 1397893"/>
                  <a:gd name="connsiteX58" fmla="*/ 8353 w 480816"/>
                  <a:gd name="connsiteY58" fmla="*/ 322827 h 1397893"/>
                  <a:gd name="connsiteX59" fmla="*/ 5799 w 480816"/>
                  <a:gd name="connsiteY59" fmla="*/ 307453 h 1397893"/>
                  <a:gd name="connsiteX60" fmla="*/ 41081 w 480816"/>
                  <a:gd name="connsiteY60" fmla="*/ 35414 h 1397893"/>
                  <a:gd name="connsiteX61" fmla="*/ 37068 w 480816"/>
                  <a:gd name="connsiteY61" fmla="*/ 2738 h 1397893"/>
                  <a:gd name="connsiteX62" fmla="*/ 43061 w 480816"/>
                  <a:gd name="connsiteY62" fmla="*/ 237 h 139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80816" h="1397893">
                    <a:moveTo>
                      <a:pt x="43061" y="237"/>
                    </a:moveTo>
                    <a:cubicBezTo>
                      <a:pt x="52911" y="-962"/>
                      <a:pt x="61875" y="2582"/>
                      <a:pt x="70526" y="6439"/>
                    </a:cubicBezTo>
                    <a:cubicBezTo>
                      <a:pt x="165739" y="49225"/>
                      <a:pt x="264079" y="53863"/>
                      <a:pt x="364817" y="31089"/>
                    </a:cubicBezTo>
                    <a:cubicBezTo>
                      <a:pt x="379773" y="27702"/>
                      <a:pt x="394887" y="22177"/>
                      <a:pt x="410730" y="27389"/>
                    </a:cubicBezTo>
                    <a:cubicBezTo>
                      <a:pt x="418703" y="31297"/>
                      <a:pt x="415107" y="36717"/>
                      <a:pt x="415785" y="47401"/>
                    </a:cubicBezTo>
                    <a:cubicBezTo>
                      <a:pt x="413335" y="63869"/>
                      <a:pt x="413388" y="79660"/>
                      <a:pt x="420371" y="95711"/>
                    </a:cubicBezTo>
                    <a:cubicBezTo>
                      <a:pt x="445282" y="152985"/>
                      <a:pt x="454506" y="213542"/>
                      <a:pt x="456956" y="275559"/>
                    </a:cubicBezTo>
                    <a:cubicBezTo>
                      <a:pt x="459457" y="338722"/>
                      <a:pt x="442519" y="399174"/>
                      <a:pt x="432409" y="460618"/>
                    </a:cubicBezTo>
                    <a:cubicBezTo>
                      <a:pt x="430116" y="528002"/>
                      <a:pt x="429960" y="595542"/>
                      <a:pt x="425061" y="662771"/>
                    </a:cubicBezTo>
                    <a:cubicBezTo>
                      <a:pt x="417036" y="773357"/>
                      <a:pt x="424905" y="884362"/>
                      <a:pt x="414899" y="994792"/>
                    </a:cubicBezTo>
                    <a:cubicBezTo>
                      <a:pt x="408749" y="1062802"/>
                      <a:pt x="400567" y="1130603"/>
                      <a:pt x="393011" y="1198509"/>
                    </a:cubicBezTo>
                    <a:cubicBezTo>
                      <a:pt x="392594" y="1202261"/>
                      <a:pt x="392294" y="1206209"/>
                      <a:pt x="391213" y="1209883"/>
                    </a:cubicBezTo>
                    <a:lnTo>
                      <a:pt x="386582" y="1216829"/>
                    </a:lnTo>
                    <a:lnTo>
                      <a:pt x="391820" y="1236758"/>
                    </a:lnTo>
                    <a:cubicBezTo>
                      <a:pt x="407596" y="1268587"/>
                      <a:pt x="427800" y="1297648"/>
                      <a:pt x="455477" y="1321173"/>
                    </a:cubicBezTo>
                    <a:cubicBezTo>
                      <a:pt x="466271" y="1330306"/>
                      <a:pt x="472637" y="1344699"/>
                      <a:pt x="479280" y="1357707"/>
                    </a:cubicBezTo>
                    <a:cubicBezTo>
                      <a:pt x="483154" y="1364903"/>
                      <a:pt x="479280" y="1372652"/>
                      <a:pt x="472360" y="1377912"/>
                    </a:cubicBezTo>
                    <a:cubicBezTo>
                      <a:pt x="454924" y="1390643"/>
                      <a:pt x="436656" y="1399776"/>
                      <a:pt x="413961" y="1397562"/>
                    </a:cubicBezTo>
                    <a:cubicBezTo>
                      <a:pt x="398186" y="1396178"/>
                      <a:pt x="381856" y="1397008"/>
                      <a:pt x="366079" y="1397562"/>
                    </a:cubicBezTo>
                    <a:cubicBezTo>
                      <a:pt x="356946" y="1397839"/>
                      <a:pt x="348366" y="1395624"/>
                      <a:pt x="342554" y="1388705"/>
                    </a:cubicBezTo>
                    <a:cubicBezTo>
                      <a:pt x="332591" y="1376804"/>
                      <a:pt x="323457" y="1364350"/>
                      <a:pt x="314600" y="1351618"/>
                    </a:cubicBezTo>
                    <a:cubicBezTo>
                      <a:pt x="309896" y="1344699"/>
                      <a:pt x="305467" y="1339440"/>
                      <a:pt x="296334" y="1340270"/>
                    </a:cubicBezTo>
                    <a:cubicBezTo>
                      <a:pt x="287200" y="1341101"/>
                      <a:pt x="280834" y="1336949"/>
                      <a:pt x="276129" y="1329753"/>
                    </a:cubicBezTo>
                    <a:cubicBezTo>
                      <a:pt x="268103" y="1317298"/>
                      <a:pt x="258970" y="1305120"/>
                      <a:pt x="262844" y="1288238"/>
                    </a:cubicBezTo>
                    <a:cubicBezTo>
                      <a:pt x="263952" y="1283809"/>
                      <a:pt x="260630" y="1277997"/>
                      <a:pt x="258970" y="1273015"/>
                    </a:cubicBezTo>
                    <a:cubicBezTo>
                      <a:pt x="257032" y="1266926"/>
                      <a:pt x="252604" y="1261114"/>
                      <a:pt x="252604" y="1255025"/>
                    </a:cubicBezTo>
                    <a:cubicBezTo>
                      <a:pt x="252604" y="1243401"/>
                      <a:pt x="252396" y="1231707"/>
                      <a:pt x="253158" y="1220117"/>
                    </a:cubicBezTo>
                    <a:lnTo>
                      <a:pt x="255053" y="1209906"/>
                    </a:lnTo>
                    <a:lnTo>
                      <a:pt x="251780" y="1209661"/>
                    </a:lnTo>
                    <a:cubicBezTo>
                      <a:pt x="239429" y="1202782"/>
                      <a:pt x="245318" y="1190952"/>
                      <a:pt x="245162" y="1181624"/>
                    </a:cubicBezTo>
                    <a:cubicBezTo>
                      <a:pt x="242139" y="1017202"/>
                      <a:pt x="239586" y="852728"/>
                      <a:pt x="236980" y="688306"/>
                    </a:cubicBezTo>
                    <a:cubicBezTo>
                      <a:pt x="233332" y="667825"/>
                      <a:pt x="236563" y="647084"/>
                      <a:pt x="235104" y="626551"/>
                    </a:cubicBezTo>
                    <a:cubicBezTo>
                      <a:pt x="234739" y="621965"/>
                      <a:pt x="237970" y="589184"/>
                      <a:pt x="232759" y="553747"/>
                    </a:cubicBezTo>
                    <a:cubicBezTo>
                      <a:pt x="232759" y="578761"/>
                      <a:pt x="227547" y="583973"/>
                      <a:pt x="228589" y="610864"/>
                    </a:cubicBezTo>
                    <a:cubicBezTo>
                      <a:pt x="224681" y="801082"/>
                      <a:pt x="220668" y="991300"/>
                      <a:pt x="216968" y="1181519"/>
                    </a:cubicBezTo>
                    <a:lnTo>
                      <a:pt x="213004" y="1207990"/>
                    </a:lnTo>
                    <a:lnTo>
                      <a:pt x="214395" y="1207990"/>
                    </a:lnTo>
                    <a:lnTo>
                      <a:pt x="214934" y="1210186"/>
                    </a:lnTo>
                    <a:cubicBezTo>
                      <a:pt x="215799" y="1219734"/>
                      <a:pt x="215315" y="1229490"/>
                      <a:pt x="213793" y="1239731"/>
                    </a:cubicBezTo>
                    <a:cubicBezTo>
                      <a:pt x="211302" y="1256060"/>
                      <a:pt x="215177" y="1273497"/>
                      <a:pt x="216837" y="1290380"/>
                    </a:cubicBezTo>
                    <a:cubicBezTo>
                      <a:pt x="217945" y="1302281"/>
                      <a:pt x="213793" y="1312245"/>
                      <a:pt x="207151" y="1321655"/>
                    </a:cubicBezTo>
                    <a:cubicBezTo>
                      <a:pt x="202722" y="1327468"/>
                      <a:pt x="198294" y="1331619"/>
                      <a:pt x="189437" y="1329128"/>
                    </a:cubicBezTo>
                    <a:cubicBezTo>
                      <a:pt x="179750" y="1326360"/>
                      <a:pt x="171447" y="1335770"/>
                      <a:pt x="174215" y="1345181"/>
                    </a:cubicBezTo>
                    <a:cubicBezTo>
                      <a:pt x="176705" y="1353207"/>
                      <a:pt x="174491" y="1359573"/>
                      <a:pt x="170063" y="1365662"/>
                    </a:cubicBezTo>
                    <a:cubicBezTo>
                      <a:pt x="158715" y="1382545"/>
                      <a:pt x="141832" y="1390295"/>
                      <a:pt x="123012" y="1394447"/>
                    </a:cubicBezTo>
                    <a:cubicBezTo>
                      <a:pt x="99486" y="1399428"/>
                      <a:pt x="75960" y="1399428"/>
                      <a:pt x="52988" y="1391679"/>
                    </a:cubicBezTo>
                    <a:cubicBezTo>
                      <a:pt x="28633" y="1383652"/>
                      <a:pt x="20606" y="1364001"/>
                      <a:pt x="31953" y="1341306"/>
                    </a:cubicBezTo>
                    <a:cubicBezTo>
                      <a:pt x="34445" y="1336601"/>
                      <a:pt x="34721" y="1331066"/>
                      <a:pt x="36659" y="1326084"/>
                    </a:cubicBezTo>
                    <a:cubicBezTo>
                      <a:pt x="38319" y="1321378"/>
                      <a:pt x="40257" y="1316673"/>
                      <a:pt x="42748" y="1312522"/>
                    </a:cubicBezTo>
                    <a:cubicBezTo>
                      <a:pt x="55756" y="1290657"/>
                      <a:pt x="69318" y="1268792"/>
                      <a:pt x="82050" y="1246927"/>
                    </a:cubicBezTo>
                    <a:cubicBezTo>
                      <a:pt x="86478" y="1239177"/>
                      <a:pt x="87101" y="1231151"/>
                      <a:pt x="86616" y="1223055"/>
                    </a:cubicBezTo>
                    <a:lnTo>
                      <a:pt x="85328" y="1207990"/>
                    </a:lnTo>
                    <a:lnTo>
                      <a:pt x="86447" y="1207990"/>
                    </a:lnTo>
                    <a:lnTo>
                      <a:pt x="85170" y="1203355"/>
                    </a:lnTo>
                    <a:cubicBezTo>
                      <a:pt x="75529" y="1140870"/>
                      <a:pt x="68597" y="1077863"/>
                      <a:pt x="66826" y="1014909"/>
                    </a:cubicBezTo>
                    <a:cubicBezTo>
                      <a:pt x="61823" y="838293"/>
                      <a:pt x="44938" y="662562"/>
                      <a:pt x="32378" y="486519"/>
                    </a:cubicBezTo>
                    <a:cubicBezTo>
                      <a:pt x="32326" y="485216"/>
                      <a:pt x="31961" y="483965"/>
                      <a:pt x="31544" y="482714"/>
                    </a:cubicBezTo>
                    <a:cubicBezTo>
                      <a:pt x="31961" y="440032"/>
                      <a:pt x="25812" y="397819"/>
                      <a:pt x="15597" y="356805"/>
                    </a:cubicBezTo>
                    <a:cubicBezTo>
                      <a:pt x="12783" y="345444"/>
                      <a:pt x="10438" y="334135"/>
                      <a:pt x="8353" y="322827"/>
                    </a:cubicBezTo>
                    <a:cubicBezTo>
                      <a:pt x="7520" y="317719"/>
                      <a:pt x="6685" y="312560"/>
                      <a:pt x="5799" y="307453"/>
                    </a:cubicBezTo>
                    <a:cubicBezTo>
                      <a:pt x="-8376" y="214428"/>
                      <a:pt x="3454" y="124113"/>
                      <a:pt x="41081" y="35414"/>
                    </a:cubicBezTo>
                    <a:cubicBezTo>
                      <a:pt x="39674" y="24523"/>
                      <a:pt x="38319" y="13631"/>
                      <a:pt x="37068" y="2738"/>
                    </a:cubicBezTo>
                    <a:cubicBezTo>
                      <a:pt x="38788" y="1696"/>
                      <a:pt x="40664" y="810"/>
                      <a:pt x="43061" y="237"/>
                    </a:cubicBezTo>
                    <a:close/>
                  </a:path>
                </a:pathLst>
              </a:custGeom>
              <a:solidFill>
                <a:srgbClr val="171B1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72" name="그룹 71">
            <a:extLst>
              <a:ext uri="{FF2B5EF4-FFF2-40B4-BE49-F238E27FC236}">
                <a16:creationId xmlns:a16="http://schemas.microsoft.com/office/drawing/2014/main" id="{8FFA01B9-C3FD-432D-AE28-A57E74B367D5}"/>
              </a:ext>
            </a:extLst>
          </p:cNvPr>
          <p:cNvGrpSpPr/>
          <p:nvPr/>
        </p:nvGrpSpPr>
        <p:grpSpPr>
          <a:xfrm>
            <a:off x="1655557" y="2581551"/>
            <a:ext cx="2112964" cy="3534432"/>
            <a:chOff x="5367320" y="19"/>
            <a:chExt cx="1149799" cy="1923311"/>
          </a:xfrm>
        </p:grpSpPr>
        <p:sp>
          <p:nvSpPr>
            <p:cNvPr id="73" name="자유형: 도형 72">
              <a:extLst>
                <a:ext uri="{FF2B5EF4-FFF2-40B4-BE49-F238E27FC236}">
                  <a16:creationId xmlns:a16="http://schemas.microsoft.com/office/drawing/2014/main" id="{E4DB3C23-D005-4E45-BDB9-F27388A44A8F}"/>
                </a:ext>
              </a:extLst>
            </p:cNvPr>
            <p:cNvSpPr/>
            <p:nvPr/>
          </p:nvSpPr>
          <p:spPr>
            <a:xfrm>
              <a:off x="5727164" y="97781"/>
              <a:ext cx="118294" cy="128955"/>
            </a:xfrm>
            <a:custGeom>
              <a:avLst/>
              <a:gdLst>
                <a:gd name="connsiteX0" fmla="*/ 116330 w 118294"/>
                <a:gd name="connsiteY0" fmla="*/ 104414 h 128955"/>
                <a:gd name="connsiteX1" fmla="*/ 115989 w 118294"/>
                <a:gd name="connsiteY1" fmla="*/ 70805 h 128955"/>
                <a:gd name="connsiteX2" fmla="*/ 103787 w 118294"/>
                <a:gd name="connsiteY2" fmla="*/ 51036 h 128955"/>
                <a:gd name="connsiteX3" fmla="*/ 85517 w 118294"/>
                <a:gd name="connsiteY3" fmla="*/ 18655 h 128955"/>
                <a:gd name="connsiteX4" fmla="*/ 80472 w 118294"/>
                <a:gd name="connsiteY4" fmla="*/ 8156 h 128955"/>
                <a:gd name="connsiteX5" fmla="*/ 74337 w 118294"/>
                <a:gd name="connsiteY5" fmla="*/ 3248 h 128955"/>
                <a:gd name="connsiteX6" fmla="*/ 67520 w 118294"/>
                <a:gd name="connsiteY6" fmla="*/ 9656 h 128955"/>
                <a:gd name="connsiteX7" fmla="*/ 69156 w 118294"/>
                <a:gd name="connsiteY7" fmla="*/ 36379 h 128955"/>
                <a:gd name="connsiteX8" fmla="*/ 74269 w 118294"/>
                <a:gd name="connsiteY8" fmla="*/ 50081 h 128955"/>
                <a:gd name="connsiteX9" fmla="*/ 71269 w 118294"/>
                <a:gd name="connsiteY9" fmla="*/ 49740 h 128955"/>
                <a:gd name="connsiteX10" fmla="*/ 26549 w 118294"/>
                <a:gd name="connsiteY10" fmla="*/ 9315 h 128955"/>
                <a:gd name="connsiteX11" fmla="*/ 9302 w 118294"/>
                <a:gd name="connsiteY11" fmla="*/ 589 h 128955"/>
                <a:gd name="connsiteX12" fmla="*/ 2076 w 118294"/>
                <a:gd name="connsiteY12" fmla="*/ 1816 h 128955"/>
                <a:gd name="connsiteX13" fmla="*/ 985 w 118294"/>
                <a:gd name="connsiteY13" fmla="*/ 11974 h 128955"/>
                <a:gd name="connsiteX14" fmla="*/ 20823 w 118294"/>
                <a:gd name="connsiteY14" fmla="*/ 73873 h 128955"/>
                <a:gd name="connsiteX15" fmla="*/ 63498 w 118294"/>
                <a:gd name="connsiteY15" fmla="*/ 117434 h 128955"/>
                <a:gd name="connsiteX16" fmla="*/ 78632 w 118294"/>
                <a:gd name="connsiteY16" fmla="*/ 128955 h 128955"/>
                <a:gd name="connsiteX17" fmla="*/ 116330 w 118294"/>
                <a:gd name="connsiteY17" fmla="*/ 104414 h 128955"/>
                <a:gd name="connsiteX18" fmla="*/ 116330 w 118294"/>
                <a:gd name="connsiteY18" fmla="*/ 104414 h 12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8294" h="128955">
                  <a:moveTo>
                    <a:pt x="116330" y="104414"/>
                  </a:moveTo>
                  <a:cubicBezTo>
                    <a:pt x="118376" y="93847"/>
                    <a:pt x="119603" y="81440"/>
                    <a:pt x="115989" y="70805"/>
                  </a:cubicBezTo>
                  <a:cubicBezTo>
                    <a:pt x="113399" y="63238"/>
                    <a:pt x="108422" y="57171"/>
                    <a:pt x="103787" y="51036"/>
                  </a:cubicBezTo>
                  <a:cubicBezTo>
                    <a:pt x="96152" y="41015"/>
                    <a:pt x="90221" y="30244"/>
                    <a:pt x="85517" y="18655"/>
                  </a:cubicBezTo>
                  <a:cubicBezTo>
                    <a:pt x="84017" y="15041"/>
                    <a:pt x="82313" y="11565"/>
                    <a:pt x="80472" y="8156"/>
                  </a:cubicBezTo>
                  <a:cubicBezTo>
                    <a:pt x="79177" y="5702"/>
                    <a:pt x="77677" y="2771"/>
                    <a:pt x="74337" y="3248"/>
                  </a:cubicBezTo>
                  <a:cubicBezTo>
                    <a:pt x="70928" y="3793"/>
                    <a:pt x="68815" y="6384"/>
                    <a:pt x="67520" y="9656"/>
                  </a:cubicBezTo>
                  <a:cubicBezTo>
                    <a:pt x="63907" y="18859"/>
                    <a:pt x="65339" y="27653"/>
                    <a:pt x="69156" y="36379"/>
                  </a:cubicBezTo>
                  <a:cubicBezTo>
                    <a:pt x="70724" y="39924"/>
                    <a:pt x="75223" y="49127"/>
                    <a:pt x="74269" y="50081"/>
                  </a:cubicBezTo>
                  <a:cubicBezTo>
                    <a:pt x="73383" y="50968"/>
                    <a:pt x="72224" y="50218"/>
                    <a:pt x="71269" y="49740"/>
                  </a:cubicBezTo>
                  <a:cubicBezTo>
                    <a:pt x="44546" y="36243"/>
                    <a:pt x="51227" y="26085"/>
                    <a:pt x="26549" y="9315"/>
                  </a:cubicBezTo>
                  <a:cubicBezTo>
                    <a:pt x="21232" y="5702"/>
                    <a:pt x="15915" y="1816"/>
                    <a:pt x="9302" y="589"/>
                  </a:cubicBezTo>
                  <a:cubicBezTo>
                    <a:pt x="6711" y="112"/>
                    <a:pt x="3848" y="-911"/>
                    <a:pt x="2076" y="1816"/>
                  </a:cubicBezTo>
                  <a:cubicBezTo>
                    <a:pt x="99" y="4884"/>
                    <a:pt x="-856" y="8224"/>
                    <a:pt x="985" y="11974"/>
                  </a:cubicBezTo>
                  <a:cubicBezTo>
                    <a:pt x="5416" y="20836"/>
                    <a:pt x="11892" y="57239"/>
                    <a:pt x="20823" y="73873"/>
                  </a:cubicBezTo>
                  <a:cubicBezTo>
                    <a:pt x="30912" y="92756"/>
                    <a:pt x="48023" y="104209"/>
                    <a:pt x="63498" y="117434"/>
                  </a:cubicBezTo>
                  <a:cubicBezTo>
                    <a:pt x="68338" y="121525"/>
                    <a:pt x="73042" y="125887"/>
                    <a:pt x="78632" y="128955"/>
                  </a:cubicBezTo>
                  <a:cubicBezTo>
                    <a:pt x="85585" y="123638"/>
                    <a:pt x="108082" y="110822"/>
                    <a:pt x="116330" y="104414"/>
                  </a:cubicBezTo>
                  <a:lnTo>
                    <a:pt x="116330" y="104414"/>
                  </a:lnTo>
                  <a:close/>
                </a:path>
              </a:pathLst>
            </a:custGeom>
            <a:solidFill>
              <a:srgbClr val="FCC88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74" name="자유형: 도형 73">
              <a:extLst>
                <a:ext uri="{FF2B5EF4-FFF2-40B4-BE49-F238E27FC236}">
                  <a16:creationId xmlns:a16="http://schemas.microsoft.com/office/drawing/2014/main" id="{F7F50F8E-4AC5-4C77-8754-B4B98709158E}"/>
                </a:ext>
              </a:extLst>
            </p:cNvPr>
            <p:cNvSpPr/>
            <p:nvPr/>
          </p:nvSpPr>
          <p:spPr>
            <a:xfrm>
              <a:off x="5788106" y="194969"/>
              <a:ext cx="73385" cy="66125"/>
            </a:xfrm>
            <a:custGeom>
              <a:avLst/>
              <a:gdLst>
                <a:gd name="connsiteX0" fmla="*/ 10463 w 73385"/>
                <a:gd name="connsiteY0" fmla="*/ 14724 h 66125"/>
                <a:gd name="connsiteX1" fmla="*/ 1192 w 73385"/>
                <a:gd name="connsiteY1" fmla="*/ 42538 h 66125"/>
                <a:gd name="connsiteX2" fmla="*/ 10054 w 73385"/>
                <a:gd name="connsiteY2" fmla="*/ 66125 h 66125"/>
                <a:gd name="connsiteX3" fmla="*/ 73385 w 73385"/>
                <a:gd name="connsiteY3" fmla="*/ 37357 h 66125"/>
                <a:gd name="connsiteX4" fmla="*/ 63091 w 73385"/>
                <a:gd name="connsiteY4" fmla="*/ 4362 h 66125"/>
                <a:gd name="connsiteX5" fmla="*/ 56547 w 73385"/>
                <a:gd name="connsiteY5" fmla="*/ 545 h 66125"/>
                <a:gd name="connsiteX6" fmla="*/ 10463 w 73385"/>
                <a:gd name="connsiteY6" fmla="*/ 14724 h 66125"/>
                <a:gd name="connsiteX7" fmla="*/ 10463 w 73385"/>
                <a:gd name="connsiteY7" fmla="*/ 14724 h 6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85" h="66125">
                  <a:moveTo>
                    <a:pt x="10463" y="14724"/>
                  </a:moveTo>
                  <a:cubicBezTo>
                    <a:pt x="510" y="21746"/>
                    <a:pt x="-1739" y="31358"/>
                    <a:pt x="1192" y="42538"/>
                  </a:cubicBezTo>
                  <a:cubicBezTo>
                    <a:pt x="3305" y="50718"/>
                    <a:pt x="5555" y="58899"/>
                    <a:pt x="10054" y="66125"/>
                  </a:cubicBezTo>
                  <a:cubicBezTo>
                    <a:pt x="24302" y="59717"/>
                    <a:pt x="66500" y="40561"/>
                    <a:pt x="73385" y="37357"/>
                  </a:cubicBezTo>
                  <a:cubicBezTo>
                    <a:pt x="71817" y="33471"/>
                    <a:pt x="65068" y="11247"/>
                    <a:pt x="63091" y="4362"/>
                  </a:cubicBezTo>
                  <a:cubicBezTo>
                    <a:pt x="62000" y="545"/>
                    <a:pt x="60433" y="-887"/>
                    <a:pt x="56547" y="545"/>
                  </a:cubicBezTo>
                  <a:cubicBezTo>
                    <a:pt x="55115" y="1158"/>
                    <a:pt x="19462" y="10702"/>
                    <a:pt x="10463" y="14724"/>
                  </a:cubicBezTo>
                  <a:lnTo>
                    <a:pt x="10463" y="14724"/>
                  </a:lnTo>
                  <a:close/>
                </a:path>
              </a:pathLst>
            </a:custGeom>
            <a:solidFill>
              <a:srgbClr val="AAC5E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75" name="자유형: 도형 74">
              <a:extLst>
                <a:ext uri="{FF2B5EF4-FFF2-40B4-BE49-F238E27FC236}">
                  <a16:creationId xmlns:a16="http://schemas.microsoft.com/office/drawing/2014/main" id="{B89A2A87-9DE3-43BE-9D7F-71C26CD7E9B4}"/>
                </a:ext>
              </a:extLst>
            </p:cNvPr>
            <p:cNvSpPr/>
            <p:nvPr/>
          </p:nvSpPr>
          <p:spPr>
            <a:xfrm>
              <a:off x="5784231" y="212168"/>
              <a:ext cx="732888" cy="738748"/>
            </a:xfrm>
            <a:custGeom>
              <a:avLst/>
              <a:gdLst>
                <a:gd name="connsiteX0" fmla="*/ 977 w 732888"/>
                <a:gd name="connsiteY0" fmla="*/ 43882 h 738748"/>
                <a:gd name="connsiteX1" fmla="*/ 82033 w 732888"/>
                <a:gd name="connsiteY1" fmla="*/ 236056 h 738748"/>
                <a:gd name="connsiteX2" fmla="*/ 127162 w 732888"/>
                <a:gd name="connsiteY2" fmla="*/ 260052 h 738748"/>
                <a:gd name="connsiteX3" fmla="*/ 201059 w 732888"/>
                <a:gd name="connsiteY3" fmla="*/ 253099 h 738748"/>
                <a:gd name="connsiteX4" fmla="*/ 180608 w 732888"/>
                <a:gd name="connsiteY4" fmla="*/ 382623 h 738748"/>
                <a:gd name="connsiteX5" fmla="*/ 160157 w 732888"/>
                <a:gd name="connsiteY5" fmla="*/ 553051 h 738748"/>
                <a:gd name="connsiteX6" fmla="*/ 124776 w 732888"/>
                <a:gd name="connsiteY6" fmla="*/ 699482 h 738748"/>
                <a:gd name="connsiteX7" fmla="*/ 125798 w 732888"/>
                <a:gd name="connsiteY7" fmla="*/ 703232 h 738748"/>
                <a:gd name="connsiteX8" fmla="*/ 138478 w 732888"/>
                <a:gd name="connsiteY8" fmla="*/ 729614 h 738748"/>
                <a:gd name="connsiteX9" fmla="*/ 144000 w 732888"/>
                <a:gd name="connsiteY9" fmla="*/ 731386 h 738748"/>
                <a:gd name="connsiteX10" fmla="*/ 185448 w 732888"/>
                <a:gd name="connsiteY10" fmla="*/ 710321 h 738748"/>
                <a:gd name="connsiteX11" fmla="*/ 618606 w 732888"/>
                <a:gd name="connsiteY11" fmla="*/ 738749 h 738748"/>
                <a:gd name="connsiteX12" fmla="*/ 625083 w 732888"/>
                <a:gd name="connsiteY12" fmla="*/ 727569 h 738748"/>
                <a:gd name="connsiteX13" fmla="*/ 619697 w 732888"/>
                <a:gd name="connsiteY13" fmla="*/ 660079 h 738748"/>
                <a:gd name="connsiteX14" fmla="*/ 625833 w 732888"/>
                <a:gd name="connsiteY14" fmla="*/ 655103 h 738748"/>
                <a:gd name="connsiteX15" fmla="*/ 634967 w 732888"/>
                <a:gd name="connsiteY15" fmla="*/ 650944 h 738748"/>
                <a:gd name="connsiteX16" fmla="*/ 727339 w 732888"/>
                <a:gd name="connsiteY16" fmla="*/ 481471 h 738748"/>
                <a:gd name="connsiteX17" fmla="*/ 732111 w 732888"/>
                <a:gd name="connsiteY17" fmla="*/ 439614 h 738748"/>
                <a:gd name="connsiteX18" fmla="*/ 656578 w 732888"/>
                <a:gd name="connsiteY18" fmla="*/ 171089 h 738748"/>
                <a:gd name="connsiteX19" fmla="*/ 644852 w 732888"/>
                <a:gd name="connsiteY19" fmla="*/ 128687 h 738748"/>
                <a:gd name="connsiteX20" fmla="*/ 641171 w 732888"/>
                <a:gd name="connsiteY20" fmla="*/ 125005 h 738748"/>
                <a:gd name="connsiteX21" fmla="*/ 545663 w 732888"/>
                <a:gd name="connsiteY21" fmla="*/ 83421 h 738748"/>
                <a:gd name="connsiteX22" fmla="*/ 482946 w 732888"/>
                <a:gd name="connsiteY22" fmla="*/ 49949 h 738748"/>
                <a:gd name="connsiteX23" fmla="*/ 476743 w 732888"/>
                <a:gd name="connsiteY23" fmla="*/ 47086 h 738748"/>
                <a:gd name="connsiteX24" fmla="*/ 476743 w 732888"/>
                <a:gd name="connsiteY24" fmla="*/ 47086 h 738748"/>
                <a:gd name="connsiteX25" fmla="*/ 461881 w 732888"/>
                <a:gd name="connsiteY25" fmla="*/ 29975 h 738748"/>
                <a:gd name="connsiteX26" fmla="*/ 458745 w 732888"/>
                <a:gd name="connsiteY26" fmla="*/ 27862 h 738748"/>
                <a:gd name="connsiteX27" fmla="*/ 454178 w 732888"/>
                <a:gd name="connsiteY27" fmla="*/ 41905 h 738748"/>
                <a:gd name="connsiteX28" fmla="*/ 441771 w 732888"/>
                <a:gd name="connsiteY28" fmla="*/ 72309 h 738748"/>
                <a:gd name="connsiteX29" fmla="*/ 429773 w 732888"/>
                <a:gd name="connsiteY29" fmla="*/ 102918 h 738748"/>
                <a:gd name="connsiteX30" fmla="*/ 417502 w 732888"/>
                <a:gd name="connsiteY30" fmla="*/ 116961 h 738748"/>
                <a:gd name="connsiteX31" fmla="*/ 384916 w 732888"/>
                <a:gd name="connsiteY31" fmla="*/ 130732 h 738748"/>
                <a:gd name="connsiteX32" fmla="*/ 375850 w 732888"/>
                <a:gd name="connsiteY32" fmla="*/ 127528 h 738748"/>
                <a:gd name="connsiteX33" fmla="*/ 362011 w 732888"/>
                <a:gd name="connsiteY33" fmla="*/ 108031 h 738748"/>
                <a:gd name="connsiteX34" fmla="*/ 348513 w 732888"/>
                <a:gd name="connsiteY34" fmla="*/ 81989 h 738748"/>
                <a:gd name="connsiteX35" fmla="*/ 338696 w 732888"/>
                <a:gd name="connsiteY35" fmla="*/ 61265 h 738748"/>
                <a:gd name="connsiteX36" fmla="*/ 336924 w 732888"/>
                <a:gd name="connsiteY36" fmla="*/ 44427 h 738748"/>
                <a:gd name="connsiteX37" fmla="*/ 336378 w 732888"/>
                <a:gd name="connsiteY37" fmla="*/ 40337 h 738748"/>
                <a:gd name="connsiteX38" fmla="*/ 328334 w 732888"/>
                <a:gd name="connsiteY38" fmla="*/ 47086 h 738748"/>
                <a:gd name="connsiteX39" fmla="*/ 328334 w 732888"/>
                <a:gd name="connsiteY39" fmla="*/ 47086 h 738748"/>
                <a:gd name="connsiteX40" fmla="*/ 325744 w 732888"/>
                <a:gd name="connsiteY40" fmla="*/ 47563 h 738748"/>
                <a:gd name="connsiteX41" fmla="*/ 320904 w 732888"/>
                <a:gd name="connsiteY41" fmla="*/ 52608 h 738748"/>
                <a:gd name="connsiteX42" fmla="*/ 288182 w 732888"/>
                <a:gd name="connsiteY42" fmla="*/ 69991 h 738748"/>
                <a:gd name="connsiteX43" fmla="*/ 220147 w 732888"/>
                <a:gd name="connsiteY43" fmla="*/ 71764 h 738748"/>
                <a:gd name="connsiteX44" fmla="*/ 142568 w 732888"/>
                <a:gd name="connsiteY44" fmla="*/ 132504 h 738748"/>
                <a:gd name="connsiteX45" fmla="*/ 75352 w 732888"/>
                <a:gd name="connsiteY45" fmla="*/ 2366 h 738748"/>
                <a:gd name="connsiteX46" fmla="*/ 68330 w 732888"/>
                <a:gd name="connsiteY46" fmla="*/ 3456 h 738748"/>
                <a:gd name="connsiteX47" fmla="*/ 91 w 732888"/>
                <a:gd name="connsiteY47" fmla="*/ 38905 h 738748"/>
                <a:gd name="connsiteX48" fmla="*/ 977 w 732888"/>
                <a:gd name="connsiteY48" fmla="*/ 43882 h 738748"/>
                <a:gd name="connsiteX49" fmla="*/ 619152 w 732888"/>
                <a:gd name="connsiteY49" fmla="*/ 453589 h 738748"/>
                <a:gd name="connsiteX50" fmla="*/ 607358 w 732888"/>
                <a:gd name="connsiteY50" fmla="*/ 474109 h 738748"/>
                <a:gd name="connsiteX51" fmla="*/ 605859 w 732888"/>
                <a:gd name="connsiteY51" fmla="*/ 473564 h 738748"/>
                <a:gd name="connsiteX52" fmla="*/ 598768 w 732888"/>
                <a:gd name="connsiteY52" fmla="*/ 379079 h 738748"/>
                <a:gd name="connsiteX53" fmla="*/ 605177 w 732888"/>
                <a:gd name="connsiteY53" fmla="*/ 399325 h 738748"/>
                <a:gd name="connsiteX54" fmla="*/ 619220 w 732888"/>
                <a:gd name="connsiteY54" fmla="*/ 448749 h 738748"/>
                <a:gd name="connsiteX55" fmla="*/ 619152 w 732888"/>
                <a:gd name="connsiteY55" fmla="*/ 453589 h 738748"/>
                <a:gd name="connsiteX56" fmla="*/ 619152 w 732888"/>
                <a:gd name="connsiteY56" fmla="*/ 453589 h 73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32888" h="738748">
                  <a:moveTo>
                    <a:pt x="977" y="43882"/>
                  </a:moveTo>
                  <a:cubicBezTo>
                    <a:pt x="16998" y="75854"/>
                    <a:pt x="58650" y="212264"/>
                    <a:pt x="82033" y="236056"/>
                  </a:cubicBezTo>
                  <a:cubicBezTo>
                    <a:pt x="98803" y="253099"/>
                    <a:pt x="111005" y="254462"/>
                    <a:pt x="127162" y="260052"/>
                  </a:cubicBezTo>
                  <a:cubicBezTo>
                    <a:pt x="139364" y="264279"/>
                    <a:pt x="201059" y="238510"/>
                    <a:pt x="201059" y="253099"/>
                  </a:cubicBezTo>
                  <a:cubicBezTo>
                    <a:pt x="201059" y="294001"/>
                    <a:pt x="181494" y="361831"/>
                    <a:pt x="180608" y="382623"/>
                  </a:cubicBezTo>
                  <a:cubicBezTo>
                    <a:pt x="179653" y="404984"/>
                    <a:pt x="161929" y="530214"/>
                    <a:pt x="160157" y="553051"/>
                  </a:cubicBezTo>
                  <a:cubicBezTo>
                    <a:pt x="158248" y="577252"/>
                    <a:pt x="127298" y="682712"/>
                    <a:pt x="124776" y="699482"/>
                  </a:cubicBezTo>
                  <a:cubicBezTo>
                    <a:pt x="124571" y="700914"/>
                    <a:pt x="125185" y="702005"/>
                    <a:pt x="125798" y="703232"/>
                  </a:cubicBezTo>
                  <a:cubicBezTo>
                    <a:pt x="130093" y="712026"/>
                    <a:pt x="134388" y="720752"/>
                    <a:pt x="138478" y="729614"/>
                  </a:cubicBezTo>
                  <a:cubicBezTo>
                    <a:pt x="139842" y="732477"/>
                    <a:pt x="140796" y="733227"/>
                    <a:pt x="144000" y="731386"/>
                  </a:cubicBezTo>
                  <a:cubicBezTo>
                    <a:pt x="157157" y="723683"/>
                    <a:pt x="170587" y="716389"/>
                    <a:pt x="185448" y="710321"/>
                  </a:cubicBezTo>
                  <a:cubicBezTo>
                    <a:pt x="185380" y="720206"/>
                    <a:pt x="594269" y="738749"/>
                    <a:pt x="618606" y="738749"/>
                  </a:cubicBezTo>
                  <a:cubicBezTo>
                    <a:pt x="624265" y="737044"/>
                    <a:pt x="625696" y="733636"/>
                    <a:pt x="625083" y="727569"/>
                  </a:cubicBezTo>
                  <a:cubicBezTo>
                    <a:pt x="622901" y="705754"/>
                    <a:pt x="619765" y="660693"/>
                    <a:pt x="619697" y="660079"/>
                  </a:cubicBezTo>
                  <a:cubicBezTo>
                    <a:pt x="619424" y="653399"/>
                    <a:pt x="619561" y="652990"/>
                    <a:pt x="625833" y="655103"/>
                  </a:cubicBezTo>
                  <a:cubicBezTo>
                    <a:pt x="630741" y="656807"/>
                    <a:pt x="632718" y="655171"/>
                    <a:pt x="634967" y="650944"/>
                  </a:cubicBezTo>
                  <a:cubicBezTo>
                    <a:pt x="657328" y="608542"/>
                    <a:pt x="720249" y="496333"/>
                    <a:pt x="727339" y="481471"/>
                  </a:cubicBezTo>
                  <a:cubicBezTo>
                    <a:pt x="733815" y="467905"/>
                    <a:pt x="733406" y="453794"/>
                    <a:pt x="732111" y="439614"/>
                  </a:cubicBezTo>
                  <a:cubicBezTo>
                    <a:pt x="730543" y="422708"/>
                    <a:pt x="661759" y="189836"/>
                    <a:pt x="656578" y="171089"/>
                  </a:cubicBezTo>
                  <a:cubicBezTo>
                    <a:pt x="652624" y="156978"/>
                    <a:pt x="648738" y="142798"/>
                    <a:pt x="644852" y="128687"/>
                  </a:cubicBezTo>
                  <a:cubicBezTo>
                    <a:pt x="644307" y="126710"/>
                    <a:pt x="643012" y="125755"/>
                    <a:pt x="641171" y="125005"/>
                  </a:cubicBezTo>
                  <a:cubicBezTo>
                    <a:pt x="608790" y="112326"/>
                    <a:pt x="576954" y="98555"/>
                    <a:pt x="545663" y="83421"/>
                  </a:cubicBezTo>
                  <a:cubicBezTo>
                    <a:pt x="524326" y="73127"/>
                    <a:pt x="503329" y="62084"/>
                    <a:pt x="482946" y="49949"/>
                  </a:cubicBezTo>
                  <a:cubicBezTo>
                    <a:pt x="481037" y="48790"/>
                    <a:pt x="479333" y="46881"/>
                    <a:pt x="476743" y="47086"/>
                  </a:cubicBezTo>
                  <a:lnTo>
                    <a:pt x="476743" y="47086"/>
                  </a:lnTo>
                  <a:cubicBezTo>
                    <a:pt x="471766" y="41360"/>
                    <a:pt x="466858" y="35633"/>
                    <a:pt x="461881" y="29975"/>
                  </a:cubicBezTo>
                  <a:cubicBezTo>
                    <a:pt x="461063" y="29021"/>
                    <a:pt x="460313" y="27794"/>
                    <a:pt x="458745" y="27862"/>
                  </a:cubicBezTo>
                  <a:cubicBezTo>
                    <a:pt x="456360" y="32225"/>
                    <a:pt x="455882" y="37269"/>
                    <a:pt x="454178" y="41905"/>
                  </a:cubicBezTo>
                  <a:cubicBezTo>
                    <a:pt x="450361" y="52199"/>
                    <a:pt x="445588" y="62084"/>
                    <a:pt x="441771" y="72309"/>
                  </a:cubicBezTo>
                  <a:cubicBezTo>
                    <a:pt x="437953" y="82603"/>
                    <a:pt x="433386" y="92556"/>
                    <a:pt x="429773" y="102918"/>
                  </a:cubicBezTo>
                  <a:cubicBezTo>
                    <a:pt x="427591" y="109326"/>
                    <a:pt x="424183" y="114575"/>
                    <a:pt x="417502" y="116961"/>
                  </a:cubicBezTo>
                  <a:cubicBezTo>
                    <a:pt x="406390" y="120983"/>
                    <a:pt x="395687" y="125960"/>
                    <a:pt x="384916" y="130732"/>
                  </a:cubicBezTo>
                  <a:cubicBezTo>
                    <a:pt x="380758" y="132572"/>
                    <a:pt x="378236" y="131277"/>
                    <a:pt x="375850" y="127528"/>
                  </a:cubicBezTo>
                  <a:cubicBezTo>
                    <a:pt x="371555" y="120847"/>
                    <a:pt x="366987" y="114371"/>
                    <a:pt x="362011" y="108031"/>
                  </a:cubicBezTo>
                  <a:cubicBezTo>
                    <a:pt x="355944" y="100327"/>
                    <a:pt x="352194" y="91056"/>
                    <a:pt x="348513" y="81989"/>
                  </a:cubicBezTo>
                  <a:cubicBezTo>
                    <a:pt x="345650" y="74900"/>
                    <a:pt x="342173" y="68083"/>
                    <a:pt x="338696" y="61265"/>
                  </a:cubicBezTo>
                  <a:cubicBezTo>
                    <a:pt x="335901" y="55744"/>
                    <a:pt x="335015" y="50290"/>
                    <a:pt x="336924" y="44427"/>
                  </a:cubicBezTo>
                  <a:cubicBezTo>
                    <a:pt x="337401" y="42996"/>
                    <a:pt x="337878" y="41496"/>
                    <a:pt x="336378" y="40337"/>
                  </a:cubicBezTo>
                  <a:cubicBezTo>
                    <a:pt x="329425" y="39996"/>
                    <a:pt x="328607" y="40610"/>
                    <a:pt x="328334" y="47086"/>
                  </a:cubicBezTo>
                  <a:lnTo>
                    <a:pt x="328334" y="47086"/>
                  </a:lnTo>
                  <a:cubicBezTo>
                    <a:pt x="327312" y="46404"/>
                    <a:pt x="326562" y="46745"/>
                    <a:pt x="325744" y="47563"/>
                  </a:cubicBezTo>
                  <a:cubicBezTo>
                    <a:pt x="324176" y="49267"/>
                    <a:pt x="322199" y="50699"/>
                    <a:pt x="320904" y="52608"/>
                  </a:cubicBezTo>
                  <a:cubicBezTo>
                    <a:pt x="312860" y="63856"/>
                    <a:pt x="300793" y="67265"/>
                    <a:pt x="288182" y="69991"/>
                  </a:cubicBezTo>
                  <a:cubicBezTo>
                    <a:pt x="273048" y="73264"/>
                    <a:pt x="236917" y="68151"/>
                    <a:pt x="220147" y="71764"/>
                  </a:cubicBezTo>
                  <a:cubicBezTo>
                    <a:pt x="212989" y="73332"/>
                    <a:pt x="167246" y="115598"/>
                    <a:pt x="142568" y="132504"/>
                  </a:cubicBezTo>
                  <a:cubicBezTo>
                    <a:pt x="140046" y="134277"/>
                    <a:pt x="98871" y="62288"/>
                    <a:pt x="75352" y="2366"/>
                  </a:cubicBezTo>
                  <a:cubicBezTo>
                    <a:pt x="73784" y="-1724"/>
                    <a:pt x="70239" y="48"/>
                    <a:pt x="68330" y="3456"/>
                  </a:cubicBezTo>
                  <a:cubicBezTo>
                    <a:pt x="63899" y="9728"/>
                    <a:pt x="3363" y="34611"/>
                    <a:pt x="91" y="38905"/>
                  </a:cubicBezTo>
                  <a:cubicBezTo>
                    <a:pt x="23" y="38905"/>
                    <a:pt x="-318" y="41291"/>
                    <a:pt x="977" y="43882"/>
                  </a:cubicBezTo>
                  <a:close/>
                  <a:moveTo>
                    <a:pt x="619152" y="453589"/>
                  </a:moveTo>
                  <a:cubicBezTo>
                    <a:pt x="615402" y="460543"/>
                    <a:pt x="611312" y="467292"/>
                    <a:pt x="607358" y="474109"/>
                  </a:cubicBezTo>
                  <a:cubicBezTo>
                    <a:pt x="606881" y="473904"/>
                    <a:pt x="606336" y="473768"/>
                    <a:pt x="605859" y="473564"/>
                  </a:cubicBezTo>
                  <a:cubicBezTo>
                    <a:pt x="603472" y="442069"/>
                    <a:pt x="601155" y="410574"/>
                    <a:pt x="598768" y="379079"/>
                  </a:cubicBezTo>
                  <a:cubicBezTo>
                    <a:pt x="601155" y="385759"/>
                    <a:pt x="603200" y="392508"/>
                    <a:pt x="605177" y="399325"/>
                  </a:cubicBezTo>
                  <a:cubicBezTo>
                    <a:pt x="609880" y="415755"/>
                    <a:pt x="614584" y="432252"/>
                    <a:pt x="619220" y="448749"/>
                  </a:cubicBezTo>
                  <a:cubicBezTo>
                    <a:pt x="619629" y="450249"/>
                    <a:pt x="619833" y="452294"/>
                    <a:pt x="619152" y="453589"/>
                  </a:cubicBezTo>
                  <a:lnTo>
                    <a:pt x="619152" y="453589"/>
                  </a:lnTo>
                  <a:close/>
                </a:path>
              </a:pathLst>
            </a:custGeom>
            <a:solidFill>
              <a:srgbClr val="00000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76" name="자유형: 도형 75">
              <a:extLst>
                <a:ext uri="{FF2B5EF4-FFF2-40B4-BE49-F238E27FC236}">
                  <a16:creationId xmlns:a16="http://schemas.microsoft.com/office/drawing/2014/main" id="{F4023D6B-A708-4FBD-911C-AF9DCA078E38}"/>
                </a:ext>
              </a:extLst>
            </p:cNvPr>
            <p:cNvSpPr/>
            <p:nvPr/>
          </p:nvSpPr>
          <p:spPr>
            <a:xfrm>
              <a:off x="6004145" y="239890"/>
              <a:ext cx="261973" cy="563787"/>
            </a:xfrm>
            <a:custGeom>
              <a:avLst/>
              <a:gdLst>
                <a:gd name="connsiteX0" fmla="*/ 73107 w 261973"/>
                <a:gd name="connsiteY0" fmla="*/ 188768 h 563787"/>
                <a:gd name="connsiteX1" fmla="*/ 36431 w 261973"/>
                <a:gd name="connsiteY1" fmla="*/ 364308 h 563787"/>
                <a:gd name="connsiteX2" fmla="*/ 437 w 261973"/>
                <a:gd name="connsiteY2" fmla="*/ 534463 h 563787"/>
                <a:gd name="connsiteX3" fmla="*/ 2959 w 261973"/>
                <a:gd name="connsiteY3" fmla="*/ 539167 h 563787"/>
                <a:gd name="connsiteX4" fmla="*/ 67858 w 261973"/>
                <a:gd name="connsiteY4" fmla="*/ 554778 h 563787"/>
                <a:gd name="connsiteX5" fmla="*/ 208426 w 261973"/>
                <a:gd name="connsiteY5" fmla="*/ 563368 h 563787"/>
                <a:gd name="connsiteX6" fmla="*/ 258396 w 261973"/>
                <a:gd name="connsiteY6" fmla="*/ 561663 h 563787"/>
                <a:gd name="connsiteX7" fmla="*/ 261600 w 261973"/>
                <a:gd name="connsiteY7" fmla="*/ 557641 h 563787"/>
                <a:gd name="connsiteX8" fmla="*/ 242648 w 261973"/>
                <a:gd name="connsiteY8" fmla="*/ 451499 h 563787"/>
                <a:gd name="connsiteX9" fmla="*/ 238285 w 261973"/>
                <a:gd name="connsiteY9" fmla="*/ 300569 h 563787"/>
                <a:gd name="connsiteX10" fmla="*/ 248716 w 261973"/>
                <a:gd name="connsiteY10" fmla="*/ 115893 h 563787"/>
                <a:gd name="connsiteX11" fmla="*/ 256964 w 261973"/>
                <a:gd name="connsiteY11" fmla="*/ 19227 h 563787"/>
                <a:gd name="connsiteX12" fmla="*/ 242103 w 261973"/>
                <a:gd name="connsiteY12" fmla="*/ 2116 h 563787"/>
                <a:gd name="connsiteX13" fmla="*/ 238967 w 261973"/>
                <a:gd name="connsiteY13" fmla="*/ 3 h 563787"/>
                <a:gd name="connsiteX14" fmla="*/ 234399 w 261973"/>
                <a:gd name="connsiteY14" fmla="*/ 14046 h 563787"/>
                <a:gd name="connsiteX15" fmla="*/ 209995 w 261973"/>
                <a:gd name="connsiteY15" fmla="*/ 75059 h 563787"/>
                <a:gd name="connsiteX16" fmla="*/ 197724 w 261973"/>
                <a:gd name="connsiteY16" fmla="*/ 89102 h 563787"/>
                <a:gd name="connsiteX17" fmla="*/ 165138 w 261973"/>
                <a:gd name="connsiteY17" fmla="*/ 102873 h 563787"/>
                <a:gd name="connsiteX18" fmla="*/ 156071 w 261973"/>
                <a:gd name="connsiteY18" fmla="*/ 99669 h 563787"/>
                <a:gd name="connsiteX19" fmla="*/ 142233 w 261973"/>
                <a:gd name="connsiteY19" fmla="*/ 80240 h 563787"/>
                <a:gd name="connsiteX20" fmla="*/ 118918 w 261973"/>
                <a:gd name="connsiteY20" fmla="*/ 33475 h 563787"/>
                <a:gd name="connsiteX21" fmla="*/ 116191 w 261973"/>
                <a:gd name="connsiteY21" fmla="*/ 17318 h 563787"/>
                <a:gd name="connsiteX22" fmla="*/ 116600 w 261973"/>
                <a:gd name="connsiteY22" fmla="*/ 12614 h 563787"/>
                <a:gd name="connsiteX23" fmla="*/ 108556 w 261973"/>
                <a:gd name="connsiteY23" fmla="*/ 19363 h 563787"/>
                <a:gd name="connsiteX24" fmla="*/ 103716 w 261973"/>
                <a:gd name="connsiteY24" fmla="*/ 43769 h 563787"/>
                <a:gd name="connsiteX25" fmla="*/ 73107 w 261973"/>
                <a:gd name="connsiteY25" fmla="*/ 188768 h 563787"/>
                <a:gd name="connsiteX26" fmla="*/ 73107 w 261973"/>
                <a:gd name="connsiteY26" fmla="*/ 188768 h 56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973" h="563787">
                  <a:moveTo>
                    <a:pt x="73107" y="188768"/>
                  </a:moveTo>
                  <a:cubicBezTo>
                    <a:pt x="70039" y="203425"/>
                    <a:pt x="40181" y="346925"/>
                    <a:pt x="36431" y="364308"/>
                  </a:cubicBezTo>
                  <a:cubicBezTo>
                    <a:pt x="33364" y="378624"/>
                    <a:pt x="1323" y="531327"/>
                    <a:pt x="437" y="534463"/>
                  </a:cubicBezTo>
                  <a:cubicBezTo>
                    <a:pt x="-313" y="537122"/>
                    <a:pt x="-449" y="538144"/>
                    <a:pt x="2959" y="539167"/>
                  </a:cubicBezTo>
                  <a:cubicBezTo>
                    <a:pt x="24297" y="545575"/>
                    <a:pt x="45975" y="550483"/>
                    <a:pt x="67858" y="554778"/>
                  </a:cubicBezTo>
                  <a:cubicBezTo>
                    <a:pt x="114351" y="563777"/>
                    <a:pt x="161320" y="564527"/>
                    <a:pt x="208426" y="563368"/>
                  </a:cubicBezTo>
                  <a:cubicBezTo>
                    <a:pt x="225060" y="562959"/>
                    <a:pt x="241694" y="561732"/>
                    <a:pt x="258396" y="561663"/>
                  </a:cubicBezTo>
                  <a:cubicBezTo>
                    <a:pt x="261327" y="561663"/>
                    <a:pt x="262691" y="561868"/>
                    <a:pt x="261600" y="557641"/>
                  </a:cubicBezTo>
                  <a:cubicBezTo>
                    <a:pt x="257032" y="539576"/>
                    <a:pt x="244557" y="468746"/>
                    <a:pt x="242648" y="451499"/>
                  </a:cubicBezTo>
                  <a:cubicBezTo>
                    <a:pt x="237058" y="401325"/>
                    <a:pt x="236786" y="351015"/>
                    <a:pt x="238285" y="300569"/>
                  </a:cubicBezTo>
                  <a:cubicBezTo>
                    <a:pt x="239103" y="272959"/>
                    <a:pt x="247284" y="131982"/>
                    <a:pt x="248716" y="115893"/>
                  </a:cubicBezTo>
                  <a:cubicBezTo>
                    <a:pt x="250011" y="102191"/>
                    <a:pt x="256896" y="32657"/>
                    <a:pt x="256964" y="19227"/>
                  </a:cubicBezTo>
                  <a:cubicBezTo>
                    <a:pt x="251988" y="13501"/>
                    <a:pt x="247080" y="7842"/>
                    <a:pt x="242103" y="2116"/>
                  </a:cubicBezTo>
                  <a:cubicBezTo>
                    <a:pt x="241285" y="1162"/>
                    <a:pt x="240535" y="-65"/>
                    <a:pt x="238967" y="3"/>
                  </a:cubicBezTo>
                  <a:cubicBezTo>
                    <a:pt x="236581" y="4366"/>
                    <a:pt x="236104" y="9410"/>
                    <a:pt x="234399" y="14046"/>
                  </a:cubicBezTo>
                  <a:cubicBezTo>
                    <a:pt x="230582" y="24340"/>
                    <a:pt x="213539" y="64697"/>
                    <a:pt x="209995" y="75059"/>
                  </a:cubicBezTo>
                  <a:cubicBezTo>
                    <a:pt x="207813" y="81467"/>
                    <a:pt x="204405" y="86716"/>
                    <a:pt x="197724" y="89102"/>
                  </a:cubicBezTo>
                  <a:cubicBezTo>
                    <a:pt x="186612" y="93056"/>
                    <a:pt x="175909" y="98101"/>
                    <a:pt x="165138" y="102873"/>
                  </a:cubicBezTo>
                  <a:cubicBezTo>
                    <a:pt x="160980" y="104713"/>
                    <a:pt x="158457" y="103418"/>
                    <a:pt x="156071" y="99669"/>
                  </a:cubicBezTo>
                  <a:cubicBezTo>
                    <a:pt x="151776" y="92988"/>
                    <a:pt x="147209" y="86512"/>
                    <a:pt x="142233" y="80240"/>
                  </a:cubicBezTo>
                  <a:cubicBezTo>
                    <a:pt x="136165" y="72537"/>
                    <a:pt x="122395" y="40292"/>
                    <a:pt x="118918" y="33475"/>
                  </a:cubicBezTo>
                  <a:cubicBezTo>
                    <a:pt x="116123" y="27953"/>
                    <a:pt x="114282" y="23181"/>
                    <a:pt x="116191" y="17318"/>
                  </a:cubicBezTo>
                  <a:cubicBezTo>
                    <a:pt x="116669" y="15887"/>
                    <a:pt x="118100" y="13773"/>
                    <a:pt x="116600" y="12614"/>
                  </a:cubicBezTo>
                  <a:cubicBezTo>
                    <a:pt x="109647" y="12274"/>
                    <a:pt x="108829" y="12887"/>
                    <a:pt x="108556" y="19363"/>
                  </a:cubicBezTo>
                  <a:cubicBezTo>
                    <a:pt x="106920" y="27476"/>
                    <a:pt x="105352" y="35588"/>
                    <a:pt x="103716" y="43769"/>
                  </a:cubicBezTo>
                  <a:cubicBezTo>
                    <a:pt x="102080" y="51881"/>
                    <a:pt x="75152" y="178747"/>
                    <a:pt x="73107" y="188768"/>
                  </a:cubicBezTo>
                  <a:lnTo>
                    <a:pt x="73107" y="188768"/>
                  </a:lnTo>
                  <a:close/>
                </a:path>
              </a:pathLst>
            </a:custGeom>
            <a:solidFill>
              <a:schemeClr val="accent1">
                <a:lumMod val="40000"/>
                <a:lumOff val="60000"/>
              </a:schemeClr>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77" name="자유형: 도형 76">
              <a:extLst>
                <a:ext uri="{FF2B5EF4-FFF2-40B4-BE49-F238E27FC236}">
                  <a16:creationId xmlns:a16="http://schemas.microsoft.com/office/drawing/2014/main" id="{50CCF737-5931-4567-B7DA-5D16482F2CFC}"/>
                </a:ext>
              </a:extLst>
            </p:cNvPr>
            <p:cNvSpPr/>
            <p:nvPr/>
          </p:nvSpPr>
          <p:spPr>
            <a:xfrm>
              <a:off x="6244723" y="841271"/>
              <a:ext cx="123619" cy="109645"/>
            </a:xfrm>
            <a:custGeom>
              <a:avLst/>
              <a:gdLst>
                <a:gd name="connsiteX0" fmla="*/ 77808 w 123619"/>
                <a:gd name="connsiteY0" fmla="*/ 27 h 109645"/>
                <a:gd name="connsiteX1" fmla="*/ 39769 w 123619"/>
                <a:gd name="connsiteY1" fmla="*/ 231 h 109645"/>
                <a:gd name="connsiteX2" fmla="*/ 7320 w 123619"/>
                <a:gd name="connsiteY2" fmla="*/ 4390 h 109645"/>
                <a:gd name="connsiteX3" fmla="*/ 162 w 123619"/>
                <a:gd name="connsiteY3" fmla="*/ 9775 h 109645"/>
                <a:gd name="connsiteX4" fmla="*/ 4729 w 123619"/>
                <a:gd name="connsiteY4" fmla="*/ 18024 h 109645"/>
                <a:gd name="connsiteX5" fmla="*/ 23271 w 123619"/>
                <a:gd name="connsiteY5" fmla="*/ 23887 h 109645"/>
                <a:gd name="connsiteX6" fmla="*/ 47949 w 123619"/>
                <a:gd name="connsiteY6" fmla="*/ 39293 h 109645"/>
                <a:gd name="connsiteX7" fmla="*/ 82103 w 123619"/>
                <a:gd name="connsiteY7" fmla="*/ 109646 h 109645"/>
                <a:gd name="connsiteX8" fmla="*/ 85034 w 123619"/>
                <a:gd name="connsiteY8" fmla="*/ 109646 h 109645"/>
                <a:gd name="connsiteX9" fmla="*/ 123619 w 123619"/>
                <a:gd name="connsiteY9" fmla="*/ 45156 h 109645"/>
                <a:gd name="connsiteX10" fmla="*/ 80876 w 123619"/>
                <a:gd name="connsiteY10" fmla="*/ 2413 h 109645"/>
                <a:gd name="connsiteX11" fmla="*/ 77808 w 123619"/>
                <a:gd name="connsiteY11" fmla="*/ 27 h 109645"/>
                <a:gd name="connsiteX12" fmla="*/ 77808 w 123619"/>
                <a:gd name="connsiteY12" fmla="*/ 27 h 10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619" h="109645">
                  <a:moveTo>
                    <a:pt x="77808" y="27"/>
                  </a:moveTo>
                  <a:cubicBezTo>
                    <a:pt x="65128" y="95"/>
                    <a:pt x="52449" y="-178"/>
                    <a:pt x="39769" y="231"/>
                  </a:cubicBezTo>
                  <a:cubicBezTo>
                    <a:pt x="28861" y="572"/>
                    <a:pt x="17886" y="1186"/>
                    <a:pt x="7320" y="4390"/>
                  </a:cubicBezTo>
                  <a:cubicBezTo>
                    <a:pt x="4252" y="5344"/>
                    <a:pt x="980" y="6230"/>
                    <a:pt x="162" y="9775"/>
                  </a:cubicBezTo>
                  <a:cubicBezTo>
                    <a:pt x="-725" y="13661"/>
                    <a:pt x="2207" y="15911"/>
                    <a:pt x="4729" y="18024"/>
                  </a:cubicBezTo>
                  <a:cubicBezTo>
                    <a:pt x="9296" y="21841"/>
                    <a:pt x="16931" y="24705"/>
                    <a:pt x="23271" y="23887"/>
                  </a:cubicBezTo>
                  <a:cubicBezTo>
                    <a:pt x="36360" y="21228"/>
                    <a:pt x="43178" y="27977"/>
                    <a:pt x="47949" y="39293"/>
                  </a:cubicBezTo>
                  <a:cubicBezTo>
                    <a:pt x="58107" y="63289"/>
                    <a:pt x="69969" y="86536"/>
                    <a:pt x="82103" y="109646"/>
                  </a:cubicBezTo>
                  <a:cubicBezTo>
                    <a:pt x="83057" y="109646"/>
                    <a:pt x="84080" y="109646"/>
                    <a:pt x="85034" y="109646"/>
                  </a:cubicBezTo>
                  <a:cubicBezTo>
                    <a:pt x="95124" y="93148"/>
                    <a:pt x="121642" y="50541"/>
                    <a:pt x="123619" y="45156"/>
                  </a:cubicBezTo>
                  <a:cubicBezTo>
                    <a:pt x="121642" y="41884"/>
                    <a:pt x="92465" y="14070"/>
                    <a:pt x="80876" y="2413"/>
                  </a:cubicBezTo>
                  <a:cubicBezTo>
                    <a:pt x="79990" y="1458"/>
                    <a:pt x="79308" y="163"/>
                    <a:pt x="77808" y="27"/>
                  </a:cubicBezTo>
                  <a:lnTo>
                    <a:pt x="77808" y="27"/>
                  </a:lnTo>
                  <a:close/>
                </a:path>
              </a:pathLst>
            </a:custGeom>
            <a:solidFill>
              <a:srgbClr val="FCC88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78" name="자유형: 도형 77">
              <a:extLst>
                <a:ext uri="{FF2B5EF4-FFF2-40B4-BE49-F238E27FC236}">
                  <a16:creationId xmlns:a16="http://schemas.microsoft.com/office/drawing/2014/main" id="{450D0393-FD63-48C0-A0B8-E6919977CFBC}"/>
                </a:ext>
              </a:extLst>
            </p:cNvPr>
            <p:cNvSpPr/>
            <p:nvPr/>
          </p:nvSpPr>
          <p:spPr>
            <a:xfrm>
              <a:off x="6322736" y="820648"/>
              <a:ext cx="77282" cy="66980"/>
            </a:xfrm>
            <a:custGeom>
              <a:avLst/>
              <a:gdLst>
                <a:gd name="connsiteX0" fmla="*/ 0 w 77282"/>
                <a:gd name="connsiteY0" fmla="*/ 20854 h 66980"/>
                <a:gd name="connsiteX1" fmla="*/ 45742 w 77282"/>
                <a:gd name="connsiteY1" fmla="*/ 65506 h 66980"/>
                <a:gd name="connsiteX2" fmla="*/ 67421 w 77282"/>
                <a:gd name="connsiteY2" fmla="*/ 58553 h 66980"/>
                <a:gd name="connsiteX3" fmla="*/ 76624 w 77282"/>
                <a:gd name="connsiteY3" fmla="*/ 44510 h 66980"/>
                <a:gd name="connsiteX4" fmla="*/ 75874 w 77282"/>
                <a:gd name="connsiteY4" fmla="*/ 40624 h 66980"/>
                <a:gd name="connsiteX5" fmla="*/ 22565 w 77282"/>
                <a:gd name="connsiteY5" fmla="*/ 812 h 66980"/>
                <a:gd name="connsiteX6" fmla="*/ 18133 w 77282"/>
                <a:gd name="connsiteY6" fmla="*/ 1835 h 66980"/>
                <a:gd name="connsiteX7" fmla="*/ 0 w 77282"/>
                <a:gd name="connsiteY7" fmla="*/ 20854 h 66980"/>
                <a:gd name="connsiteX8" fmla="*/ 0 w 77282"/>
                <a:gd name="connsiteY8" fmla="*/ 20854 h 66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82" h="66980">
                  <a:moveTo>
                    <a:pt x="0" y="20854"/>
                  </a:moveTo>
                  <a:cubicBezTo>
                    <a:pt x="1091" y="24195"/>
                    <a:pt x="43902" y="65097"/>
                    <a:pt x="45742" y="65506"/>
                  </a:cubicBezTo>
                  <a:cubicBezTo>
                    <a:pt x="54196" y="68779"/>
                    <a:pt x="60808" y="66665"/>
                    <a:pt x="67421" y="58553"/>
                  </a:cubicBezTo>
                  <a:cubicBezTo>
                    <a:pt x="70966" y="54190"/>
                    <a:pt x="73761" y="49282"/>
                    <a:pt x="76624" y="44510"/>
                  </a:cubicBezTo>
                  <a:cubicBezTo>
                    <a:pt x="77715" y="42669"/>
                    <a:pt x="77442" y="41783"/>
                    <a:pt x="75874" y="40624"/>
                  </a:cubicBezTo>
                  <a:cubicBezTo>
                    <a:pt x="58082" y="27399"/>
                    <a:pt x="40289" y="14174"/>
                    <a:pt x="22565" y="812"/>
                  </a:cubicBezTo>
                  <a:cubicBezTo>
                    <a:pt x="20111" y="-1029"/>
                    <a:pt x="19293" y="676"/>
                    <a:pt x="18133" y="1835"/>
                  </a:cubicBezTo>
                  <a:cubicBezTo>
                    <a:pt x="12134" y="8106"/>
                    <a:pt x="6067" y="14514"/>
                    <a:pt x="0" y="20854"/>
                  </a:cubicBezTo>
                  <a:lnTo>
                    <a:pt x="0" y="20854"/>
                  </a:lnTo>
                  <a:close/>
                </a:path>
              </a:pathLst>
            </a:custGeom>
            <a:solidFill>
              <a:srgbClr val="AAC5E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79" name="자유형: 도형 78">
              <a:extLst>
                <a:ext uri="{FF2B5EF4-FFF2-40B4-BE49-F238E27FC236}">
                  <a16:creationId xmlns:a16="http://schemas.microsoft.com/office/drawing/2014/main" id="{CF9B5A38-8B85-452A-96BF-2EE1BDBB8F25}"/>
                </a:ext>
              </a:extLst>
            </p:cNvPr>
            <p:cNvSpPr/>
            <p:nvPr/>
          </p:nvSpPr>
          <p:spPr>
            <a:xfrm>
              <a:off x="6101930" y="301701"/>
              <a:ext cx="42675" cy="31654"/>
            </a:xfrm>
            <a:custGeom>
              <a:avLst/>
              <a:gdLst>
                <a:gd name="connsiteX0" fmla="*/ 0 w 42675"/>
                <a:gd name="connsiteY0" fmla="*/ 11544 h 31654"/>
                <a:gd name="connsiteX1" fmla="*/ 42675 w 42675"/>
                <a:gd name="connsiteY1" fmla="*/ 31654 h 31654"/>
                <a:gd name="connsiteX2" fmla="*/ 13293 w 42675"/>
                <a:gd name="connsiteY2" fmla="*/ 1863 h 31654"/>
                <a:gd name="connsiteX3" fmla="*/ 7294 w 42675"/>
                <a:gd name="connsiteY3" fmla="*/ 1727 h 31654"/>
                <a:gd name="connsiteX4" fmla="*/ 0 w 42675"/>
                <a:gd name="connsiteY4" fmla="*/ 11544 h 31654"/>
                <a:gd name="connsiteX5" fmla="*/ 0 w 42675"/>
                <a:gd name="connsiteY5" fmla="*/ 11544 h 3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75" h="31654">
                  <a:moveTo>
                    <a:pt x="0" y="11544"/>
                  </a:moveTo>
                  <a:cubicBezTo>
                    <a:pt x="12271" y="17611"/>
                    <a:pt x="40289" y="31518"/>
                    <a:pt x="42675" y="31654"/>
                  </a:cubicBezTo>
                  <a:cubicBezTo>
                    <a:pt x="40834" y="29745"/>
                    <a:pt x="21133" y="9976"/>
                    <a:pt x="13293" y="1863"/>
                  </a:cubicBezTo>
                  <a:cubicBezTo>
                    <a:pt x="11112" y="-386"/>
                    <a:pt x="9612" y="-795"/>
                    <a:pt x="7294" y="1727"/>
                  </a:cubicBezTo>
                  <a:cubicBezTo>
                    <a:pt x="5590" y="3636"/>
                    <a:pt x="409" y="9908"/>
                    <a:pt x="0" y="11544"/>
                  </a:cubicBezTo>
                  <a:lnTo>
                    <a:pt x="0" y="11544"/>
                  </a:lnTo>
                  <a:close/>
                </a:path>
              </a:pathLst>
            </a:custGeom>
            <a:solidFill>
              <a:srgbClr val="637491"/>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80" name="자유형: 도형 79">
              <a:extLst>
                <a:ext uri="{FF2B5EF4-FFF2-40B4-BE49-F238E27FC236}">
                  <a16:creationId xmlns:a16="http://schemas.microsoft.com/office/drawing/2014/main" id="{8DA14045-19C0-4614-81BD-856AA6F73B28}"/>
                </a:ext>
              </a:extLst>
            </p:cNvPr>
            <p:cNvSpPr/>
            <p:nvPr/>
          </p:nvSpPr>
          <p:spPr>
            <a:xfrm>
              <a:off x="6127767" y="397436"/>
              <a:ext cx="34529" cy="372418"/>
            </a:xfrm>
            <a:custGeom>
              <a:avLst/>
              <a:gdLst>
                <a:gd name="connsiteX0" fmla="*/ 1500 w 34529"/>
                <a:gd name="connsiteY0" fmla="*/ 372350 h 372418"/>
                <a:gd name="connsiteX1" fmla="*/ 22292 w 34529"/>
                <a:gd name="connsiteY1" fmla="*/ 146568 h 372418"/>
                <a:gd name="connsiteX2" fmla="*/ 34494 w 34529"/>
                <a:gd name="connsiteY2" fmla="*/ 0 h 372418"/>
                <a:gd name="connsiteX3" fmla="*/ 19088 w 34529"/>
                <a:gd name="connsiteY3" fmla="*/ 142886 h 372418"/>
                <a:gd name="connsiteX4" fmla="*/ 4977 w 34529"/>
                <a:gd name="connsiteY4" fmla="*/ 298998 h 372418"/>
                <a:gd name="connsiteX5" fmla="*/ 0 w 34529"/>
                <a:gd name="connsiteY5" fmla="*/ 372418 h 372418"/>
                <a:gd name="connsiteX6" fmla="*/ 1500 w 34529"/>
                <a:gd name="connsiteY6" fmla="*/ 372350 h 372418"/>
                <a:gd name="connsiteX7" fmla="*/ 1500 w 34529"/>
                <a:gd name="connsiteY7" fmla="*/ 372350 h 37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29" h="372418">
                  <a:moveTo>
                    <a:pt x="1500" y="372350"/>
                  </a:moveTo>
                  <a:cubicBezTo>
                    <a:pt x="1841" y="366078"/>
                    <a:pt x="20110" y="163201"/>
                    <a:pt x="22292" y="146568"/>
                  </a:cubicBezTo>
                  <a:cubicBezTo>
                    <a:pt x="23928" y="133820"/>
                    <a:pt x="35244" y="7499"/>
                    <a:pt x="34494" y="0"/>
                  </a:cubicBezTo>
                  <a:cubicBezTo>
                    <a:pt x="32654" y="4227"/>
                    <a:pt x="19701" y="137910"/>
                    <a:pt x="19088" y="142886"/>
                  </a:cubicBezTo>
                  <a:cubicBezTo>
                    <a:pt x="17520" y="154884"/>
                    <a:pt x="5726" y="284137"/>
                    <a:pt x="4977" y="298998"/>
                  </a:cubicBezTo>
                  <a:cubicBezTo>
                    <a:pt x="4567" y="307656"/>
                    <a:pt x="0" y="370986"/>
                    <a:pt x="0" y="372418"/>
                  </a:cubicBezTo>
                  <a:cubicBezTo>
                    <a:pt x="477" y="372418"/>
                    <a:pt x="954" y="372350"/>
                    <a:pt x="1500" y="372350"/>
                  </a:cubicBezTo>
                  <a:lnTo>
                    <a:pt x="1500" y="372350"/>
                  </a:lnTo>
                  <a:close/>
                </a:path>
              </a:pathLst>
            </a:custGeom>
            <a:solidFill>
              <a:srgbClr val="627696"/>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81" name="자유형: 도형 80">
              <a:extLst>
                <a:ext uri="{FF2B5EF4-FFF2-40B4-BE49-F238E27FC236}">
                  <a16:creationId xmlns:a16="http://schemas.microsoft.com/office/drawing/2014/main" id="{217ED029-182A-4F1F-9277-6AC6B3451919}"/>
                </a:ext>
              </a:extLst>
            </p:cNvPr>
            <p:cNvSpPr/>
            <p:nvPr/>
          </p:nvSpPr>
          <p:spPr>
            <a:xfrm>
              <a:off x="6205687" y="313402"/>
              <a:ext cx="42761" cy="20703"/>
            </a:xfrm>
            <a:custGeom>
              <a:avLst/>
              <a:gdLst>
                <a:gd name="connsiteX0" fmla="*/ 545 w 42761"/>
                <a:gd name="connsiteY0" fmla="*/ 20703 h 20703"/>
                <a:gd name="connsiteX1" fmla="*/ 40152 w 42761"/>
                <a:gd name="connsiteY1" fmla="*/ 12318 h 20703"/>
                <a:gd name="connsiteX2" fmla="*/ 42607 w 42761"/>
                <a:gd name="connsiteY2" fmla="*/ 10887 h 20703"/>
                <a:gd name="connsiteX3" fmla="*/ 41107 w 42761"/>
                <a:gd name="connsiteY3" fmla="*/ 8705 h 20703"/>
                <a:gd name="connsiteX4" fmla="*/ 34290 w 42761"/>
                <a:gd name="connsiteY4" fmla="*/ 3729 h 20703"/>
                <a:gd name="connsiteX5" fmla="*/ 19769 w 42761"/>
                <a:gd name="connsiteY5" fmla="*/ 4410 h 20703"/>
                <a:gd name="connsiteX6" fmla="*/ 0 w 42761"/>
                <a:gd name="connsiteY6" fmla="*/ 19749 h 20703"/>
                <a:gd name="connsiteX7" fmla="*/ 545 w 42761"/>
                <a:gd name="connsiteY7" fmla="*/ 20703 h 20703"/>
                <a:gd name="connsiteX8" fmla="*/ 545 w 42761"/>
                <a:gd name="connsiteY8" fmla="*/ 20703 h 2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61" h="20703">
                  <a:moveTo>
                    <a:pt x="545" y="20703"/>
                  </a:moveTo>
                  <a:cubicBezTo>
                    <a:pt x="9680" y="18726"/>
                    <a:pt x="36131" y="13204"/>
                    <a:pt x="40152" y="12318"/>
                  </a:cubicBezTo>
                  <a:cubicBezTo>
                    <a:pt x="41039" y="12114"/>
                    <a:pt x="42198" y="11637"/>
                    <a:pt x="42607" y="10887"/>
                  </a:cubicBezTo>
                  <a:cubicBezTo>
                    <a:pt x="43220" y="9796"/>
                    <a:pt x="41857" y="9251"/>
                    <a:pt x="41107" y="8705"/>
                  </a:cubicBezTo>
                  <a:cubicBezTo>
                    <a:pt x="38857" y="7001"/>
                    <a:pt x="36608" y="5365"/>
                    <a:pt x="34290" y="3729"/>
                  </a:cubicBezTo>
                  <a:cubicBezTo>
                    <a:pt x="26927" y="-1384"/>
                    <a:pt x="26927" y="-1316"/>
                    <a:pt x="19769" y="4410"/>
                  </a:cubicBezTo>
                  <a:cubicBezTo>
                    <a:pt x="14588" y="8501"/>
                    <a:pt x="1363" y="18658"/>
                    <a:pt x="0" y="19749"/>
                  </a:cubicBezTo>
                  <a:cubicBezTo>
                    <a:pt x="204" y="20158"/>
                    <a:pt x="409" y="20431"/>
                    <a:pt x="545" y="20703"/>
                  </a:cubicBezTo>
                  <a:lnTo>
                    <a:pt x="545" y="20703"/>
                  </a:lnTo>
                  <a:close/>
                </a:path>
              </a:pathLst>
            </a:custGeom>
            <a:solidFill>
              <a:srgbClr val="63749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82" name="자유형: 도형 81">
              <a:extLst>
                <a:ext uri="{FF2B5EF4-FFF2-40B4-BE49-F238E27FC236}">
                  <a16:creationId xmlns:a16="http://schemas.microsoft.com/office/drawing/2014/main" id="{C5357F69-3373-47CE-9A4C-4300C7B9F5C8}"/>
                </a:ext>
              </a:extLst>
            </p:cNvPr>
            <p:cNvSpPr/>
            <p:nvPr/>
          </p:nvSpPr>
          <p:spPr>
            <a:xfrm>
              <a:off x="6066611" y="19"/>
              <a:ext cx="193538" cy="345883"/>
            </a:xfrm>
            <a:custGeom>
              <a:avLst/>
              <a:gdLst>
                <a:gd name="connsiteX0" fmla="*/ 5460 w 193538"/>
                <a:gd name="connsiteY0" fmla="*/ 55199 h 345883"/>
                <a:gd name="connsiteX1" fmla="*/ 37023 w 193538"/>
                <a:gd name="connsiteY1" fmla="*/ 16001 h 345883"/>
                <a:gd name="connsiteX2" fmla="*/ 79630 w 193538"/>
                <a:gd name="connsiteY2" fmla="*/ 1616 h 345883"/>
                <a:gd name="connsiteX3" fmla="*/ 129395 w 193538"/>
                <a:gd name="connsiteY3" fmla="*/ 4275 h 345883"/>
                <a:gd name="connsiteX4" fmla="*/ 152505 w 193538"/>
                <a:gd name="connsiteY4" fmla="*/ 17296 h 345883"/>
                <a:gd name="connsiteX5" fmla="*/ 176297 w 193538"/>
                <a:gd name="connsiteY5" fmla="*/ 66447 h 345883"/>
                <a:gd name="connsiteX6" fmla="*/ 179501 w 193538"/>
                <a:gd name="connsiteY6" fmla="*/ 91125 h 345883"/>
                <a:gd name="connsiteX7" fmla="*/ 179501 w 193538"/>
                <a:gd name="connsiteY7" fmla="*/ 97738 h 345883"/>
                <a:gd name="connsiteX8" fmla="*/ 182568 w 193538"/>
                <a:gd name="connsiteY8" fmla="*/ 99987 h 345883"/>
                <a:gd name="connsiteX9" fmla="*/ 193339 w 193538"/>
                <a:gd name="connsiteY9" fmla="*/ 124665 h 345883"/>
                <a:gd name="connsiteX10" fmla="*/ 191362 w 193538"/>
                <a:gd name="connsiteY10" fmla="*/ 145866 h 345883"/>
                <a:gd name="connsiteX11" fmla="*/ 175410 w 193538"/>
                <a:gd name="connsiteY11" fmla="*/ 164954 h 345883"/>
                <a:gd name="connsiteX12" fmla="*/ 173433 w 193538"/>
                <a:gd name="connsiteY12" fmla="*/ 169317 h 345883"/>
                <a:gd name="connsiteX13" fmla="*/ 174797 w 193538"/>
                <a:gd name="connsiteY13" fmla="*/ 197199 h 345883"/>
                <a:gd name="connsiteX14" fmla="*/ 176637 w 193538"/>
                <a:gd name="connsiteY14" fmla="*/ 240010 h 345883"/>
                <a:gd name="connsiteX15" fmla="*/ 175887 w 193538"/>
                <a:gd name="connsiteY15" fmla="*/ 247918 h 345883"/>
                <a:gd name="connsiteX16" fmla="*/ 161981 w 193538"/>
                <a:gd name="connsiteY16" fmla="*/ 283163 h 345883"/>
                <a:gd name="connsiteX17" fmla="*/ 147801 w 193538"/>
                <a:gd name="connsiteY17" fmla="*/ 318748 h 345883"/>
                <a:gd name="connsiteX18" fmla="*/ 139757 w 193538"/>
                <a:gd name="connsiteY18" fmla="*/ 328633 h 345883"/>
                <a:gd name="connsiteX19" fmla="*/ 105058 w 193538"/>
                <a:gd name="connsiteY19" fmla="*/ 343767 h 345883"/>
                <a:gd name="connsiteX20" fmla="*/ 93333 w 193538"/>
                <a:gd name="connsiteY20" fmla="*/ 342062 h 345883"/>
                <a:gd name="connsiteX21" fmla="*/ 84948 w 193538"/>
                <a:gd name="connsiteY21" fmla="*/ 329519 h 345883"/>
                <a:gd name="connsiteX22" fmla="*/ 76085 w 193538"/>
                <a:gd name="connsiteY22" fmla="*/ 317862 h 345883"/>
                <a:gd name="connsiteX23" fmla="*/ 58497 w 193538"/>
                <a:gd name="connsiteY23" fmla="*/ 280913 h 345883"/>
                <a:gd name="connsiteX24" fmla="*/ 52293 w 193538"/>
                <a:gd name="connsiteY24" fmla="*/ 260053 h 345883"/>
                <a:gd name="connsiteX25" fmla="*/ 54066 w 193538"/>
                <a:gd name="connsiteY25" fmla="*/ 252622 h 345883"/>
                <a:gd name="connsiteX26" fmla="*/ 50930 w 193538"/>
                <a:gd name="connsiteY26" fmla="*/ 241646 h 345883"/>
                <a:gd name="connsiteX27" fmla="*/ 24480 w 193538"/>
                <a:gd name="connsiteY27" fmla="*/ 181383 h 345883"/>
                <a:gd name="connsiteX28" fmla="*/ 9073 w 193538"/>
                <a:gd name="connsiteY28" fmla="*/ 138163 h 345883"/>
                <a:gd name="connsiteX29" fmla="*/ 6415 w 193538"/>
                <a:gd name="connsiteY29" fmla="*/ 135300 h 345883"/>
                <a:gd name="connsiteX30" fmla="*/ 347 w 193538"/>
                <a:gd name="connsiteY30" fmla="*/ 109736 h 345883"/>
                <a:gd name="connsiteX31" fmla="*/ 5460 w 193538"/>
                <a:gd name="connsiteY31" fmla="*/ 55199 h 345883"/>
                <a:gd name="connsiteX32" fmla="*/ 5460 w 193538"/>
                <a:gd name="connsiteY32" fmla="*/ 55199 h 34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538" h="345883">
                  <a:moveTo>
                    <a:pt x="5460" y="55199"/>
                  </a:moveTo>
                  <a:cubicBezTo>
                    <a:pt x="11596" y="37952"/>
                    <a:pt x="21889" y="25272"/>
                    <a:pt x="37023" y="16001"/>
                  </a:cubicBezTo>
                  <a:cubicBezTo>
                    <a:pt x="50112" y="8025"/>
                    <a:pt x="64496" y="3934"/>
                    <a:pt x="79630" y="1616"/>
                  </a:cubicBezTo>
                  <a:cubicBezTo>
                    <a:pt x="96469" y="-974"/>
                    <a:pt x="113034" y="-701"/>
                    <a:pt x="129395" y="4275"/>
                  </a:cubicBezTo>
                  <a:cubicBezTo>
                    <a:pt x="137984" y="6934"/>
                    <a:pt x="145893" y="11092"/>
                    <a:pt x="152505" y="17296"/>
                  </a:cubicBezTo>
                  <a:cubicBezTo>
                    <a:pt x="166753" y="30589"/>
                    <a:pt x="172138" y="48314"/>
                    <a:pt x="176297" y="66447"/>
                  </a:cubicBezTo>
                  <a:cubicBezTo>
                    <a:pt x="178137" y="74491"/>
                    <a:pt x="178478" y="82876"/>
                    <a:pt x="179501" y="91125"/>
                  </a:cubicBezTo>
                  <a:cubicBezTo>
                    <a:pt x="179773" y="93306"/>
                    <a:pt x="179705" y="94738"/>
                    <a:pt x="179501" y="97738"/>
                  </a:cubicBezTo>
                  <a:cubicBezTo>
                    <a:pt x="180591" y="97806"/>
                    <a:pt x="182023" y="98965"/>
                    <a:pt x="182568" y="99987"/>
                  </a:cubicBezTo>
                  <a:cubicBezTo>
                    <a:pt x="188840" y="107350"/>
                    <a:pt x="192589" y="114917"/>
                    <a:pt x="193339" y="124665"/>
                  </a:cubicBezTo>
                  <a:cubicBezTo>
                    <a:pt x="193885" y="131823"/>
                    <a:pt x="193339" y="138981"/>
                    <a:pt x="191362" y="145866"/>
                  </a:cubicBezTo>
                  <a:cubicBezTo>
                    <a:pt x="188840" y="154456"/>
                    <a:pt x="186863" y="163659"/>
                    <a:pt x="175410" y="164954"/>
                  </a:cubicBezTo>
                  <a:cubicBezTo>
                    <a:pt x="172615" y="165227"/>
                    <a:pt x="173570" y="167681"/>
                    <a:pt x="173433" y="169317"/>
                  </a:cubicBezTo>
                  <a:cubicBezTo>
                    <a:pt x="172752" y="178656"/>
                    <a:pt x="174660" y="187860"/>
                    <a:pt x="174797" y="197199"/>
                  </a:cubicBezTo>
                  <a:cubicBezTo>
                    <a:pt x="175001" y="211515"/>
                    <a:pt x="175956" y="225763"/>
                    <a:pt x="176637" y="240010"/>
                  </a:cubicBezTo>
                  <a:cubicBezTo>
                    <a:pt x="176433" y="242669"/>
                    <a:pt x="176706" y="245464"/>
                    <a:pt x="175887" y="247918"/>
                  </a:cubicBezTo>
                  <a:cubicBezTo>
                    <a:pt x="172002" y="259984"/>
                    <a:pt x="166480" y="271369"/>
                    <a:pt x="161981" y="283163"/>
                  </a:cubicBezTo>
                  <a:cubicBezTo>
                    <a:pt x="157481" y="295093"/>
                    <a:pt x="152164" y="306750"/>
                    <a:pt x="147801" y="318748"/>
                  </a:cubicBezTo>
                  <a:cubicBezTo>
                    <a:pt x="146506" y="322361"/>
                    <a:pt x="144529" y="326519"/>
                    <a:pt x="139757" y="328633"/>
                  </a:cubicBezTo>
                  <a:cubicBezTo>
                    <a:pt x="128236" y="333814"/>
                    <a:pt x="116238" y="337836"/>
                    <a:pt x="105058" y="343767"/>
                  </a:cubicBezTo>
                  <a:cubicBezTo>
                    <a:pt x="101377" y="345744"/>
                    <a:pt x="96605" y="347993"/>
                    <a:pt x="93333" y="342062"/>
                  </a:cubicBezTo>
                  <a:cubicBezTo>
                    <a:pt x="90878" y="337631"/>
                    <a:pt x="87470" y="333814"/>
                    <a:pt x="84948" y="329519"/>
                  </a:cubicBezTo>
                  <a:cubicBezTo>
                    <a:pt x="82425" y="325224"/>
                    <a:pt x="78403" y="322293"/>
                    <a:pt x="76085" y="317862"/>
                  </a:cubicBezTo>
                  <a:cubicBezTo>
                    <a:pt x="69677" y="305795"/>
                    <a:pt x="64496" y="293184"/>
                    <a:pt x="58497" y="280913"/>
                  </a:cubicBezTo>
                  <a:cubicBezTo>
                    <a:pt x="55293" y="274369"/>
                    <a:pt x="51066" y="268165"/>
                    <a:pt x="52293" y="260053"/>
                  </a:cubicBezTo>
                  <a:cubicBezTo>
                    <a:pt x="52703" y="257462"/>
                    <a:pt x="53180" y="255690"/>
                    <a:pt x="54066" y="252622"/>
                  </a:cubicBezTo>
                  <a:cubicBezTo>
                    <a:pt x="55634" y="247305"/>
                    <a:pt x="53521" y="244987"/>
                    <a:pt x="50930" y="241646"/>
                  </a:cubicBezTo>
                  <a:cubicBezTo>
                    <a:pt x="36819" y="223922"/>
                    <a:pt x="28570" y="203471"/>
                    <a:pt x="24480" y="181383"/>
                  </a:cubicBezTo>
                  <a:cubicBezTo>
                    <a:pt x="21685" y="166113"/>
                    <a:pt x="13981" y="152615"/>
                    <a:pt x="9073" y="138163"/>
                  </a:cubicBezTo>
                  <a:cubicBezTo>
                    <a:pt x="7846" y="137549"/>
                    <a:pt x="6824" y="136595"/>
                    <a:pt x="6415" y="135300"/>
                  </a:cubicBezTo>
                  <a:cubicBezTo>
                    <a:pt x="3824" y="126915"/>
                    <a:pt x="688" y="118462"/>
                    <a:pt x="347" y="109736"/>
                  </a:cubicBezTo>
                  <a:cubicBezTo>
                    <a:pt x="-198" y="91466"/>
                    <a:pt x="-948" y="73264"/>
                    <a:pt x="5460" y="55199"/>
                  </a:cubicBezTo>
                  <a:lnTo>
                    <a:pt x="5460" y="55199"/>
                  </a:lnTo>
                  <a:close/>
                </a:path>
              </a:pathLst>
            </a:custGeom>
            <a:solidFill>
              <a:srgbClr val="FCC88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83" name="자유형: 도형 82">
              <a:extLst>
                <a:ext uri="{FF2B5EF4-FFF2-40B4-BE49-F238E27FC236}">
                  <a16:creationId xmlns:a16="http://schemas.microsoft.com/office/drawing/2014/main" id="{9748EEC0-E637-4307-88EB-BBDEC62024CC}"/>
                </a:ext>
              </a:extLst>
            </p:cNvPr>
            <p:cNvSpPr/>
            <p:nvPr/>
          </p:nvSpPr>
          <p:spPr>
            <a:xfrm>
              <a:off x="6066771" y="38"/>
              <a:ext cx="179515" cy="138348"/>
            </a:xfrm>
            <a:custGeom>
              <a:avLst/>
              <a:gdLst>
                <a:gd name="connsiteX0" fmla="*/ 8914 w 179515"/>
                <a:gd name="connsiteY0" fmla="*/ 138348 h 138348"/>
                <a:gd name="connsiteX1" fmla="*/ 4210 w 179515"/>
                <a:gd name="connsiteY1" fmla="*/ 112239 h 138348"/>
                <a:gd name="connsiteX2" fmla="*/ 5301 w 179515"/>
                <a:gd name="connsiteY2" fmla="*/ 80267 h 138348"/>
                <a:gd name="connsiteX3" fmla="*/ 23912 w 179515"/>
                <a:gd name="connsiteY3" fmla="*/ 70382 h 138348"/>
                <a:gd name="connsiteX4" fmla="*/ 35842 w 179515"/>
                <a:gd name="connsiteY4" fmla="*/ 69632 h 138348"/>
                <a:gd name="connsiteX5" fmla="*/ 70063 w 179515"/>
                <a:gd name="connsiteY5" fmla="*/ 53816 h 138348"/>
                <a:gd name="connsiteX6" fmla="*/ 94878 w 179515"/>
                <a:gd name="connsiteY6" fmla="*/ 36228 h 138348"/>
                <a:gd name="connsiteX7" fmla="*/ 127736 w 179515"/>
                <a:gd name="connsiteY7" fmla="*/ 41000 h 138348"/>
                <a:gd name="connsiteX8" fmla="*/ 151937 w 179515"/>
                <a:gd name="connsiteY8" fmla="*/ 83266 h 138348"/>
                <a:gd name="connsiteX9" fmla="*/ 161208 w 179515"/>
                <a:gd name="connsiteY9" fmla="*/ 124033 h 138348"/>
                <a:gd name="connsiteX10" fmla="*/ 179273 w 179515"/>
                <a:gd name="connsiteY10" fmla="*/ 97923 h 138348"/>
                <a:gd name="connsiteX11" fmla="*/ 179342 w 179515"/>
                <a:gd name="connsiteY11" fmla="*/ 91242 h 138348"/>
                <a:gd name="connsiteX12" fmla="*/ 176137 w 179515"/>
                <a:gd name="connsiteY12" fmla="*/ 66564 h 138348"/>
                <a:gd name="connsiteX13" fmla="*/ 152346 w 179515"/>
                <a:gd name="connsiteY13" fmla="*/ 17345 h 138348"/>
                <a:gd name="connsiteX14" fmla="*/ 129304 w 179515"/>
                <a:gd name="connsiteY14" fmla="*/ 4324 h 138348"/>
                <a:gd name="connsiteX15" fmla="*/ 79607 w 179515"/>
                <a:gd name="connsiteY15" fmla="*/ 1666 h 138348"/>
                <a:gd name="connsiteX16" fmla="*/ 37001 w 179515"/>
                <a:gd name="connsiteY16" fmla="*/ 16118 h 138348"/>
                <a:gd name="connsiteX17" fmla="*/ 5437 w 179515"/>
                <a:gd name="connsiteY17" fmla="*/ 55384 h 138348"/>
                <a:gd name="connsiteX18" fmla="*/ 393 w 179515"/>
                <a:gd name="connsiteY18" fmla="*/ 109989 h 138348"/>
                <a:gd name="connsiteX19" fmla="*/ 6392 w 179515"/>
                <a:gd name="connsiteY19" fmla="*/ 135553 h 138348"/>
                <a:gd name="connsiteX20" fmla="*/ 8914 w 179515"/>
                <a:gd name="connsiteY20" fmla="*/ 138348 h 138348"/>
                <a:gd name="connsiteX21" fmla="*/ 8914 w 179515"/>
                <a:gd name="connsiteY21" fmla="*/ 138348 h 13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9515" h="138348">
                  <a:moveTo>
                    <a:pt x="8914" y="138348"/>
                  </a:moveTo>
                  <a:cubicBezTo>
                    <a:pt x="7346" y="129623"/>
                    <a:pt x="5642" y="120965"/>
                    <a:pt x="4210" y="112239"/>
                  </a:cubicBezTo>
                  <a:cubicBezTo>
                    <a:pt x="2506" y="101536"/>
                    <a:pt x="1620" y="90697"/>
                    <a:pt x="5301" y="80267"/>
                  </a:cubicBezTo>
                  <a:cubicBezTo>
                    <a:pt x="8369" y="71609"/>
                    <a:pt x="16549" y="71336"/>
                    <a:pt x="23912" y="70382"/>
                  </a:cubicBezTo>
                  <a:cubicBezTo>
                    <a:pt x="27865" y="69837"/>
                    <a:pt x="31888" y="69973"/>
                    <a:pt x="35842" y="69632"/>
                  </a:cubicBezTo>
                  <a:cubicBezTo>
                    <a:pt x="49271" y="68541"/>
                    <a:pt x="59701" y="61452"/>
                    <a:pt x="70063" y="53816"/>
                  </a:cubicBezTo>
                  <a:cubicBezTo>
                    <a:pt x="78176" y="47817"/>
                    <a:pt x="85743" y="40932"/>
                    <a:pt x="94878" y="36228"/>
                  </a:cubicBezTo>
                  <a:cubicBezTo>
                    <a:pt x="106876" y="30093"/>
                    <a:pt x="117715" y="31865"/>
                    <a:pt x="127736" y="41000"/>
                  </a:cubicBezTo>
                  <a:cubicBezTo>
                    <a:pt x="140416" y="52521"/>
                    <a:pt x="147233" y="67246"/>
                    <a:pt x="151937" y="83266"/>
                  </a:cubicBezTo>
                  <a:cubicBezTo>
                    <a:pt x="155891" y="96560"/>
                    <a:pt x="158549" y="110057"/>
                    <a:pt x="161208" y="124033"/>
                  </a:cubicBezTo>
                  <a:cubicBezTo>
                    <a:pt x="161822" y="111421"/>
                    <a:pt x="167412" y="92947"/>
                    <a:pt x="179273" y="97923"/>
                  </a:cubicBezTo>
                  <a:cubicBezTo>
                    <a:pt x="179546" y="96082"/>
                    <a:pt x="179614" y="93492"/>
                    <a:pt x="179342" y="91242"/>
                  </a:cubicBezTo>
                  <a:cubicBezTo>
                    <a:pt x="178319" y="82994"/>
                    <a:pt x="177978" y="74609"/>
                    <a:pt x="176137" y="66564"/>
                  </a:cubicBezTo>
                  <a:cubicBezTo>
                    <a:pt x="171979" y="48431"/>
                    <a:pt x="166594" y="30706"/>
                    <a:pt x="152346" y="17345"/>
                  </a:cubicBezTo>
                  <a:cubicBezTo>
                    <a:pt x="145733" y="11141"/>
                    <a:pt x="137894" y="6915"/>
                    <a:pt x="129304" y="4324"/>
                  </a:cubicBezTo>
                  <a:cubicBezTo>
                    <a:pt x="113011" y="-720"/>
                    <a:pt x="96445" y="-993"/>
                    <a:pt x="79607" y="1666"/>
                  </a:cubicBezTo>
                  <a:cubicBezTo>
                    <a:pt x="64473" y="3983"/>
                    <a:pt x="50089" y="8074"/>
                    <a:pt x="37001" y="16118"/>
                  </a:cubicBezTo>
                  <a:cubicBezTo>
                    <a:pt x="21867" y="25389"/>
                    <a:pt x="11573" y="38137"/>
                    <a:pt x="5437" y="55384"/>
                  </a:cubicBezTo>
                  <a:cubicBezTo>
                    <a:pt x="-971" y="73450"/>
                    <a:pt x="-221" y="91651"/>
                    <a:pt x="393" y="109989"/>
                  </a:cubicBezTo>
                  <a:cubicBezTo>
                    <a:pt x="665" y="118715"/>
                    <a:pt x="3801" y="127168"/>
                    <a:pt x="6392" y="135553"/>
                  </a:cubicBezTo>
                  <a:cubicBezTo>
                    <a:pt x="6664" y="136712"/>
                    <a:pt x="7687" y="137735"/>
                    <a:pt x="8914" y="138348"/>
                  </a:cubicBezTo>
                  <a:lnTo>
                    <a:pt x="8914" y="138348"/>
                  </a:lnTo>
                  <a:close/>
                </a:path>
              </a:pathLst>
            </a:custGeom>
            <a:solidFill>
              <a:srgbClr val="76401F"/>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84" name="자유형: 도형 83">
              <a:extLst>
                <a:ext uri="{FF2B5EF4-FFF2-40B4-BE49-F238E27FC236}">
                  <a16:creationId xmlns:a16="http://schemas.microsoft.com/office/drawing/2014/main" id="{FC675766-801B-4EC9-9F4E-3ED02F1FC240}"/>
                </a:ext>
              </a:extLst>
            </p:cNvPr>
            <p:cNvSpPr/>
            <p:nvPr/>
          </p:nvSpPr>
          <p:spPr>
            <a:xfrm>
              <a:off x="6322736" y="841229"/>
              <a:ext cx="67012" cy="46411"/>
            </a:xfrm>
            <a:custGeom>
              <a:avLst/>
              <a:gdLst>
                <a:gd name="connsiteX0" fmla="*/ 0 w 67012"/>
                <a:gd name="connsiteY0" fmla="*/ 0 h 46411"/>
                <a:gd name="connsiteX1" fmla="*/ 45470 w 67012"/>
                <a:gd name="connsiteY1" fmla="*/ 44925 h 46411"/>
                <a:gd name="connsiteX2" fmla="*/ 67012 w 67012"/>
                <a:gd name="connsiteY2" fmla="*/ 37971 h 46411"/>
              </a:gdLst>
              <a:ahLst/>
              <a:cxnLst>
                <a:cxn ang="0">
                  <a:pos x="connsiteX0" y="connsiteY0"/>
                </a:cxn>
                <a:cxn ang="0">
                  <a:pos x="connsiteX1" y="connsiteY1"/>
                </a:cxn>
                <a:cxn ang="0">
                  <a:pos x="connsiteX2" y="connsiteY2"/>
                </a:cxn>
              </a:cxnLst>
              <a:rect l="l" t="t" r="r" b="b"/>
              <a:pathLst>
                <a:path w="67012" h="46411">
                  <a:moveTo>
                    <a:pt x="0" y="0"/>
                  </a:moveTo>
                  <a:cubicBezTo>
                    <a:pt x="3681" y="4704"/>
                    <a:pt x="38380" y="41312"/>
                    <a:pt x="45470" y="44925"/>
                  </a:cubicBezTo>
                  <a:cubicBezTo>
                    <a:pt x="53855" y="48197"/>
                    <a:pt x="60468" y="46152"/>
                    <a:pt x="67012" y="37971"/>
                  </a:cubicBezTo>
                </a:path>
              </a:pathLst>
            </a:custGeom>
            <a:solidFill>
              <a:srgbClr val="AAC5E7"/>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85" name="자유형: 도형 84">
              <a:extLst>
                <a:ext uri="{FF2B5EF4-FFF2-40B4-BE49-F238E27FC236}">
                  <a16:creationId xmlns:a16="http://schemas.microsoft.com/office/drawing/2014/main" id="{1E9603E7-C232-4499-8819-484506D5FB4F}"/>
                </a:ext>
              </a:extLst>
            </p:cNvPr>
            <p:cNvSpPr/>
            <p:nvPr/>
          </p:nvSpPr>
          <p:spPr>
            <a:xfrm>
              <a:off x="5964890" y="922012"/>
              <a:ext cx="381638" cy="1001318"/>
            </a:xfrm>
            <a:custGeom>
              <a:avLst/>
              <a:gdLst>
                <a:gd name="connsiteX0" fmla="*/ 6766 w 381638"/>
                <a:gd name="connsiteY0" fmla="*/ 0 h 1001317"/>
                <a:gd name="connsiteX1" fmla="*/ 27217 w 381638"/>
                <a:gd name="connsiteY1" fmla="*/ 88622 h 1001317"/>
                <a:gd name="connsiteX2" fmla="*/ 50463 w 381638"/>
                <a:gd name="connsiteY2" fmla="*/ 202195 h 1001317"/>
                <a:gd name="connsiteX3" fmla="*/ 67574 w 381638"/>
                <a:gd name="connsiteY3" fmla="*/ 313246 h 1001317"/>
                <a:gd name="connsiteX4" fmla="*/ 71051 w 381638"/>
                <a:gd name="connsiteY4" fmla="*/ 354421 h 1001317"/>
                <a:gd name="connsiteX5" fmla="*/ 78345 w 381638"/>
                <a:gd name="connsiteY5" fmla="*/ 386734 h 1001317"/>
                <a:gd name="connsiteX6" fmla="*/ 85844 w 381638"/>
                <a:gd name="connsiteY6" fmla="*/ 418842 h 1001317"/>
                <a:gd name="connsiteX7" fmla="*/ 93138 w 381638"/>
                <a:gd name="connsiteY7" fmla="*/ 453064 h 1001317"/>
                <a:gd name="connsiteX8" fmla="*/ 96410 w 381638"/>
                <a:gd name="connsiteY8" fmla="*/ 489399 h 1001317"/>
                <a:gd name="connsiteX9" fmla="*/ 102001 w 381638"/>
                <a:gd name="connsiteY9" fmla="*/ 550617 h 1001317"/>
                <a:gd name="connsiteX10" fmla="*/ 116998 w 381638"/>
                <a:gd name="connsiteY10" fmla="*/ 610744 h 1001317"/>
                <a:gd name="connsiteX11" fmla="*/ 119657 w 381638"/>
                <a:gd name="connsiteY11" fmla="*/ 639035 h 1001317"/>
                <a:gd name="connsiteX12" fmla="*/ 111953 w 381638"/>
                <a:gd name="connsiteY12" fmla="*/ 706592 h 1001317"/>
                <a:gd name="connsiteX13" fmla="*/ 96956 w 381638"/>
                <a:gd name="connsiteY13" fmla="*/ 727725 h 1001317"/>
                <a:gd name="connsiteX14" fmla="*/ 55440 w 381638"/>
                <a:gd name="connsiteY14" fmla="*/ 764060 h 1001317"/>
                <a:gd name="connsiteX15" fmla="*/ 51963 w 381638"/>
                <a:gd name="connsiteY15" fmla="*/ 766174 h 1001317"/>
                <a:gd name="connsiteX16" fmla="*/ 11810 w 381638"/>
                <a:gd name="connsiteY16" fmla="*/ 781580 h 1001317"/>
                <a:gd name="connsiteX17" fmla="*/ 2403 w 381638"/>
                <a:gd name="connsiteY17" fmla="*/ 791261 h 1001317"/>
                <a:gd name="connsiteX18" fmla="*/ 5470 w 381638"/>
                <a:gd name="connsiteY18" fmla="*/ 804554 h 1001317"/>
                <a:gd name="connsiteX19" fmla="*/ 59257 w 381638"/>
                <a:gd name="connsiteY19" fmla="*/ 822892 h 1001317"/>
                <a:gd name="connsiteX20" fmla="*/ 90548 w 381638"/>
                <a:gd name="connsiteY20" fmla="*/ 822278 h 1001317"/>
                <a:gd name="connsiteX21" fmla="*/ 106500 w 381638"/>
                <a:gd name="connsiteY21" fmla="*/ 816347 h 1001317"/>
                <a:gd name="connsiteX22" fmla="*/ 138949 w 381638"/>
                <a:gd name="connsiteY22" fmla="*/ 792283 h 1001317"/>
                <a:gd name="connsiteX23" fmla="*/ 172762 w 381638"/>
                <a:gd name="connsiteY23" fmla="*/ 763379 h 1001317"/>
                <a:gd name="connsiteX24" fmla="*/ 175830 w 381638"/>
                <a:gd name="connsiteY24" fmla="*/ 779876 h 1001317"/>
                <a:gd name="connsiteX25" fmla="*/ 218505 w 381638"/>
                <a:gd name="connsiteY25" fmla="*/ 771423 h 1001317"/>
                <a:gd name="connsiteX26" fmla="*/ 219664 w 381638"/>
                <a:gd name="connsiteY26" fmla="*/ 789352 h 1001317"/>
                <a:gd name="connsiteX27" fmla="*/ 218709 w 381638"/>
                <a:gd name="connsiteY27" fmla="*/ 817438 h 1001317"/>
                <a:gd name="connsiteX28" fmla="*/ 219664 w 381638"/>
                <a:gd name="connsiteY28" fmla="*/ 822687 h 1001317"/>
                <a:gd name="connsiteX29" fmla="*/ 236025 w 381638"/>
                <a:gd name="connsiteY29" fmla="*/ 844434 h 1001317"/>
                <a:gd name="connsiteX30" fmla="*/ 239297 w 381638"/>
                <a:gd name="connsiteY30" fmla="*/ 845934 h 1001317"/>
                <a:gd name="connsiteX31" fmla="*/ 223140 w 381638"/>
                <a:gd name="connsiteY31" fmla="*/ 951053 h 1001317"/>
                <a:gd name="connsiteX32" fmla="*/ 226617 w 381638"/>
                <a:gd name="connsiteY32" fmla="*/ 972391 h 1001317"/>
                <a:gd name="connsiteX33" fmla="*/ 250818 w 381638"/>
                <a:gd name="connsiteY33" fmla="*/ 996455 h 1001317"/>
                <a:gd name="connsiteX34" fmla="*/ 284085 w 381638"/>
                <a:gd name="connsiteY34" fmla="*/ 1001295 h 1001317"/>
                <a:gd name="connsiteX35" fmla="*/ 290425 w 381638"/>
                <a:gd name="connsiteY35" fmla="*/ 998569 h 1001317"/>
                <a:gd name="connsiteX36" fmla="*/ 315376 w 381638"/>
                <a:gd name="connsiteY36" fmla="*/ 961415 h 1001317"/>
                <a:gd name="connsiteX37" fmla="*/ 318034 w 381638"/>
                <a:gd name="connsiteY37" fmla="*/ 951940 h 1001317"/>
                <a:gd name="connsiteX38" fmla="*/ 319602 w 381638"/>
                <a:gd name="connsiteY38" fmla="*/ 889427 h 1001317"/>
                <a:gd name="connsiteX39" fmla="*/ 317284 w 381638"/>
                <a:gd name="connsiteY39" fmla="*/ 852273 h 1001317"/>
                <a:gd name="connsiteX40" fmla="*/ 320147 w 381638"/>
                <a:gd name="connsiteY40" fmla="*/ 841912 h 1001317"/>
                <a:gd name="connsiteX41" fmla="*/ 332077 w 381638"/>
                <a:gd name="connsiteY41" fmla="*/ 804349 h 1001317"/>
                <a:gd name="connsiteX42" fmla="*/ 335145 w 381638"/>
                <a:gd name="connsiteY42" fmla="*/ 769310 h 1001317"/>
                <a:gd name="connsiteX43" fmla="*/ 338008 w 381638"/>
                <a:gd name="connsiteY43" fmla="*/ 691186 h 1001317"/>
                <a:gd name="connsiteX44" fmla="*/ 338008 w 381638"/>
                <a:gd name="connsiteY44" fmla="*/ 662486 h 1001317"/>
                <a:gd name="connsiteX45" fmla="*/ 337054 w 381638"/>
                <a:gd name="connsiteY45" fmla="*/ 606994 h 1001317"/>
                <a:gd name="connsiteX46" fmla="*/ 336849 w 381638"/>
                <a:gd name="connsiteY46" fmla="*/ 553139 h 1001317"/>
                <a:gd name="connsiteX47" fmla="*/ 335486 w 381638"/>
                <a:gd name="connsiteY47" fmla="*/ 489195 h 1001317"/>
                <a:gd name="connsiteX48" fmla="*/ 325465 w 381638"/>
                <a:gd name="connsiteY48" fmla="*/ 444202 h 1001317"/>
                <a:gd name="connsiteX49" fmla="*/ 326419 w 381638"/>
                <a:gd name="connsiteY49" fmla="*/ 429818 h 1001317"/>
                <a:gd name="connsiteX50" fmla="*/ 329896 w 381638"/>
                <a:gd name="connsiteY50" fmla="*/ 412912 h 1001317"/>
                <a:gd name="connsiteX51" fmla="*/ 321238 w 381638"/>
                <a:gd name="connsiteY51" fmla="*/ 311610 h 1001317"/>
                <a:gd name="connsiteX52" fmla="*/ 325260 w 381638"/>
                <a:gd name="connsiteY52" fmla="*/ 275274 h 1001317"/>
                <a:gd name="connsiteX53" fmla="*/ 332146 w 381638"/>
                <a:gd name="connsiteY53" fmla="*/ 235394 h 1001317"/>
                <a:gd name="connsiteX54" fmla="*/ 335418 w 381638"/>
                <a:gd name="connsiteY54" fmla="*/ 222919 h 1001317"/>
                <a:gd name="connsiteX55" fmla="*/ 354369 w 381638"/>
                <a:gd name="connsiteY55" fmla="*/ 115959 h 1001317"/>
                <a:gd name="connsiteX56" fmla="*/ 381638 w 381638"/>
                <a:gd name="connsiteY56" fmla="*/ 27337 h 1001317"/>
                <a:gd name="connsiteX57" fmla="*/ 6766 w 381638"/>
                <a:gd name="connsiteY57" fmla="*/ 0 h 10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81638" h="1001317">
                  <a:moveTo>
                    <a:pt x="6766" y="0"/>
                  </a:moveTo>
                  <a:lnTo>
                    <a:pt x="27217" y="88622"/>
                  </a:lnTo>
                  <a:cubicBezTo>
                    <a:pt x="31648" y="126798"/>
                    <a:pt x="45419" y="163951"/>
                    <a:pt x="50463" y="202195"/>
                  </a:cubicBezTo>
                  <a:cubicBezTo>
                    <a:pt x="55235" y="239348"/>
                    <a:pt x="62189" y="276092"/>
                    <a:pt x="67574" y="313246"/>
                  </a:cubicBezTo>
                  <a:cubicBezTo>
                    <a:pt x="69483" y="326743"/>
                    <a:pt x="69142" y="340923"/>
                    <a:pt x="71051" y="354421"/>
                  </a:cubicBezTo>
                  <a:cubicBezTo>
                    <a:pt x="72619" y="365396"/>
                    <a:pt x="75277" y="376167"/>
                    <a:pt x="78345" y="386734"/>
                  </a:cubicBezTo>
                  <a:cubicBezTo>
                    <a:pt x="81413" y="397300"/>
                    <a:pt x="85435" y="407185"/>
                    <a:pt x="85844" y="418842"/>
                  </a:cubicBezTo>
                  <a:cubicBezTo>
                    <a:pt x="86253" y="430227"/>
                    <a:pt x="90071" y="441612"/>
                    <a:pt x="93138" y="453064"/>
                  </a:cubicBezTo>
                  <a:cubicBezTo>
                    <a:pt x="96410" y="465062"/>
                    <a:pt x="96001" y="477129"/>
                    <a:pt x="96410" y="489399"/>
                  </a:cubicBezTo>
                  <a:cubicBezTo>
                    <a:pt x="97160" y="509851"/>
                    <a:pt x="98524" y="530575"/>
                    <a:pt x="102001" y="550617"/>
                  </a:cubicBezTo>
                  <a:cubicBezTo>
                    <a:pt x="105477" y="570864"/>
                    <a:pt x="111408" y="590906"/>
                    <a:pt x="116998" y="610744"/>
                  </a:cubicBezTo>
                  <a:cubicBezTo>
                    <a:pt x="119520" y="620015"/>
                    <a:pt x="121020" y="629082"/>
                    <a:pt x="119657" y="639035"/>
                  </a:cubicBezTo>
                  <a:cubicBezTo>
                    <a:pt x="116589" y="661395"/>
                    <a:pt x="114271" y="684028"/>
                    <a:pt x="111953" y="706592"/>
                  </a:cubicBezTo>
                  <a:cubicBezTo>
                    <a:pt x="110999" y="717363"/>
                    <a:pt x="103500" y="722612"/>
                    <a:pt x="96956" y="727725"/>
                  </a:cubicBezTo>
                  <a:cubicBezTo>
                    <a:pt x="82367" y="738905"/>
                    <a:pt x="66620" y="748176"/>
                    <a:pt x="55440" y="764060"/>
                  </a:cubicBezTo>
                  <a:cubicBezTo>
                    <a:pt x="54690" y="765083"/>
                    <a:pt x="52917" y="766378"/>
                    <a:pt x="51963" y="766174"/>
                  </a:cubicBezTo>
                  <a:cubicBezTo>
                    <a:pt x="36215" y="764060"/>
                    <a:pt x="24695" y="775240"/>
                    <a:pt x="11810" y="781580"/>
                  </a:cubicBezTo>
                  <a:cubicBezTo>
                    <a:pt x="8129" y="783489"/>
                    <a:pt x="5266" y="787716"/>
                    <a:pt x="2403" y="791261"/>
                  </a:cubicBezTo>
                  <a:cubicBezTo>
                    <a:pt x="-2574" y="797191"/>
                    <a:pt x="1039" y="801827"/>
                    <a:pt x="5470" y="804554"/>
                  </a:cubicBezTo>
                  <a:cubicBezTo>
                    <a:pt x="21968" y="815325"/>
                    <a:pt x="39828" y="822278"/>
                    <a:pt x="59257" y="822892"/>
                  </a:cubicBezTo>
                  <a:cubicBezTo>
                    <a:pt x="69619" y="823301"/>
                    <a:pt x="80186" y="823301"/>
                    <a:pt x="90548" y="822278"/>
                  </a:cubicBezTo>
                  <a:cubicBezTo>
                    <a:pt x="95933" y="821665"/>
                    <a:pt x="101319" y="818870"/>
                    <a:pt x="106500" y="816347"/>
                  </a:cubicBezTo>
                  <a:cubicBezTo>
                    <a:pt x="118634" y="810621"/>
                    <a:pt x="129746" y="804077"/>
                    <a:pt x="138949" y="792283"/>
                  </a:cubicBezTo>
                  <a:cubicBezTo>
                    <a:pt x="147811" y="780899"/>
                    <a:pt x="160832" y="773263"/>
                    <a:pt x="172762" y="763379"/>
                  </a:cubicBezTo>
                  <a:cubicBezTo>
                    <a:pt x="173921" y="769310"/>
                    <a:pt x="174875" y="774150"/>
                    <a:pt x="175830" y="779876"/>
                  </a:cubicBezTo>
                  <a:cubicBezTo>
                    <a:pt x="189873" y="777149"/>
                    <a:pt x="203507" y="774422"/>
                    <a:pt x="218505" y="771423"/>
                  </a:cubicBezTo>
                  <a:cubicBezTo>
                    <a:pt x="218914" y="777354"/>
                    <a:pt x="219664" y="783489"/>
                    <a:pt x="219664" y="789352"/>
                  </a:cubicBezTo>
                  <a:cubicBezTo>
                    <a:pt x="219664" y="798623"/>
                    <a:pt x="219118" y="808167"/>
                    <a:pt x="218709" y="817438"/>
                  </a:cubicBezTo>
                  <a:cubicBezTo>
                    <a:pt x="218709" y="819142"/>
                    <a:pt x="218709" y="821460"/>
                    <a:pt x="219664" y="822687"/>
                  </a:cubicBezTo>
                  <a:cubicBezTo>
                    <a:pt x="224845" y="830050"/>
                    <a:pt x="230435" y="837276"/>
                    <a:pt x="236025" y="844434"/>
                  </a:cubicBezTo>
                  <a:cubicBezTo>
                    <a:pt x="237184" y="845729"/>
                    <a:pt x="239297" y="845934"/>
                    <a:pt x="239297" y="845934"/>
                  </a:cubicBezTo>
                  <a:cubicBezTo>
                    <a:pt x="233707" y="881383"/>
                    <a:pt x="227981" y="916013"/>
                    <a:pt x="223140" y="951053"/>
                  </a:cubicBezTo>
                  <a:cubicBezTo>
                    <a:pt x="222186" y="957802"/>
                    <a:pt x="225049" y="965165"/>
                    <a:pt x="226617" y="972391"/>
                  </a:cubicBezTo>
                  <a:cubicBezTo>
                    <a:pt x="231048" y="993728"/>
                    <a:pt x="231048" y="993728"/>
                    <a:pt x="250818" y="996455"/>
                  </a:cubicBezTo>
                  <a:cubicBezTo>
                    <a:pt x="261930" y="998160"/>
                    <a:pt x="272905" y="1000068"/>
                    <a:pt x="284085" y="1001295"/>
                  </a:cubicBezTo>
                  <a:cubicBezTo>
                    <a:pt x="286198" y="1001500"/>
                    <a:pt x="289062" y="1000273"/>
                    <a:pt x="290425" y="998569"/>
                  </a:cubicBezTo>
                  <a:cubicBezTo>
                    <a:pt x="298878" y="986298"/>
                    <a:pt x="307331" y="974095"/>
                    <a:pt x="315376" y="961415"/>
                  </a:cubicBezTo>
                  <a:cubicBezTo>
                    <a:pt x="317080" y="958893"/>
                    <a:pt x="317898" y="955280"/>
                    <a:pt x="318034" y="951940"/>
                  </a:cubicBezTo>
                  <a:cubicBezTo>
                    <a:pt x="318784" y="931284"/>
                    <a:pt x="319602" y="910355"/>
                    <a:pt x="319602" y="889427"/>
                  </a:cubicBezTo>
                  <a:cubicBezTo>
                    <a:pt x="319602" y="877156"/>
                    <a:pt x="317693" y="864749"/>
                    <a:pt x="317284" y="852273"/>
                  </a:cubicBezTo>
                  <a:cubicBezTo>
                    <a:pt x="317080" y="848865"/>
                    <a:pt x="318989" y="845320"/>
                    <a:pt x="320147" y="841912"/>
                  </a:cubicBezTo>
                  <a:cubicBezTo>
                    <a:pt x="323965" y="829232"/>
                    <a:pt x="327442" y="816552"/>
                    <a:pt x="332077" y="804349"/>
                  </a:cubicBezTo>
                  <a:cubicBezTo>
                    <a:pt x="336509" y="792760"/>
                    <a:pt x="336849" y="781308"/>
                    <a:pt x="335145" y="769310"/>
                  </a:cubicBezTo>
                  <a:cubicBezTo>
                    <a:pt x="331328" y="743336"/>
                    <a:pt x="341076" y="717363"/>
                    <a:pt x="338008" y="691186"/>
                  </a:cubicBezTo>
                  <a:cubicBezTo>
                    <a:pt x="336849" y="681710"/>
                    <a:pt x="338008" y="671961"/>
                    <a:pt x="338008" y="662486"/>
                  </a:cubicBezTo>
                  <a:cubicBezTo>
                    <a:pt x="337804" y="643943"/>
                    <a:pt x="337258" y="625537"/>
                    <a:pt x="337054" y="606994"/>
                  </a:cubicBezTo>
                  <a:cubicBezTo>
                    <a:pt x="336849" y="589065"/>
                    <a:pt x="337258" y="571136"/>
                    <a:pt x="336849" y="553139"/>
                  </a:cubicBezTo>
                  <a:cubicBezTo>
                    <a:pt x="336440" y="531802"/>
                    <a:pt x="335282" y="510532"/>
                    <a:pt x="335486" y="489195"/>
                  </a:cubicBezTo>
                  <a:cubicBezTo>
                    <a:pt x="335486" y="473175"/>
                    <a:pt x="332419" y="458177"/>
                    <a:pt x="325465" y="444202"/>
                  </a:cubicBezTo>
                  <a:cubicBezTo>
                    <a:pt x="322806" y="438953"/>
                    <a:pt x="322943" y="434522"/>
                    <a:pt x="326419" y="429818"/>
                  </a:cubicBezTo>
                  <a:cubicBezTo>
                    <a:pt x="330237" y="424978"/>
                    <a:pt x="330441" y="419252"/>
                    <a:pt x="329896" y="412912"/>
                  </a:cubicBezTo>
                  <a:cubicBezTo>
                    <a:pt x="326624" y="379167"/>
                    <a:pt x="323147" y="345559"/>
                    <a:pt x="321238" y="311610"/>
                  </a:cubicBezTo>
                  <a:cubicBezTo>
                    <a:pt x="320489" y="299611"/>
                    <a:pt x="323352" y="287341"/>
                    <a:pt x="325260" y="275274"/>
                  </a:cubicBezTo>
                  <a:cubicBezTo>
                    <a:pt x="327169" y="261981"/>
                    <a:pt x="329692" y="248688"/>
                    <a:pt x="332146" y="235394"/>
                  </a:cubicBezTo>
                  <a:cubicBezTo>
                    <a:pt x="332895" y="231168"/>
                    <a:pt x="335622" y="226941"/>
                    <a:pt x="335418" y="222919"/>
                  </a:cubicBezTo>
                  <a:cubicBezTo>
                    <a:pt x="332350" y="186175"/>
                    <a:pt x="347075" y="150794"/>
                    <a:pt x="354369" y="115959"/>
                  </a:cubicBezTo>
                  <a:cubicBezTo>
                    <a:pt x="357028" y="103074"/>
                    <a:pt x="380070" y="40425"/>
                    <a:pt x="381638" y="27337"/>
                  </a:cubicBezTo>
                  <a:cubicBezTo>
                    <a:pt x="382047" y="23723"/>
                    <a:pt x="6766" y="0"/>
                    <a:pt x="6766" y="0"/>
                  </a:cubicBezTo>
                  <a:close/>
                </a:path>
              </a:pathLst>
            </a:custGeom>
            <a:solidFill>
              <a:srgbClr val="00000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86" name="자유형: 도형 85">
              <a:extLst>
                <a:ext uri="{FF2B5EF4-FFF2-40B4-BE49-F238E27FC236}">
                  <a16:creationId xmlns:a16="http://schemas.microsoft.com/office/drawing/2014/main" id="{20AF1990-C01C-4D3A-8184-D5296B041C4E}"/>
                </a:ext>
              </a:extLst>
            </p:cNvPr>
            <p:cNvSpPr/>
            <p:nvPr/>
          </p:nvSpPr>
          <p:spPr>
            <a:xfrm>
              <a:off x="5367320" y="120113"/>
              <a:ext cx="737309" cy="64361"/>
            </a:xfrm>
            <a:custGeom>
              <a:avLst/>
              <a:gdLst>
                <a:gd name="connsiteX0" fmla="*/ 736997 w 737309"/>
                <a:gd name="connsiteY0" fmla="*/ 25227 h 64361"/>
                <a:gd name="connsiteX1" fmla="*/ 710955 w 737309"/>
                <a:gd name="connsiteY1" fmla="*/ 12411 h 64361"/>
                <a:gd name="connsiteX2" fmla="*/ 36881 w 737309"/>
                <a:gd name="connsiteY2" fmla="*/ 3 h 64361"/>
                <a:gd name="connsiteX3" fmla="*/ 0 w 737309"/>
                <a:gd name="connsiteY3" fmla="*/ 33203 h 64361"/>
                <a:gd name="connsiteX4" fmla="*/ 39403 w 737309"/>
                <a:gd name="connsiteY4" fmla="*/ 64357 h 64361"/>
                <a:gd name="connsiteX5" fmla="*/ 710683 w 737309"/>
                <a:gd name="connsiteY5" fmla="*/ 47996 h 64361"/>
                <a:gd name="connsiteX6" fmla="*/ 736997 w 737309"/>
                <a:gd name="connsiteY6" fmla="*/ 25227 h 6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309" h="64361">
                  <a:moveTo>
                    <a:pt x="736997" y="25227"/>
                  </a:moveTo>
                  <a:cubicBezTo>
                    <a:pt x="734133" y="10434"/>
                    <a:pt x="724385" y="6957"/>
                    <a:pt x="710955" y="12411"/>
                  </a:cubicBezTo>
                  <a:cubicBezTo>
                    <a:pt x="623151" y="10843"/>
                    <a:pt x="173904" y="958"/>
                    <a:pt x="36881" y="3"/>
                  </a:cubicBezTo>
                  <a:cubicBezTo>
                    <a:pt x="11930" y="-133"/>
                    <a:pt x="68" y="3617"/>
                    <a:pt x="0" y="33203"/>
                  </a:cubicBezTo>
                  <a:cubicBezTo>
                    <a:pt x="-68" y="65448"/>
                    <a:pt x="17111" y="64357"/>
                    <a:pt x="39403" y="64357"/>
                  </a:cubicBezTo>
                  <a:cubicBezTo>
                    <a:pt x="120867" y="64493"/>
                    <a:pt x="595951" y="54131"/>
                    <a:pt x="710683" y="47996"/>
                  </a:cubicBezTo>
                  <a:cubicBezTo>
                    <a:pt x="710615" y="51132"/>
                    <a:pt x="740678" y="44246"/>
                    <a:pt x="736997" y="25227"/>
                  </a:cubicBezTo>
                  <a:close/>
                </a:path>
              </a:pathLst>
            </a:custGeom>
            <a:solidFill>
              <a:srgbClr val="39434C"/>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87" name="자유형: 도형 86">
              <a:extLst>
                <a:ext uri="{FF2B5EF4-FFF2-40B4-BE49-F238E27FC236}">
                  <a16:creationId xmlns:a16="http://schemas.microsoft.com/office/drawing/2014/main" id="{44F22C37-9DDC-430E-9895-5C57D60AB933}"/>
                </a:ext>
              </a:extLst>
            </p:cNvPr>
            <p:cNvSpPr/>
            <p:nvPr/>
          </p:nvSpPr>
          <p:spPr>
            <a:xfrm>
              <a:off x="5792599" y="100977"/>
              <a:ext cx="52859" cy="112806"/>
            </a:xfrm>
            <a:custGeom>
              <a:avLst/>
              <a:gdLst>
                <a:gd name="connsiteX0" fmla="*/ 50895 w 52859"/>
                <a:gd name="connsiteY0" fmla="*/ 101217 h 112806"/>
                <a:gd name="connsiteX1" fmla="*/ 50554 w 52859"/>
                <a:gd name="connsiteY1" fmla="*/ 67609 h 112806"/>
                <a:gd name="connsiteX2" fmla="*/ 38351 w 52859"/>
                <a:gd name="connsiteY2" fmla="*/ 47839 h 112806"/>
                <a:gd name="connsiteX3" fmla="*/ 20082 w 52859"/>
                <a:gd name="connsiteY3" fmla="*/ 15458 h 112806"/>
                <a:gd name="connsiteX4" fmla="*/ 15037 w 52859"/>
                <a:gd name="connsiteY4" fmla="*/ 4960 h 112806"/>
                <a:gd name="connsiteX5" fmla="*/ 8901 w 52859"/>
                <a:gd name="connsiteY5" fmla="*/ 52 h 112806"/>
                <a:gd name="connsiteX6" fmla="*/ 2084 w 52859"/>
                <a:gd name="connsiteY6" fmla="*/ 6460 h 112806"/>
                <a:gd name="connsiteX7" fmla="*/ 3721 w 52859"/>
                <a:gd name="connsiteY7" fmla="*/ 33183 h 112806"/>
                <a:gd name="connsiteX8" fmla="*/ 8833 w 52859"/>
                <a:gd name="connsiteY8" fmla="*/ 46885 h 112806"/>
                <a:gd name="connsiteX9" fmla="*/ 33239 w 52859"/>
                <a:gd name="connsiteY9" fmla="*/ 112806 h 112806"/>
                <a:gd name="connsiteX10" fmla="*/ 50895 w 52859"/>
                <a:gd name="connsiteY10" fmla="*/ 101217 h 11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59" h="112806">
                  <a:moveTo>
                    <a:pt x="50895" y="101217"/>
                  </a:moveTo>
                  <a:cubicBezTo>
                    <a:pt x="52940" y="90651"/>
                    <a:pt x="54167" y="78244"/>
                    <a:pt x="50554" y="67609"/>
                  </a:cubicBezTo>
                  <a:cubicBezTo>
                    <a:pt x="47963" y="60042"/>
                    <a:pt x="42987" y="53975"/>
                    <a:pt x="38351" y="47839"/>
                  </a:cubicBezTo>
                  <a:cubicBezTo>
                    <a:pt x="30716" y="37818"/>
                    <a:pt x="24785" y="27047"/>
                    <a:pt x="20082" y="15458"/>
                  </a:cubicBezTo>
                  <a:cubicBezTo>
                    <a:pt x="18582" y="11845"/>
                    <a:pt x="16878" y="8368"/>
                    <a:pt x="15037" y="4960"/>
                  </a:cubicBezTo>
                  <a:cubicBezTo>
                    <a:pt x="13742" y="2506"/>
                    <a:pt x="12242" y="-426"/>
                    <a:pt x="8901" y="52"/>
                  </a:cubicBezTo>
                  <a:cubicBezTo>
                    <a:pt x="5493" y="597"/>
                    <a:pt x="3380" y="3187"/>
                    <a:pt x="2084" y="6460"/>
                  </a:cubicBezTo>
                  <a:cubicBezTo>
                    <a:pt x="-1529" y="15663"/>
                    <a:pt x="-97" y="24457"/>
                    <a:pt x="3721" y="33183"/>
                  </a:cubicBezTo>
                  <a:cubicBezTo>
                    <a:pt x="5288" y="36728"/>
                    <a:pt x="9788" y="45931"/>
                    <a:pt x="8833" y="46885"/>
                  </a:cubicBezTo>
                  <a:cubicBezTo>
                    <a:pt x="8083" y="47635"/>
                    <a:pt x="33239" y="112806"/>
                    <a:pt x="33239" y="112806"/>
                  </a:cubicBezTo>
                  <a:cubicBezTo>
                    <a:pt x="40260" y="108512"/>
                    <a:pt x="47077" y="104149"/>
                    <a:pt x="50895" y="101217"/>
                  </a:cubicBezTo>
                  <a:close/>
                </a:path>
              </a:pathLst>
            </a:custGeom>
            <a:solidFill>
              <a:srgbClr val="FCC880"/>
            </a:solidFill>
            <a:ln w="68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88" name="그룹 87">
            <a:extLst>
              <a:ext uri="{FF2B5EF4-FFF2-40B4-BE49-F238E27FC236}">
                <a16:creationId xmlns:a16="http://schemas.microsoft.com/office/drawing/2014/main" id="{00A5C836-C64F-4BAC-9B5C-56A957EBCCC1}"/>
              </a:ext>
            </a:extLst>
          </p:cNvPr>
          <p:cNvGrpSpPr/>
          <p:nvPr/>
        </p:nvGrpSpPr>
        <p:grpSpPr>
          <a:xfrm>
            <a:off x="4104359" y="2532898"/>
            <a:ext cx="983972" cy="3423167"/>
            <a:chOff x="3333210" y="3843806"/>
            <a:chExt cx="644070" cy="2240674"/>
          </a:xfrm>
        </p:grpSpPr>
        <p:sp>
          <p:nvSpPr>
            <p:cNvPr id="89" name="자유형: 도형 88">
              <a:extLst>
                <a:ext uri="{FF2B5EF4-FFF2-40B4-BE49-F238E27FC236}">
                  <a16:creationId xmlns:a16="http://schemas.microsoft.com/office/drawing/2014/main" id="{AC3FB539-50CF-4F09-A32E-562F12B77CFF}"/>
                </a:ext>
              </a:extLst>
            </p:cNvPr>
            <p:cNvSpPr/>
            <p:nvPr/>
          </p:nvSpPr>
          <p:spPr>
            <a:xfrm>
              <a:off x="3544917" y="3843806"/>
              <a:ext cx="214126" cy="264421"/>
            </a:xfrm>
            <a:custGeom>
              <a:avLst/>
              <a:gdLst>
                <a:gd name="connsiteX0" fmla="*/ 11888 w 214126"/>
                <a:gd name="connsiteY0" fmla="*/ 163717 h 264421"/>
                <a:gd name="connsiteX1" fmla="*/ 20100 w 214126"/>
                <a:gd name="connsiteY1" fmla="*/ 45220 h 264421"/>
                <a:gd name="connsiteX2" fmla="*/ 132899 w 214126"/>
                <a:gd name="connsiteY2" fmla="*/ 2593 h 264421"/>
                <a:gd name="connsiteX3" fmla="*/ 208935 w 214126"/>
                <a:gd name="connsiteY3" fmla="*/ 82038 h 264421"/>
                <a:gd name="connsiteX4" fmla="*/ 209438 w 214126"/>
                <a:gd name="connsiteY4" fmla="*/ 153437 h 264421"/>
                <a:gd name="connsiteX5" fmla="*/ 181448 w 214126"/>
                <a:gd name="connsiteY5" fmla="*/ 232771 h 264421"/>
                <a:gd name="connsiteX6" fmla="*/ 27866 w 214126"/>
                <a:gd name="connsiteY6" fmla="*/ 230256 h 264421"/>
                <a:gd name="connsiteX7" fmla="*/ 11888 w 214126"/>
                <a:gd name="connsiteY7" fmla="*/ 163717 h 26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26" h="264421">
                  <a:moveTo>
                    <a:pt x="11888" y="163717"/>
                  </a:moveTo>
                  <a:cubicBezTo>
                    <a:pt x="-5432" y="122822"/>
                    <a:pt x="-4761" y="81702"/>
                    <a:pt x="20100" y="45220"/>
                  </a:cubicBezTo>
                  <a:cubicBezTo>
                    <a:pt x="46638" y="6224"/>
                    <a:pt x="87310" y="-5955"/>
                    <a:pt x="132899" y="2593"/>
                  </a:cubicBezTo>
                  <a:cubicBezTo>
                    <a:pt x="176364" y="10750"/>
                    <a:pt x="198153" y="41868"/>
                    <a:pt x="208935" y="82038"/>
                  </a:cubicBezTo>
                  <a:cubicBezTo>
                    <a:pt x="215249" y="105614"/>
                    <a:pt x="216254" y="129582"/>
                    <a:pt x="209438" y="153437"/>
                  </a:cubicBezTo>
                  <a:cubicBezTo>
                    <a:pt x="207259" y="182377"/>
                    <a:pt x="199829" y="208524"/>
                    <a:pt x="181448" y="232771"/>
                  </a:cubicBezTo>
                  <a:cubicBezTo>
                    <a:pt x="148654" y="276013"/>
                    <a:pt x="60158" y="274728"/>
                    <a:pt x="27866" y="230256"/>
                  </a:cubicBezTo>
                  <a:cubicBezTo>
                    <a:pt x="12502" y="209194"/>
                    <a:pt x="6077" y="188579"/>
                    <a:pt x="11888" y="163717"/>
                  </a:cubicBezTo>
                  <a:close/>
                </a:path>
              </a:pathLst>
            </a:custGeom>
            <a:solidFill>
              <a:srgbClr val="000000"/>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90" name="자유형: 도형 89">
              <a:extLst>
                <a:ext uri="{FF2B5EF4-FFF2-40B4-BE49-F238E27FC236}">
                  <a16:creationId xmlns:a16="http://schemas.microsoft.com/office/drawing/2014/main" id="{6F3AB089-0ADE-448D-BE3C-4E5EF76136CF}"/>
                </a:ext>
              </a:extLst>
            </p:cNvPr>
            <p:cNvSpPr/>
            <p:nvPr/>
          </p:nvSpPr>
          <p:spPr>
            <a:xfrm>
              <a:off x="3725969" y="5939901"/>
              <a:ext cx="197607" cy="144579"/>
            </a:xfrm>
            <a:custGeom>
              <a:avLst/>
              <a:gdLst>
                <a:gd name="connsiteX0" fmla="*/ 22743 w 197607"/>
                <a:gd name="connsiteY0" fmla="*/ 50504 h 144579"/>
                <a:gd name="connsiteX1" fmla="*/ 144760 w 197607"/>
                <a:gd name="connsiteY1" fmla="*/ 13518 h 144579"/>
                <a:gd name="connsiteX2" fmla="*/ 152582 w 197607"/>
                <a:gd name="connsiteY2" fmla="*/ 10781 h 144579"/>
                <a:gd name="connsiteX3" fmla="*/ 189008 w 197607"/>
                <a:gd name="connsiteY3" fmla="*/ 7150 h 144579"/>
                <a:gd name="connsiteX4" fmla="*/ 188617 w 197607"/>
                <a:gd name="connsiteY4" fmla="*/ 55867 h 144579"/>
                <a:gd name="connsiteX5" fmla="*/ 150347 w 197607"/>
                <a:gd name="connsiteY5" fmla="*/ 95366 h 144579"/>
                <a:gd name="connsiteX6" fmla="*/ 110122 w 197607"/>
                <a:gd name="connsiteY6" fmla="*/ 123747 h 144579"/>
                <a:gd name="connsiteX7" fmla="*/ 17827 w 197607"/>
                <a:gd name="connsiteY7" fmla="*/ 128943 h 144579"/>
                <a:gd name="connsiteX8" fmla="*/ 22743 w 197607"/>
                <a:gd name="connsiteY8" fmla="*/ 50504 h 14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607" h="144579">
                  <a:moveTo>
                    <a:pt x="22743" y="50504"/>
                  </a:moveTo>
                  <a:cubicBezTo>
                    <a:pt x="62857" y="36313"/>
                    <a:pt x="105820" y="31564"/>
                    <a:pt x="144760" y="13518"/>
                  </a:cubicBezTo>
                  <a:cubicBezTo>
                    <a:pt x="147330" y="12569"/>
                    <a:pt x="149900" y="11340"/>
                    <a:pt x="152582" y="10781"/>
                  </a:cubicBezTo>
                  <a:cubicBezTo>
                    <a:pt x="164649" y="8099"/>
                    <a:pt x="175823" y="-9667"/>
                    <a:pt x="189008" y="7150"/>
                  </a:cubicBezTo>
                  <a:cubicBezTo>
                    <a:pt x="201355" y="22905"/>
                    <a:pt x="199679" y="41006"/>
                    <a:pt x="188617" y="55867"/>
                  </a:cubicBezTo>
                  <a:cubicBezTo>
                    <a:pt x="177778" y="70448"/>
                    <a:pt x="163253" y="82292"/>
                    <a:pt x="150347" y="95366"/>
                  </a:cubicBezTo>
                  <a:cubicBezTo>
                    <a:pt x="136827" y="104752"/>
                    <a:pt x="122078" y="112685"/>
                    <a:pt x="110122" y="123747"/>
                  </a:cubicBezTo>
                  <a:cubicBezTo>
                    <a:pt x="80288" y="151290"/>
                    <a:pt x="49895" y="149949"/>
                    <a:pt x="17827" y="128943"/>
                  </a:cubicBezTo>
                  <a:cubicBezTo>
                    <a:pt x="-7760" y="107769"/>
                    <a:pt x="-5526" y="72180"/>
                    <a:pt x="22743" y="50504"/>
                  </a:cubicBezTo>
                  <a:close/>
                </a:path>
              </a:pathLst>
            </a:custGeom>
            <a:solidFill>
              <a:srgbClr val="000000"/>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91" name="자유형: 도형 90">
              <a:extLst>
                <a:ext uri="{FF2B5EF4-FFF2-40B4-BE49-F238E27FC236}">
                  <a16:creationId xmlns:a16="http://schemas.microsoft.com/office/drawing/2014/main" id="{56249897-47B3-437B-BC63-F2955D95B12F}"/>
                </a:ext>
              </a:extLst>
            </p:cNvPr>
            <p:cNvSpPr/>
            <p:nvPr/>
          </p:nvSpPr>
          <p:spPr>
            <a:xfrm>
              <a:off x="3376277" y="5962190"/>
              <a:ext cx="160275" cy="117532"/>
            </a:xfrm>
            <a:custGeom>
              <a:avLst/>
              <a:gdLst>
                <a:gd name="connsiteX0" fmla="*/ 53092 w 160275"/>
                <a:gd name="connsiteY0" fmla="*/ 0 h 117532"/>
                <a:gd name="connsiteX1" fmla="*/ 143152 w 160275"/>
                <a:gd name="connsiteY1" fmla="*/ 35365 h 117532"/>
                <a:gd name="connsiteX2" fmla="*/ 155387 w 160275"/>
                <a:gd name="connsiteY2" fmla="*/ 63020 h 117532"/>
                <a:gd name="connsiteX3" fmla="*/ 148068 w 160275"/>
                <a:gd name="connsiteY3" fmla="*/ 105088 h 117532"/>
                <a:gd name="connsiteX4" fmla="*/ 96390 w 160275"/>
                <a:gd name="connsiteY4" fmla="*/ 112687 h 117532"/>
                <a:gd name="connsiteX5" fmla="*/ 64322 w 160275"/>
                <a:gd name="connsiteY5" fmla="*/ 96820 h 117532"/>
                <a:gd name="connsiteX6" fmla="*/ 35940 w 160275"/>
                <a:gd name="connsiteY6" fmla="*/ 79501 h 117532"/>
                <a:gd name="connsiteX7" fmla="*/ 967 w 160275"/>
                <a:gd name="connsiteY7" fmla="*/ 25756 h 117532"/>
                <a:gd name="connsiteX8" fmla="*/ 53092 w 160275"/>
                <a:gd name="connsiteY8" fmla="*/ 0 h 11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275" h="117532">
                  <a:moveTo>
                    <a:pt x="53092" y="0"/>
                  </a:moveTo>
                  <a:cubicBezTo>
                    <a:pt x="81473" y="15979"/>
                    <a:pt x="112033" y="26426"/>
                    <a:pt x="143152" y="35365"/>
                  </a:cubicBezTo>
                  <a:cubicBezTo>
                    <a:pt x="147286" y="44583"/>
                    <a:pt x="151756" y="53634"/>
                    <a:pt x="155387" y="63020"/>
                  </a:cubicBezTo>
                  <a:cubicBezTo>
                    <a:pt x="161309" y="78384"/>
                    <a:pt x="164773" y="94138"/>
                    <a:pt x="148068" y="105088"/>
                  </a:cubicBezTo>
                  <a:cubicBezTo>
                    <a:pt x="132369" y="115424"/>
                    <a:pt x="115553" y="122855"/>
                    <a:pt x="96390" y="112687"/>
                  </a:cubicBezTo>
                  <a:cubicBezTo>
                    <a:pt x="85887" y="107100"/>
                    <a:pt x="75048" y="102128"/>
                    <a:pt x="64322" y="96820"/>
                  </a:cubicBezTo>
                  <a:cubicBezTo>
                    <a:pt x="54880" y="91010"/>
                    <a:pt x="45717" y="84641"/>
                    <a:pt x="35940" y="79501"/>
                  </a:cubicBezTo>
                  <a:cubicBezTo>
                    <a:pt x="14096" y="67936"/>
                    <a:pt x="-4508" y="52572"/>
                    <a:pt x="967" y="25756"/>
                  </a:cubicBezTo>
                  <a:cubicBezTo>
                    <a:pt x="6665" y="-1732"/>
                    <a:pt x="33259" y="3911"/>
                    <a:pt x="53092" y="0"/>
                  </a:cubicBezTo>
                  <a:close/>
                </a:path>
              </a:pathLst>
            </a:custGeom>
            <a:solidFill>
              <a:srgbClr val="000001"/>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92" name="자유형: 도형 91">
              <a:extLst>
                <a:ext uri="{FF2B5EF4-FFF2-40B4-BE49-F238E27FC236}">
                  <a16:creationId xmlns:a16="http://schemas.microsoft.com/office/drawing/2014/main" id="{AE1A0609-A1A0-4949-B7DA-C84EE44D2F5C}"/>
                </a:ext>
              </a:extLst>
            </p:cNvPr>
            <p:cNvSpPr/>
            <p:nvPr/>
          </p:nvSpPr>
          <p:spPr>
            <a:xfrm>
              <a:off x="3544891" y="3997299"/>
              <a:ext cx="215492" cy="145076"/>
            </a:xfrm>
            <a:custGeom>
              <a:avLst/>
              <a:gdLst>
                <a:gd name="connsiteX0" fmla="*/ 11914 w 215492"/>
                <a:gd name="connsiteY0" fmla="*/ 10224 h 145076"/>
                <a:gd name="connsiteX1" fmla="*/ 15378 w 215492"/>
                <a:gd name="connsiteY1" fmla="*/ 23632 h 145076"/>
                <a:gd name="connsiteX2" fmla="*/ 117002 w 215492"/>
                <a:gd name="connsiteY2" fmla="*/ 100451 h 145076"/>
                <a:gd name="connsiteX3" fmla="*/ 192704 w 215492"/>
                <a:gd name="connsiteY3" fmla="*/ 42292 h 145076"/>
                <a:gd name="connsiteX4" fmla="*/ 209409 w 215492"/>
                <a:gd name="connsiteY4" fmla="*/ 0 h 145076"/>
                <a:gd name="connsiteX5" fmla="*/ 194045 w 215492"/>
                <a:gd name="connsiteY5" fmla="*/ 73579 h 145076"/>
                <a:gd name="connsiteX6" fmla="*/ 173541 w 215492"/>
                <a:gd name="connsiteY6" fmla="*/ 134363 h 145076"/>
                <a:gd name="connsiteX7" fmla="*/ 154490 w 215492"/>
                <a:gd name="connsiteY7" fmla="*/ 144364 h 145076"/>
                <a:gd name="connsiteX8" fmla="*/ 57447 w 215492"/>
                <a:gd name="connsiteY8" fmla="*/ 144364 h 145076"/>
                <a:gd name="connsiteX9" fmla="*/ 38340 w 215492"/>
                <a:gd name="connsiteY9" fmla="*/ 134363 h 145076"/>
                <a:gd name="connsiteX10" fmla="*/ 10126 w 215492"/>
                <a:gd name="connsiteY10" fmla="*/ 64919 h 145076"/>
                <a:gd name="connsiteX11" fmla="*/ 11914 w 215492"/>
                <a:gd name="connsiteY11" fmla="*/ 10224 h 14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492" h="145076">
                  <a:moveTo>
                    <a:pt x="11914" y="10224"/>
                  </a:moveTo>
                  <a:cubicBezTo>
                    <a:pt x="13087" y="14693"/>
                    <a:pt x="14260" y="19163"/>
                    <a:pt x="15378" y="23632"/>
                  </a:cubicBezTo>
                  <a:cubicBezTo>
                    <a:pt x="29959" y="84641"/>
                    <a:pt x="53592" y="102519"/>
                    <a:pt x="117002" y="100451"/>
                  </a:cubicBezTo>
                  <a:cubicBezTo>
                    <a:pt x="155887" y="99166"/>
                    <a:pt x="180692" y="79389"/>
                    <a:pt x="192704" y="42292"/>
                  </a:cubicBezTo>
                  <a:cubicBezTo>
                    <a:pt x="197341" y="27934"/>
                    <a:pt x="194101" y="10168"/>
                    <a:pt x="209409" y="0"/>
                  </a:cubicBezTo>
                  <a:cubicBezTo>
                    <a:pt x="219633" y="27711"/>
                    <a:pt x="218515" y="51678"/>
                    <a:pt x="194045" y="73579"/>
                  </a:cubicBezTo>
                  <a:cubicBezTo>
                    <a:pt x="177172" y="88663"/>
                    <a:pt x="179072" y="113525"/>
                    <a:pt x="173541" y="134363"/>
                  </a:cubicBezTo>
                  <a:cubicBezTo>
                    <a:pt x="168792" y="140677"/>
                    <a:pt x="162032" y="144140"/>
                    <a:pt x="154490" y="144364"/>
                  </a:cubicBezTo>
                  <a:cubicBezTo>
                    <a:pt x="122142" y="145314"/>
                    <a:pt x="89795" y="145314"/>
                    <a:pt x="57447" y="144364"/>
                  </a:cubicBezTo>
                  <a:cubicBezTo>
                    <a:pt x="49848" y="144140"/>
                    <a:pt x="43200" y="140621"/>
                    <a:pt x="38340" y="134363"/>
                  </a:cubicBezTo>
                  <a:cubicBezTo>
                    <a:pt x="31412" y="110396"/>
                    <a:pt x="30798" y="85479"/>
                    <a:pt x="10126" y="64919"/>
                  </a:cubicBezTo>
                  <a:cubicBezTo>
                    <a:pt x="-2779" y="52181"/>
                    <a:pt x="-4567" y="28046"/>
                    <a:pt x="11914" y="10224"/>
                  </a:cubicBezTo>
                  <a:close/>
                </a:path>
              </a:pathLst>
            </a:custGeom>
            <a:solidFill>
              <a:srgbClr val="FCC0B5"/>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93" name="자유형: 도형 92">
              <a:extLst>
                <a:ext uri="{FF2B5EF4-FFF2-40B4-BE49-F238E27FC236}">
                  <a16:creationId xmlns:a16="http://schemas.microsoft.com/office/drawing/2014/main" id="{5CD4FB0C-CCFE-4B29-9A99-F8DEC195B0B4}"/>
                </a:ext>
              </a:extLst>
            </p:cNvPr>
            <p:cNvSpPr/>
            <p:nvPr/>
          </p:nvSpPr>
          <p:spPr>
            <a:xfrm>
              <a:off x="3578106" y="4131662"/>
              <a:ext cx="142337" cy="28157"/>
            </a:xfrm>
            <a:custGeom>
              <a:avLst/>
              <a:gdLst>
                <a:gd name="connsiteX0" fmla="*/ 5069 w 142337"/>
                <a:gd name="connsiteY0" fmla="*/ 0 h 28157"/>
                <a:gd name="connsiteX1" fmla="*/ 140270 w 142337"/>
                <a:gd name="connsiteY1" fmla="*/ 0 h 28157"/>
                <a:gd name="connsiteX2" fmla="*/ 142337 w 142337"/>
                <a:gd name="connsiteY2" fmla="*/ 26873 h 28157"/>
                <a:gd name="connsiteX3" fmla="*/ 3560 w 142337"/>
                <a:gd name="connsiteY3" fmla="*/ 28158 h 28157"/>
                <a:gd name="connsiteX4" fmla="*/ 5069 w 142337"/>
                <a:gd name="connsiteY4" fmla="*/ 0 h 28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7" h="28157">
                  <a:moveTo>
                    <a:pt x="5069" y="0"/>
                  </a:moveTo>
                  <a:cubicBezTo>
                    <a:pt x="50154" y="0"/>
                    <a:pt x="95184" y="0"/>
                    <a:pt x="140270" y="0"/>
                  </a:cubicBezTo>
                  <a:cubicBezTo>
                    <a:pt x="140941" y="8939"/>
                    <a:pt x="141611" y="17934"/>
                    <a:pt x="142337" y="26873"/>
                  </a:cubicBezTo>
                  <a:cubicBezTo>
                    <a:pt x="96022" y="23074"/>
                    <a:pt x="49707" y="17487"/>
                    <a:pt x="3560" y="28158"/>
                  </a:cubicBezTo>
                  <a:cubicBezTo>
                    <a:pt x="-5323" y="18269"/>
                    <a:pt x="5236" y="9442"/>
                    <a:pt x="5069" y="0"/>
                  </a:cubicBezTo>
                  <a:close/>
                </a:path>
              </a:pathLst>
            </a:custGeom>
            <a:solidFill>
              <a:srgbClr val="FCFCFC"/>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94" name="자유형: 도형 93">
              <a:extLst>
                <a:ext uri="{FF2B5EF4-FFF2-40B4-BE49-F238E27FC236}">
                  <a16:creationId xmlns:a16="http://schemas.microsoft.com/office/drawing/2014/main" id="{8072293D-FF97-4AC2-AB58-146B211DF0FE}"/>
                </a:ext>
              </a:extLst>
            </p:cNvPr>
            <p:cNvSpPr/>
            <p:nvPr/>
          </p:nvSpPr>
          <p:spPr>
            <a:xfrm>
              <a:off x="3401826" y="4937922"/>
              <a:ext cx="44079" cy="59700"/>
            </a:xfrm>
            <a:custGeom>
              <a:avLst/>
              <a:gdLst>
                <a:gd name="connsiteX0" fmla="*/ 0 w 44079"/>
                <a:gd name="connsiteY0" fmla="*/ 19084 h 59700"/>
                <a:gd name="connsiteX1" fmla="*/ 44080 w 44079"/>
                <a:gd name="connsiteY1" fmla="*/ 3273 h 59700"/>
                <a:gd name="connsiteX2" fmla="*/ 38549 w 44079"/>
                <a:gd name="connsiteY2" fmla="*/ 59700 h 59700"/>
                <a:gd name="connsiteX3" fmla="*/ 0 w 44079"/>
                <a:gd name="connsiteY3" fmla="*/ 19084 h 59700"/>
              </a:gdLst>
              <a:ahLst/>
              <a:cxnLst>
                <a:cxn ang="0">
                  <a:pos x="connsiteX0" y="connsiteY0"/>
                </a:cxn>
                <a:cxn ang="0">
                  <a:pos x="connsiteX1" y="connsiteY1"/>
                </a:cxn>
                <a:cxn ang="0">
                  <a:pos x="connsiteX2" y="connsiteY2"/>
                </a:cxn>
                <a:cxn ang="0">
                  <a:pos x="connsiteX3" y="connsiteY3"/>
                </a:cxn>
              </a:cxnLst>
              <a:rect l="l" t="t" r="r" b="b"/>
              <a:pathLst>
                <a:path w="44079" h="59700">
                  <a:moveTo>
                    <a:pt x="0" y="19084"/>
                  </a:moveTo>
                  <a:cubicBezTo>
                    <a:pt x="13911" y="11542"/>
                    <a:pt x="23576" y="-7621"/>
                    <a:pt x="44080" y="3273"/>
                  </a:cubicBezTo>
                  <a:cubicBezTo>
                    <a:pt x="35700" y="20760"/>
                    <a:pt x="43242" y="39811"/>
                    <a:pt x="38549" y="59700"/>
                  </a:cubicBezTo>
                  <a:cubicBezTo>
                    <a:pt x="18101" y="52493"/>
                    <a:pt x="12961" y="31878"/>
                    <a:pt x="0" y="19084"/>
                  </a:cubicBezTo>
                  <a:close/>
                </a:path>
              </a:pathLst>
            </a:custGeom>
            <a:solidFill>
              <a:srgbClr val="F8C0B6"/>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95" name="자유형: 도형 94">
              <a:extLst>
                <a:ext uri="{FF2B5EF4-FFF2-40B4-BE49-F238E27FC236}">
                  <a16:creationId xmlns:a16="http://schemas.microsoft.com/office/drawing/2014/main" id="{3C3DEBEB-5F07-4AD8-8E87-6910287ACD50}"/>
                </a:ext>
              </a:extLst>
            </p:cNvPr>
            <p:cNvSpPr/>
            <p:nvPr/>
          </p:nvSpPr>
          <p:spPr>
            <a:xfrm>
              <a:off x="3871567" y="4931642"/>
              <a:ext cx="39610" cy="48493"/>
            </a:xfrm>
            <a:custGeom>
              <a:avLst/>
              <a:gdLst>
                <a:gd name="connsiteX0" fmla="*/ 0 w 39610"/>
                <a:gd name="connsiteY0" fmla="*/ 48494 h 48493"/>
                <a:gd name="connsiteX1" fmla="*/ 0 w 39610"/>
                <a:gd name="connsiteY1" fmla="*/ 0 h 48493"/>
                <a:gd name="connsiteX2" fmla="*/ 39611 w 39610"/>
                <a:gd name="connsiteY2" fmla="*/ 8995 h 48493"/>
                <a:gd name="connsiteX3" fmla="*/ 0 w 39610"/>
                <a:gd name="connsiteY3" fmla="*/ 48494 h 48493"/>
              </a:gdLst>
              <a:ahLst/>
              <a:cxnLst>
                <a:cxn ang="0">
                  <a:pos x="connsiteX0" y="connsiteY0"/>
                </a:cxn>
                <a:cxn ang="0">
                  <a:pos x="connsiteX1" y="connsiteY1"/>
                </a:cxn>
                <a:cxn ang="0">
                  <a:pos x="connsiteX2" y="connsiteY2"/>
                </a:cxn>
                <a:cxn ang="0">
                  <a:pos x="connsiteX3" y="connsiteY3"/>
                </a:cxn>
              </a:cxnLst>
              <a:rect l="l" t="t" r="r" b="b"/>
              <a:pathLst>
                <a:path w="39610" h="48493">
                  <a:moveTo>
                    <a:pt x="0" y="48494"/>
                  </a:moveTo>
                  <a:cubicBezTo>
                    <a:pt x="0" y="32851"/>
                    <a:pt x="0" y="17208"/>
                    <a:pt x="0" y="0"/>
                  </a:cubicBezTo>
                  <a:cubicBezTo>
                    <a:pt x="13688" y="3129"/>
                    <a:pt x="26649" y="6034"/>
                    <a:pt x="39611" y="8995"/>
                  </a:cubicBezTo>
                  <a:cubicBezTo>
                    <a:pt x="31678" y="27487"/>
                    <a:pt x="19275" y="41454"/>
                    <a:pt x="0" y="48494"/>
                  </a:cubicBezTo>
                  <a:close/>
                </a:path>
              </a:pathLst>
            </a:custGeom>
            <a:solidFill>
              <a:srgbClr val="F9C2B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96" name="자유형: 도형 95">
              <a:extLst>
                <a:ext uri="{FF2B5EF4-FFF2-40B4-BE49-F238E27FC236}">
                  <a16:creationId xmlns:a16="http://schemas.microsoft.com/office/drawing/2014/main" id="{FC6E1921-7C69-4A5A-8111-662A11FB1A5A}"/>
                </a:ext>
              </a:extLst>
            </p:cNvPr>
            <p:cNvSpPr/>
            <p:nvPr/>
          </p:nvSpPr>
          <p:spPr>
            <a:xfrm>
              <a:off x="3821071" y="4572129"/>
              <a:ext cx="43139" cy="226713"/>
            </a:xfrm>
            <a:custGeom>
              <a:avLst/>
              <a:gdLst>
                <a:gd name="connsiteX0" fmla="*/ 24685 w 43139"/>
                <a:gd name="connsiteY0" fmla="*/ 0 h 226713"/>
                <a:gd name="connsiteX1" fmla="*/ 38261 w 43139"/>
                <a:gd name="connsiteY1" fmla="*/ 226714 h 226713"/>
                <a:gd name="connsiteX2" fmla="*/ 24685 w 43139"/>
                <a:gd name="connsiteY2" fmla="*/ 0 h 226713"/>
              </a:gdLst>
              <a:ahLst/>
              <a:cxnLst>
                <a:cxn ang="0">
                  <a:pos x="connsiteX0" y="connsiteY0"/>
                </a:cxn>
                <a:cxn ang="0">
                  <a:pos x="connsiteX1" y="connsiteY1"/>
                </a:cxn>
                <a:cxn ang="0">
                  <a:pos x="connsiteX2" y="connsiteY2"/>
                </a:cxn>
              </a:cxnLst>
              <a:rect l="l" t="t" r="r" b="b"/>
              <a:pathLst>
                <a:path w="43139" h="226713">
                  <a:moveTo>
                    <a:pt x="24685" y="0"/>
                  </a:moveTo>
                  <a:cubicBezTo>
                    <a:pt x="37367" y="77098"/>
                    <a:pt x="50496" y="149336"/>
                    <a:pt x="38261" y="226714"/>
                  </a:cubicBezTo>
                  <a:cubicBezTo>
                    <a:pt x="9098" y="151906"/>
                    <a:pt x="-23753" y="80897"/>
                    <a:pt x="24685" y="0"/>
                  </a:cubicBezTo>
                  <a:close/>
                </a:path>
              </a:pathLst>
            </a:custGeom>
            <a:solidFill>
              <a:srgbClr val="919EA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97" name="자유형: 도형 96">
              <a:extLst>
                <a:ext uri="{FF2B5EF4-FFF2-40B4-BE49-F238E27FC236}">
                  <a16:creationId xmlns:a16="http://schemas.microsoft.com/office/drawing/2014/main" id="{36E10670-17A6-4DCD-83A4-338D81089B9F}"/>
                </a:ext>
              </a:extLst>
            </p:cNvPr>
            <p:cNvSpPr/>
            <p:nvPr/>
          </p:nvSpPr>
          <p:spPr>
            <a:xfrm>
              <a:off x="3438135" y="4563302"/>
              <a:ext cx="36685" cy="233250"/>
            </a:xfrm>
            <a:custGeom>
              <a:avLst/>
              <a:gdLst>
                <a:gd name="connsiteX0" fmla="*/ 9558 w 36685"/>
                <a:gd name="connsiteY0" fmla="*/ 233251 h 233250"/>
                <a:gd name="connsiteX1" fmla="*/ 14587 w 36685"/>
                <a:gd name="connsiteY1" fmla="*/ 0 h 233250"/>
                <a:gd name="connsiteX2" fmla="*/ 9558 w 36685"/>
                <a:gd name="connsiteY2" fmla="*/ 233251 h 233250"/>
              </a:gdLst>
              <a:ahLst/>
              <a:cxnLst>
                <a:cxn ang="0">
                  <a:pos x="connsiteX0" y="connsiteY0"/>
                </a:cxn>
                <a:cxn ang="0">
                  <a:pos x="connsiteX1" y="connsiteY1"/>
                </a:cxn>
                <a:cxn ang="0">
                  <a:pos x="connsiteX2" y="connsiteY2"/>
                </a:cxn>
              </a:cxnLst>
              <a:rect l="l" t="t" r="r" b="b"/>
              <a:pathLst>
                <a:path w="36685" h="233250">
                  <a:moveTo>
                    <a:pt x="9558" y="233251"/>
                  </a:moveTo>
                  <a:cubicBezTo>
                    <a:pt x="-8152" y="156767"/>
                    <a:pt x="1849" y="81400"/>
                    <a:pt x="14587" y="0"/>
                  </a:cubicBezTo>
                  <a:cubicBezTo>
                    <a:pt x="63974" y="83300"/>
                    <a:pt x="16095" y="157717"/>
                    <a:pt x="9558" y="233251"/>
                  </a:cubicBezTo>
                  <a:close/>
                </a:path>
              </a:pathLst>
            </a:custGeom>
            <a:solidFill>
              <a:srgbClr val="919EA7"/>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98" name="자유형: 도형 97">
              <a:extLst>
                <a:ext uri="{FF2B5EF4-FFF2-40B4-BE49-F238E27FC236}">
                  <a16:creationId xmlns:a16="http://schemas.microsoft.com/office/drawing/2014/main" id="{DE7C831F-4F31-4DA8-8E4C-D9F21435EA2C}"/>
                </a:ext>
              </a:extLst>
            </p:cNvPr>
            <p:cNvSpPr/>
            <p:nvPr/>
          </p:nvSpPr>
          <p:spPr>
            <a:xfrm>
              <a:off x="3333210" y="4140300"/>
              <a:ext cx="644070" cy="1859589"/>
            </a:xfrm>
            <a:custGeom>
              <a:avLst/>
              <a:gdLst>
                <a:gd name="connsiteX0" fmla="*/ 643502 w 644070"/>
                <a:gd name="connsiteY0" fmla="*/ 519654 h 1859589"/>
                <a:gd name="connsiteX1" fmla="*/ 568303 w 644070"/>
                <a:gd name="connsiteY1" fmla="*/ 121200 h 1859589"/>
                <a:gd name="connsiteX2" fmla="*/ 548637 w 644070"/>
                <a:gd name="connsiteY2" fmla="*/ 101814 h 1859589"/>
                <a:gd name="connsiteX3" fmla="*/ 387234 w 644070"/>
                <a:gd name="connsiteY3" fmla="*/ 18235 h 1859589"/>
                <a:gd name="connsiteX4" fmla="*/ 255384 w 644070"/>
                <a:gd name="connsiteY4" fmla="*/ 11307 h 1859589"/>
                <a:gd name="connsiteX5" fmla="*/ 248457 w 644070"/>
                <a:gd name="connsiteY5" fmla="*/ 19576 h 1859589"/>
                <a:gd name="connsiteX6" fmla="*/ 231305 w 644070"/>
                <a:gd name="connsiteY6" fmla="*/ 27844 h 1859589"/>
                <a:gd name="connsiteX7" fmla="*/ 60739 w 644070"/>
                <a:gd name="connsiteY7" fmla="*/ 118910 h 1859589"/>
                <a:gd name="connsiteX8" fmla="*/ 46101 w 644070"/>
                <a:gd name="connsiteY8" fmla="*/ 136341 h 1859589"/>
                <a:gd name="connsiteX9" fmla="*/ 1686 w 644070"/>
                <a:gd name="connsiteY9" fmla="*/ 438812 h 1859589"/>
                <a:gd name="connsiteX10" fmla="*/ 47777 w 644070"/>
                <a:gd name="connsiteY10" fmla="*/ 801566 h 1859589"/>
                <a:gd name="connsiteX11" fmla="*/ 63029 w 644070"/>
                <a:gd name="connsiteY11" fmla="*/ 816762 h 1859589"/>
                <a:gd name="connsiteX12" fmla="*/ 107109 w 644070"/>
                <a:gd name="connsiteY12" fmla="*/ 800951 h 1859589"/>
                <a:gd name="connsiteX13" fmla="*/ 111914 w 644070"/>
                <a:gd name="connsiteY13" fmla="*/ 1099289 h 1859589"/>
                <a:gd name="connsiteX14" fmla="*/ 77276 w 644070"/>
                <a:gd name="connsiteY14" fmla="*/ 1560314 h 1859589"/>
                <a:gd name="connsiteX15" fmla="*/ 96103 w 644070"/>
                <a:gd name="connsiteY15" fmla="*/ 1822002 h 1859589"/>
                <a:gd name="connsiteX16" fmla="*/ 186163 w 644070"/>
                <a:gd name="connsiteY16" fmla="*/ 1857367 h 1859589"/>
                <a:gd name="connsiteX17" fmla="*/ 187783 w 644070"/>
                <a:gd name="connsiteY17" fmla="*/ 1844517 h 1859589"/>
                <a:gd name="connsiteX18" fmla="*/ 187783 w 644070"/>
                <a:gd name="connsiteY18" fmla="*/ 1844517 h 1859589"/>
                <a:gd name="connsiteX19" fmla="*/ 209293 w 644070"/>
                <a:gd name="connsiteY19" fmla="*/ 1645570 h 1859589"/>
                <a:gd name="connsiteX20" fmla="*/ 309186 w 644070"/>
                <a:gd name="connsiteY20" fmla="*/ 1030291 h 1859589"/>
                <a:gd name="connsiteX21" fmla="*/ 319130 w 644070"/>
                <a:gd name="connsiteY21" fmla="*/ 1010793 h 1859589"/>
                <a:gd name="connsiteX22" fmla="*/ 347791 w 644070"/>
                <a:gd name="connsiteY22" fmla="*/ 1213875 h 1859589"/>
                <a:gd name="connsiteX23" fmla="*/ 378630 w 644070"/>
                <a:gd name="connsiteY23" fmla="*/ 1448634 h 1859589"/>
                <a:gd name="connsiteX24" fmla="*/ 380864 w 644070"/>
                <a:gd name="connsiteY24" fmla="*/ 1467964 h 1859589"/>
                <a:gd name="connsiteX25" fmla="*/ 415391 w 644070"/>
                <a:gd name="connsiteY25" fmla="*/ 1850216 h 1859589"/>
                <a:gd name="connsiteX26" fmla="*/ 415112 w 644070"/>
                <a:gd name="connsiteY26" fmla="*/ 1850942 h 1859589"/>
                <a:gd name="connsiteX27" fmla="*/ 536905 w 644070"/>
                <a:gd name="connsiteY27" fmla="*/ 1818482 h 1859589"/>
                <a:gd name="connsiteX28" fmla="*/ 537408 w 644070"/>
                <a:gd name="connsiteY28" fmla="*/ 1813175 h 1859589"/>
                <a:gd name="connsiteX29" fmla="*/ 533162 w 644070"/>
                <a:gd name="connsiteY29" fmla="*/ 1800549 h 1859589"/>
                <a:gd name="connsiteX30" fmla="*/ 517351 w 644070"/>
                <a:gd name="connsiteY30" fmla="*/ 1391033 h 1859589"/>
                <a:gd name="connsiteX31" fmla="*/ 538358 w 644070"/>
                <a:gd name="connsiteY31" fmla="*/ 839891 h 1859589"/>
                <a:gd name="connsiteX32" fmla="*/ 538358 w 644070"/>
                <a:gd name="connsiteY32" fmla="*/ 839891 h 1859589"/>
                <a:gd name="connsiteX33" fmla="*/ 538358 w 644070"/>
                <a:gd name="connsiteY33" fmla="*/ 839891 h 1859589"/>
                <a:gd name="connsiteX34" fmla="*/ 538358 w 644070"/>
                <a:gd name="connsiteY34" fmla="*/ 791398 h 1859589"/>
                <a:gd name="connsiteX35" fmla="*/ 577968 w 644070"/>
                <a:gd name="connsiteY35" fmla="*/ 800393 h 1859589"/>
                <a:gd name="connsiteX36" fmla="*/ 577968 w 644070"/>
                <a:gd name="connsiteY36" fmla="*/ 800393 h 1859589"/>
                <a:gd name="connsiteX37" fmla="*/ 577968 w 644070"/>
                <a:gd name="connsiteY37" fmla="*/ 800393 h 1859589"/>
                <a:gd name="connsiteX38" fmla="*/ 621546 w 644070"/>
                <a:gd name="connsiteY38" fmla="*/ 760335 h 1859589"/>
                <a:gd name="connsiteX39" fmla="*/ 625121 w 644070"/>
                <a:gd name="connsiteY39" fmla="*/ 727149 h 1859589"/>
                <a:gd name="connsiteX40" fmla="*/ 643502 w 644070"/>
                <a:gd name="connsiteY40" fmla="*/ 519654 h 185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44070" h="1859589">
                  <a:moveTo>
                    <a:pt x="643502" y="519654"/>
                  </a:moveTo>
                  <a:cubicBezTo>
                    <a:pt x="636127" y="383391"/>
                    <a:pt x="599645" y="252826"/>
                    <a:pt x="568303" y="121200"/>
                  </a:cubicBezTo>
                  <a:cubicBezTo>
                    <a:pt x="565565" y="109803"/>
                    <a:pt x="560537" y="104440"/>
                    <a:pt x="548637" y="101814"/>
                  </a:cubicBezTo>
                  <a:cubicBezTo>
                    <a:pt x="487461" y="88461"/>
                    <a:pt x="434219" y="59298"/>
                    <a:pt x="387234" y="18235"/>
                  </a:cubicBezTo>
                  <a:cubicBezTo>
                    <a:pt x="344550" y="-8079"/>
                    <a:pt x="300079" y="-1766"/>
                    <a:pt x="255384" y="11307"/>
                  </a:cubicBezTo>
                  <a:cubicBezTo>
                    <a:pt x="251976" y="12313"/>
                    <a:pt x="250021" y="16168"/>
                    <a:pt x="248457" y="19576"/>
                  </a:cubicBezTo>
                  <a:cubicBezTo>
                    <a:pt x="242702" y="22257"/>
                    <a:pt x="235942" y="23822"/>
                    <a:pt x="231305" y="27844"/>
                  </a:cubicBezTo>
                  <a:cubicBezTo>
                    <a:pt x="181191" y="70919"/>
                    <a:pt x="123814" y="100306"/>
                    <a:pt x="60739" y="118910"/>
                  </a:cubicBezTo>
                  <a:cubicBezTo>
                    <a:pt x="51074" y="121759"/>
                    <a:pt x="47833" y="127123"/>
                    <a:pt x="46101" y="136341"/>
                  </a:cubicBezTo>
                  <a:cubicBezTo>
                    <a:pt x="27106" y="236569"/>
                    <a:pt x="8502" y="336853"/>
                    <a:pt x="1686" y="438812"/>
                  </a:cubicBezTo>
                  <a:cubicBezTo>
                    <a:pt x="-6639" y="562728"/>
                    <a:pt x="16994" y="682622"/>
                    <a:pt x="47777" y="801566"/>
                  </a:cubicBezTo>
                  <a:cubicBezTo>
                    <a:pt x="49789" y="809331"/>
                    <a:pt x="50627" y="819053"/>
                    <a:pt x="63029" y="816762"/>
                  </a:cubicBezTo>
                  <a:cubicBezTo>
                    <a:pt x="81522" y="822069"/>
                    <a:pt x="91131" y="802627"/>
                    <a:pt x="107109" y="800951"/>
                  </a:cubicBezTo>
                  <a:cubicBezTo>
                    <a:pt x="109400" y="900397"/>
                    <a:pt x="109121" y="999843"/>
                    <a:pt x="111914" y="1099289"/>
                  </a:cubicBezTo>
                  <a:cubicBezTo>
                    <a:pt x="116328" y="1253876"/>
                    <a:pt x="95600" y="1407123"/>
                    <a:pt x="77276" y="1560314"/>
                  </a:cubicBezTo>
                  <a:cubicBezTo>
                    <a:pt x="66717" y="1648698"/>
                    <a:pt x="66437" y="1736468"/>
                    <a:pt x="96103" y="1822002"/>
                  </a:cubicBezTo>
                  <a:cubicBezTo>
                    <a:pt x="107556" y="1846752"/>
                    <a:pt x="157335" y="1866362"/>
                    <a:pt x="186163" y="1857367"/>
                  </a:cubicBezTo>
                  <a:cubicBezTo>
                    <a:pt x="186722" y="1853065"/>
                    <a:pt x="187225" y="1848763"/>
                    <a:pt x="187783" y="1844517"/>
                  </a:cubicBezTo>
                  <a:cubicBezTo>
                    <a:pt x="187783" y="1844517"/>
                    <a:pt x="187783" y="1844517"/>
                    <a:pt x="187783" y="1844517"/>
                  </a:cubicBezTo>
                  <a:cubicBezTo>
                    <a:pt x="195047" y="1778201"/>
                    <a:pt x="203147" y="1711997"/>
                    <a:pt x="209293" y="1645570"/>
                  </a:cubicBezTo>
                  <a:cubicBezTo>
                    <a:pt x="228512" y="1438186"/>
                    <a:pt x="262312" y="1233205"/>
                    <a:pt x="309186" y="1030291"/>
                  </a:cubicBezTo>
                  <a:cubicBezTo>
                    <a:pt x="310582" y="1024146"/>
                    <a:pt x="310023" y="1017218"/>
                    <a:pt x="319130" y="1010793"/>
                  </a:cubicBezTo>
                  <a:cubicBezTo>
                    <a:pt x="328851" y="1079623"/>
                    <a:pt x="338684" y="1146721"/>
                    <a:pt x="347791" y="1213875"/>
                  </a:cubicBezTo>
                  <a:cubicBezTo>
                    <a:pt x="358406" y="1292091"/>
                    <a:pt x="368350" y="1370362"/>
                    <a:pt x="378630" y="1448634"/>
                  </a:cubicBezTo>
                  <a:cubicBezTo>
                    <a:pt x="379468" y="1455059"/>
                    <a:pt x="381144" y="1461595"/>
                    <a:pt x="380864" y="1467964"/>
                  </a:cubicBezTo>
                  <a:cubicBezTo>
                    <a:pt x="375166" y="1596964"/>
                    <a:pt x="397178" y="1723394"/>
                    <a:pt x="415391" y="1850216"/>
                  </a:cubicBezTo>
                  <a:cubicBezTo>
                    <a:pt x="415280" y="1850439"/>
                    <a:pt x="415224" y="1850719"/>
                    <a:pt x="415112" y="1850942"/>
                  </a:cubicBezTo>
                  <a:cubicBezTo>
                    <a:pt x="444443" y="1856920"/>
                    <a:pt x="520424" y="1837366"/>
                    <a:pt x="536905" y="1818482"/>
                  </a:cubicBezTo>
                  <a:cubicBezTo>
                    <a:pt x="537966" y="1817309"/>
                    <a:pt x="537576" y="1815019"/>
                    <a:pt x="537408" y="1813175"/>
                  </a:cubicBezTo>
                  <a:cubicBezTo>
                    <a:pt x="535955" y="1808985"/>
                    <a:pt x="533330" y="1804795"/>
                    <a:pt x="533162" y="1800549"/>
                  </a:cubicBezTo>
                  <a:cubicBezTo>
                    <a:pt x="527743" y="1664062"/>
                    <a:pt x="522938" y="1527520"/>
                    <a:pt x="517351" y="1391033"/>
                  </a:cubicBezTo>
                  <a:cubicBezTo>
                    <a:pt x="509753" y="1206723"/>
                    <a:pt x="528245" y="1023475"/>
                    <a:pt x="538358" y="839891"/>
                  </a:cubicBezTo>
                  <a:lnTo>
                    <a:pt x="538358" y="839891"/>
                  </a:lnTo>
                  <a:lnTo>
                    <a:pt x="538358" y="839891"/>
                  </a:lnTo>
                  <a:cubicBezTo>
                    <a:pt x="538358" y="824248"/>
                    <a:pt x="538358" y="808605"/>
                    <a:pt x="538358" y="791398"/>
                  </a:cubicBezTo>
                  <a:cubicBezTo>
                    <a:pt x="552045" y="794526"/>
                    <a:pt x="565007" y="797431"/>
                    <a:pt x="577968" y="800393"/>
                  </a:cubicBezTo>
                  <a:cubicBezTo>
                    <a:pt x="577968" y="800393"/>
                    <a:pt x="577968" y="800393"/>
                    <a:pt x="577968" y="800393"/>
                  </a:cubicBezTo>
                  <a:cubicBezTo>
                    <a:pt x="577968" y="800393"/>
                    <a:pt x="577968" y="800393"/>
                    <a:pt x="577968" y="800393"/>
                  </a:cubicBezTo>
                  <a:cubicBezTo>
                    <a:pt x="609143" y="805086"/>
                    <a:pt x="621546" y="790001"/>
                    <a:pt x="621546" y="760335"/>
                  </a:cubicBezTo>
                  <a:cubicBezTo>
                    <a:pt x="621546" y="749273"/>
                    <a:pt x="624172" y="738267"/>
                    <a:pt x="625121" y="727149"/>
                  </a:cubicBezTo>
                  <a:cubicBezTo>
                    <a:pt x="631043" y="657984"/>
                    <a:pt x="647301" y="589880"/>
                    <a:pt x="643502" y="519654"/>
                  </a:cubicBezTo>
                  <a:close/>
                </a:path>
              </a:pathLst>
            </a:custGeom>
            <a:solidFill>
              <a:srgbClr val="0C3F5F"/>
            </a:solidFill>
            <a:ln w="55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99" name="그룹 98">
            <a:extLst>
              <a:ext uri="{FF2B5EF4-FFF2-40B4-BE49-F238E27FC236}">
                <a16:creationId xmlns:a16="http://schemas.microsoft.com/office/drawing/2014/main" id="{99B20029-84A0-4EC5-A10A-015C673309F2}"/>
              </a:ext>
            </a:extLst>
          </p:cNvPr>
          <p:cNvGrpSpPr/>
          <p:nvPr/>
        </p:nvGrpSpPr>
        <p:grpSpPr>
          <a:xfrm>
            <a:off x="5097411" y="2644950"/>
            <a:ext cx="1709469" cy="3317310"/>
            <a:chOff x="7545529" y="2845273"/>
            <a:chExt cx="920762" cy="1786785"/>
          </a:xfrm>
        </p:grpSpPr>
        <p:grpSp>
          <p:nvGrpSpPr>
            <p:cNvPr id="100" name="그룹 99">
              <a:extLst>
                <a:ext uri="{FF2B5EF4-FFF2-40B4-BE49-F238E27FC236}">
                  <a16:creationId xmlns:a16="http://schemas.microsoft.com/office/drawing/2014/main" id="{D388F03A-AE56-4C89-9583-44747B81BC47}"/>
                </a:ext>
              </a:extLst>
            </p:cNvPr>
            <p:cNvGrpSpPr/>
            <p:nvPr/>
          </p:nvGrpSpPr>
          <p:grpSpPr>
            <a:xfrm rot="871370">
              <a:off x="8370345" y="3383915"/>
              <a:ext cx="72000" cy="463741"/>
              <a:chOff x="9050332" y="2852529"/>
              <a:chExt cx="224391" cy="937304"/>
            </a:xfrm>
            <a:solidFill>
              <a:schemeClr val="accent2"/>
            </a:solidFill>
          </p:grpSpPr>
          <p:sp>
            <p:nvSpPr>
              <p:cNvPr id="111" name="직사각형 110">
                <a:extLst>
                  <a:ext uri="{FF2B5EF4-FFF2-40B4-BE49-F238E27FC236}">
                    <a16:creationId xmlns:a16="http://schemas.microsoft.com/office/drawing/2014/main" id="{4BFFE004-DE98-4C65-B036-75D3A899DA79}"/>
                  </a:ext>
                </a:extLst>
              </p:cNvPr>
              <p:cNvSpPr/>
              <p:nvPr/>
            </p:nvSpPr>
            <p:spPr>
              <a:xfrm>
                <a:off x="9119304" y="2973189"/>
                <a:ext cx="92406" cy="6212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12" name="이등변 삼각형 111">
                <a:extLst>
                  <a:ext uri="{FF2B5EF4-FFF2-40B4-BE49-F238E27FC236}">
                    <a16:creationId xmlns:a16="http://schemas.microsoft.com/office/drawing/2014/main" id="{A20549E0-F89C-43AF-959E-4C7C0EA2AC93}"/>
                  </a:ext>
                </a:extLst>
              </p:cNvPr>
              <p:cNvSpPr/>
              <p:nvPr/>
            </p:nvSpPr>
            <p:spPr>
              <a:xfrm>
                <a:off x="9050332" y="2852529"/>
                <a:ext cx="224391" cy="1821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13" name="화살표: 갈매기형 수장 112">
                <a:extLst>
                  <a:ext uri="{FF2B5EF4-FFF2-40B4-BE49-F238E27FC236}">
                    <a16:creationId xmlns:a16="http://schemas.microsoft.com/office/drawing/2014/main" id="{08629D36-48DA-4122-A6A9-CFB4137CC904}"/>
                  </a:ext>
                </a:extLst>
              </p:cNvPr>
              <p:cNvSpPr/>
              <p:nvPr/>
            </p:nvSpPr>
            <p:spPr>
              <a:xfrm rot="16200000">
                <a:off x="9073712" y="3499285"/>
                <a:ext cx="161307" cy="194869"/>
              </a:xfrm>
              <a:prstGeom prst="chevron">
                <a:avLst>
                  <a:gd name="adj" fmla="val 5162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14" name="화살표: 갈매기형 수장 113">
                <a:extLst>
                  <a:ext uri="{FF2B5EF4-FFF2-40B4-BE49-F238E27FC236}">
                    <a16:creationId xmlns:a16="http://schemas.microsoft.com/office/drawing/2014/main" id="{10AE5331-D634-4181-9C29-6DE9DDDEB2D3}"/>
                  </a:ext>
                </a:extLst>
              </p:cNvPr>
              <p:cNvSpPr/>
              <p:nvPr/>
            </p:nvSpPr>
            <p:spPr>
              <a:xfrm rot="16200000">
                <a:off x="9073712" y="3611745"/>
                <a:ext cx="161307" cy="194869"/>
              </a:xfrm>
              <a:prstGeom prst="chevron">
                <a:avLst>
                  <a:gd name="adj" fmla="val 5162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101" name="그룹 100">
              <a:extLst>
                <a:ext uri="{FF2B5EF4-FFF2-40B4-BE49-F238E27FC236}">
                  <a16:creationId xmlns:a16="http://schemas.microsoft.com/office/drawing/2014/main" id="{E227B060-321C-4DF5-B0FA-9E76DED71C28}"/>
                </a:ext>
              </a:extLst>
            </p:cNvPr>
            <p:cNvGrpSpPr/>
            <p:nvPr/>
          </p:nvGrpSpPr>
          <p:grpSpPr>
            <a:xfrm>
              <a:off x="7545529" y="2845273"/>
              <a:ext cx="920762" cy="1786785"/>
              <a:chOff x="8129003" y="4168976"/>
              <a:chExt cx="920762" cy="1786785"/>
            </a:xfrm>
          </p:grpSpPr>
          <p:sp>
            <p:nvSpPr>
              <p:cNvPr id="102" name="Graphic 19">
                <a:extLst>
                  <a:ext uri="{FF2B5EF4-FFF2-40B4-BE49-F238E27FC236}">
                    <a16:creationId xmlns:a16="http://schemas.microsoft.com/office/drawing/2014/main" id="{3C66973A-9353-424A-BC27-8D967A59A8E0}"/>
                  </a:ext>
                </a:extLst>
              </p:cNvPr>
              <p:cNvSpPr/>
              <p:nvPr/>
            </p:nvSpPr>
            <p:spPr>
              <a:xfrm>
                <a:off x="8274197" y="4390528"/>
                <a:ext cx="690688" cy="1489436"/>
              </a:xfrm>
              <a:custGeom>
                <a:avLst/>
                <a:gdLst>
                  <a:gd name="connsiteX0" fmla="*/ 1793926 w 1873832"/>
                  <a:gd name="connsiteY0" fmla="*/ 2294684 h 4040829"/>
                  <a:gd name="connsiteX1" fmla="*/ 1448124 w 1873832"/>
                  <a:gd name="connsiteY1" fmla="*/ 1896851 h 4040829"/>
                  <a:gd name="connsiteX2" fmla="*/ 1430407 w 1873832"/>
                  <a:gd name="connsiteY2" fmla="*/ 1841668 h 4040829"/>
                  <a:gd name="connsiteX3" fmla="*/ 1529217 w 1873832"/>
                  <a:gd name="connsiteY3" fmla="*/ 1582702 h 4040829"/>
                  <a:gd name="connsiteX4" fmla="*/ 1608070 w 1873832"/>
                  <a:gd name="connsiteY4" fmla="*/ 1596217 h 4040829"/>
                  <a:gd name="connsiteX5" fmla="*/ 1628658 w 1873832"/>
                  <a:gd name="connsiteY5" fmla="*/ 1599789 h 4040829"/>
                  <a:gd name="connsiteX6" fmla="*/ 1717664 w 1873832"/>
                  <a:gd name="connsiteY6" fmla="*/ 1576189 h 4040829"/>
                  <a:gd name="connsiteX7" fmla="*/ 1780830 w 1873832"/>
                  <a:gd name="connsiteY7" fmla="*/ 1437532 h 4040829"/>
                  <a:gd name="connsiteX8" fmla="*/ 1765144 w 1873832"/>
                  <a:gd name="connsiteY8" fmla="*/ 1386341 h 4040829"/>
                  <a:gd name="connsiteX9" fmla="*/ 1594624 w 1873832"/>
                  <a:gd name="connsiteY9" fmla="*/ 1298455 h 4040829"/>
                  <a:gd name="connsiteX10" fmla="*/ 1563671 w 1873832"/>
                  <a:gd name="connsiteY10" fmla="*/ 1247895 h 4040829"/>
                  <a:gd name="connsiteX11" fmla="*/ 1554778 w 1873832"/>
                  <a:gd name="connsiteY11" fmla="*/ 968970 h 4040829"/>
                  <a:gd name="connsiteX12" fmla="*/ 1439580 w 1873832"/>
                  <a:gd name="connsiteY12" fmla="*/ 309860 h 4040829"/>
                  <a:gd name="connsiteX13" fmla="*/ 1188387 w 1873832"/>
                  <a:gd name="connsiteY13" fmla="*/ 8036 h 4040829"/>
                  <a:gd name="connsiteX14" fmla="*/ 996789 w 1873832"/>
                  <a:gd name="connsiteY14" fmla="*/ 135418 h 4040829"/>
                  <a:gd name="connsiteX15" fmla="*/ 784182 w 1873832"/>
                  <a:gd name="connsiteY15" fmla="*/ 370575 h 4040829"/>
                  <a:gd name="connsiteX16" fmla="*/ 492372 w 1873832"/>
                  <a:gd name="connsiteY16" fmla="*/ 972962 h 4040829"/>
                  <a:gd name="connsiteX17" fmla="*/ 405046 w 1873832"/>
                  <a:gd name="connsiteY17" fmla="*/ 1477029 h 4040829"/>
                  <a:gd name="connsiteX18" fmla="*/ 382497 w 1873832"/>
                  <a:gd name="connsiteY18" fmla="*/ 1727451 h 4040829"/>
                  <a:gd name="connsiteX19" fmla="*/ 415550 w 1873832"/>
                  <a:gd name="connsiteY19" fmla="*/ 1767158 h 4040829"/>
                  <a:gd name="connsiteX20" fmla="*/ 661071 w 1873832"/>
                  <a:gd name="connsiteY20" fmla="*/ 1823461 h 4040829"/>
                  <a:gd name="connsiteX21" fmla="*/ 686982 w 1873832"/>
                  <a:gd name="connsiteY21" fmla="*/ 1857215 h 4040829"/>
                  <a:gd name="connsiteX22" fmla="*/ 0 w 1873832"/>
                  <a:gd name="connsiteY22" fmla="*/ 3895331 h 4040829"/>
                  <a:gd name="connsiteX23" fmla="*/ 28712 w 1873832"/>
                  <a:gd name="connsiteY23" fmla="*/ 3922922 h 4040829"/>
                  <a:gd name="connsiteX24" fmla="*/ 328785 w 1873832"/>
                  <a:gd name="connsiteY24" fmla="*/ 4035038 h 4040829"/>
                  <a:gd name="connsiteX25" fmla="*/ 374093 w 1873832"/>
                  <a:gd name="connsiteY25" fmla="*/ 4031256 h 4040829"/>
                  <a:gd name="connsiteX26" fmla="*/ 983273 w 1873832"/>
                  <a:gd name="connsiteY26" fmla="*/ 2178576 h 4040829"/>
                  <a:gd name="connsiteX27" fmla="*/ 1461359 w 1873832"/>
                  <a:gd name="connsiteY27" fmla="*/ 2493986 h 4040829"/>
                  <a:gd name="connsiteX28" fmla="*/ 1475645 w 1873832"/>
                  <a:gd name="connsiteY28" fmla="*/ 2555541 h 4040829"/>
                  <a:gd name="connsiteX29" fmla="*/ 1076131 w 1873832"/>
                  <a:gd name="connsiteY29" fmla="*/ 3212060 h 4040829"/>
                  <a:gd name="connsiteX30" fmla="*/ 1346652 w 1873832"/>
                  <a:gd name="connsiteY30" fmla="*/ 3413043 h 4040829"/>
                  <a:gd name="connsiteX31" fmla="*/ 1621865 w 1873832"/>
                  <a:gd name="connsiteY31" fmla="*/ 2963388 h 4040829"/>
                  <a:gd name="connsiteX32" fmla="*/ 1812833 w 1873832"/>
                  <a:gd name="connsiteY32" fmla="*/ 2654492 h 4040829"/>
                  <a:gd name="connsiteX33" fmla="*/ 1864515 w 1873832"/>
                  <a:gd name="connsiteY33" fmla="*/ 2532712 h 4040829"/>
                  <a:gd name="connsiteX34" fmla="*/ 1793926 w 1873832"/>
                  <a:gd name="connsiteY34" fmla="*/ 2294684 h 40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73832" h="4040829">
                    <a:moveTo>
                      <a:pt x="1793926" y="2294684"/>
                    </a:moveTo>
                    <a:cubicBezTo>
                      <a:pt x="1666613" y="2172484"/>
                      <a:pt x="1553937" y="2037679"/>
                      <a:pt x="1448124" y="1896851"/>
                    </a:cubicBezTo>
                    <a:cubicBezTo>
                      <a:pt x="1436289" y="1881094"/>
                      <a:pt x="1419832" y="1867999"/>
                      <a:pt x="1430407" y="1841668"/>
                    </a:cubicBezTo>
                    <a:cubicBezTo>
                      <a:pt x="1454637" y="1781233"/>
                      <a:pt x="1510239" y="1596498"/>
                      <a:pt x="1529217" y="1582702"/>
                    </a:cubicBezTo>
                    <a:cubicBezTo>
                      <a:pt x="1549456" y="1567926"/>
                      <a:pt x="1581108" y="1590895"/>
                      <a:pt x="1608070" y="1596217"/>
                    </a:cubicBezTo>
                    <a:cubicBezTo>
                      <a:pt x="1614932" y="1597548"/>
                      <a:pt x="1622215" y="1597478"/>
                      <a:pt x="1628658" y="1599789"/>
                    </a:cubicBezTo>
                    <a:cubicBezTo>
                      <a:pt x="1663952" y="1612604"/>
                      <a:pt x="1696726" y="1617226"/>
                      <a:pt x="1717664" y="1576189"/>
                    </a:cubicBezTo>
                    <a:cubicBezTo>
                      <a:pt x="1742805" y="1531861"/>
                      <a:pt x="1772847" y="1489774"/>
                      <a:pt x="1780830" y="1437532"/>
                    </a:cubicBezTo>
                    <a:cubicBezTo>
                      <a:pt x="1796657" y="1414003"/>
                      <a:pt x="1794556" y="1399857"/>
                      <a:pt x="1765144" y="1386341"/>
                    </a:cubicBezTo>
                    <a:cubicBezTo>
                      <a:pt x="1707090" y="1359660"/>
                      <a:pt x="1652188" y="1326397"/>
                      <a:pt x="1594624" y="1298455"/>
                    </a:cubicBezTo>
                    <a:cubicBezTo>
                      <a:pt x="1571374" y="1287181"/>
                      <a:pt x="1562131" y="1274155"/>
                      <a:pt x="1563671" y="1247895"/>
                    </a:cubicBezTo>
                    <a:cubicBezTo>
                      <a:pt x="1569064" y="1154756"/>
                      <a:pt x="1565282" y="1061408"/>
                      <a:pt x="1554778" y="968970"/>
                    </a:cubicBezTo>
                    <a:cubicBezTo>
                      <a:pt x="1533629" y="783114"/>
                      <a:pt x="1463320" y="341163"/>
                      <a:pt x="1439580" y="309860"/>
                    </a:cubicBezTo>
                    <a:cubicBezTo>
                      <a:pt x="1375084" y="84087"/>
                      <a:pt x="1229354" y="-32791"/>
                      <a:pt x="1188387" y="8036"/>
                    </a:cubicBezTo>
                    <a:cubicBezTo>
                      <a:pt x="1137406" y="72252"/>
                      <a:pt x="1033834" y="115950"/>
                      <a:pt x="996789" y="135418"/>
                    </a:cubicBezTo>
                    <a:cubicBezTo>
                      <a:pt x="908342" y="179957"/>
                      <a:pt x="791254" y="360211"/>
                      <a:pt x="784182" y="370575"/>
                    </a:cubicBezTo>
                    <a:cubicBezTo>
                      <a:pt x="657780" y="557201"/>
                      <a:pt x="554137" y="755103"/>
                      <a:pt x="492372" y="972962"/>
                    </a:cubicBezTo>
                    <a:cubicBezTo>
                      <a:pt x="445593" y="1137809"/>
                      <a:pt x="422343" y="1306999"/>
                      <a:pt x="405046" y="1477029"/>
                    </a:cubicBezTo>
                    <a:cubicBezTo>
                      <a:pt x="396573" y="1560363"/>
                      <a:pt x="390060" y="1643977"/>
                      <a:pt x="382497" y="1727451"/>
                    </a:cubicBezTo>
                    <a:cubicBezTo>
                      <a:pt x="380256" y="1752031"/>
                      <a:pt x="388169" y="1764146"/>
                      <a:pt x="415550" y="1767158"/>
                    </a:cubicBezTo>
                    <a:cubicBezTo>
                      <a:pt x="450985" y="1771079"/>
                      <a:pt x="614082" y="1813096"/>
                      <a:pt x="661071" y="1823461"/>
                    </a:cubicBezTo>
                    <a:cubicBezTo>
                      <a:pt x="683410" y="1828363"/>
                      <a:pt x="691183" y="1835506"/>
                      <a:pt x="686982" y="1857215"/>
                    </a:cubicBezTo>
                    <a:cubicBezTo>
                      <a:pt x="678088" y="1903854"/>
                      <a:pt x="9174" y="3826702"/>
                      <a:pt x="0" y="3895331"/>
                    </a:cubicBezTo>
                    <a:cubicBezTo>
                      <a:pt x="3081" y="3911297"/>
                      <a:pt x="15476" y="3917950"/>
                      <a:pt x="28712" y="3922922"/>
                    </a:cubicBezTo>
                    <a:cubicBezTo>
                      <a:pt x="128643" y="3960527"/>
                      <a:pt x="228434" y="3998623"/>
                      <a:pt x="328785" y="4035038"/>
                    </a:cubicBezTo>
                    <a:cubicBezTo>
                      <a:pt x="343981" y="4040570"/>
                      <a:pt x="360158" y="4046172"/>
                      <a:pt x="374093" y="4031256"/>
                    </a:cubicBezTo>
                    <a:cubicBezTo>
                      <a:pt x="404276" y="3969561"/>
                      <a:pt x="962685" y="2162470"/>
                      <a:pt x="983273" y="2178576"/>
                    </a:cubicBezTo>
                    <a:cubicBezTo>
                      <a:pt x="1039646" y="2222554"/>
                      <a:pt x="1385168" y="2446716"/>
                      <a:pt x="1461359" y="2493986"/>
                    </a:cubicBezTo>
                    <a:cubicBezTo>
                      <a:pt x="1498545" y="2517095"/>
                      <a:pt x="1498755" y="2516955"/>
                      <a:pt x="1475645" y="2555541"/>
                    </a:cubicBezTo>
                    <a:cubicBezTo>
                      <a:pt x="1355266" y="2756313"/>
                      <a:pt x="1085375" y="3191892"/>
                      <a:pt x="1076131" y="3212060"/>
                    </a:cubicBezTo>
                    <a:cubicBezTo>
                      <a:pt x="1069759" y="3225926"/>
                      <a:pt x="1280335" y="3356950"/>
                      <a:pt x="1346652" y="3413043"/>
                    </a:cubicBezTo>
                    <a:cubicBezTo>
                      <a:pt x="1350784" y="3407510"/>
                      <a:pt x="1533419" y="3107227"/>
                      <a:pt x="1621865" y="2963388"/>
                    </a:cubicBezTo>
                    <a:cubicBezTo>
                      <a:pt x="1685311" y="2860306"/>
                      <a:pt x="1756950" y="2762196"/>
                      <a:pt x="1812833" y="2654492"/>
                    </a:cubicBezTo>
                    <a:cubicBezTo>
                      <a:pt x="1833142" y="2615345"/>
                      <a:pt x="1852820" y="2575709"/>
                      <a:pt x="1864515" y="2532712"/>
                    </a:cubicBezTo>
                    <a:cubicBezTo>
                      <a:pt x="1890005" y="2438803"/>
                      <a:pt x="1862134" y="2360161"/>
                      <a:pt x="1793926" y="2294684"/>
                    </a:cubicBezTo>
                    <a:close/>
                  </a:path>
                </a:pathLst>
              </a:custGeom>
              <a:solidFill>
                <a:schemeClr val="accent5"/>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3" name="Graphic 19">
                <a:extLst>
                  <a:ext uri="{FF2B5EF4-FFF2-40B4-BE49-F238E27FC236}">
                    <a16:creationId xmlns:a16="http://schemas.microsoft.com/office/drawing/2014/main" id="{A9A7EA27-63DC-48D7-9478-14AF00D41FE4}"/>
                  </a:ext>
                </a:extLst>
              </p:cNvPr>
              <p:cNvSpPr/>
              <p:nvPr/>
            </p:nvSpPr>
            <p:spPr>
              <a:xfrm>
                <a:off x="8737077" y="4202703"/>
                <a:ext cx="204838" cy="253666"/>
              </a:xfrm>
              <a:custGeom>
                <a:avLst/>
                <a:gdLst>
                  <a:gd name="connsiteX0" fmla="*/ 434353 w 555725"/>
                  <a:gd name="connsiteY0" fmla="*/ 41969 h 688193"/>
                  <a:gd name="connsiteX1" fmla="*/ 480642 w 555725"/>
                  <a:gd name="connsiteY1" fmla="*/ 226144 h 688193"/>
                  <a:gd name="connsiteX2" fmla="*/ 539816 w 555725"/>
                  <a:gd name="connsiteY2" fmla="*/ 361440 h 688193"/>
                  <a:gd name="connsiteX3" fmla="*/ 526441 w 555725"/>
                  <a:gd name="connsiteY3" fmla="*/ 408359 h 688193"/>
                  <a:gd name="connsiteX4" fmla="*/ 505992 w 555725"/>
                  <a:gd name="connsiteY4" fmla="*/ 443864 h 688193"/>
                  <a:gd name="connsiteX5" fmla="*/ 494157 w 555725"/>
                  <a:gd name="connsiteY5" fmla="*/ 553949 h 688193"/>
                  <a:gd name="connsiteX6" fmla="*/ 414255 w 555725"/>
                  <a:gd name="connsiteY6" fmla="*/ 605840 h 688193"/>
                  <a:gd name="connsiteX7" fmla="*/ 295556 w 555725"/>
                  <a:gd name="connsiteY7" fmla="*/ 581610 h 688193"/>
                  <a:gd name="connsiteX8" fmla="*/ 224827 w 555725"/>
                  <a:gd name="connsiteY8" fmla="*/ 606961 h 688193"/>
                  <a:gd name="connsiteX9" fmla="*/ 162711 w 555725"/>
                  <a:gd name="connsiteY9" fmla="*/ 688194 h 688193"/>
                  <a:gd name="connsiteX10" fmla="*/ 34138 w 555725"/>
                  <a:gd name="connsiteY10" fmla="*/ 524607 h 688193"/>
                  <a:gd name="connsiteX11" fmla="*/ 29307 w 555725"/>
                  <a:gd name="connsiteY11" fmla="*/ 474186 h 688193"/>
                  <a:gd name="connsiteX12" fmla="*/ 74825 w 555725"/>
                  <a:gd name="connsiteY12" fmla="*/ 401426 h 688193"/>
                  <a:gd name="connsiteX13" fmla="*/ 106408 w 555725"/>
                  <a:gd name="connsiteY13" fmla="*/ 283568 h 688193"/>
                  <a:gd name="connsiteX14" fmla="*/ 353049 w 555725"/>
                  <a:gd name="connsiteY14" fmla="*/ 1562 h 688193"/>
                  <a:gd name="connsiteX15" fmla="*/ 434353 w 555725"/>
                  <a:gd name="connsiteY15" fmla="*/ 41969 h 68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5725" h="688193">
                    <a:moveTo>
                      <a:pt x="434353" y="41969"/>
                    </a:moveTo>
                    <a:cubicBezTo>
                      <a:pt x="465796" y="99252"/>
                      <a:pt x="474899" y="163119"/>
                      <a:pt x="480642" y="226144"/>
                    </a:cubicBezTo>
                    <a:cubicBezTo>
                      <a:pt x="485544" y="279576"/>
                      <a:pt x="515656" y="318372"/>
                      <a:pt x="539816" y="361440"/>
                    </a:cubicBezTo>
                    <a:cubicBezTo>
                      <a:pt x="551021" y="381468"/>
                      <a:pt x="575040" y="403807"/>
                      <a:pt x="526441" y="408359"/>
                    </a:cubicBezTo>
                    <a:cubicBezTo>
                      <a:pt x="508513" y="410040"/>
                      <a:pt x="506482" y="427547"/>
                      <a:pt x="505992" y="443864"/>
                    </a:cubicBezTo>
                    <a:cubicBezTo>
                      <a:pt x="504872" y="480769"/>
                      <a:pt x="509143" y="518094"/>
                      <a:pt x="494157" y="553949"/>
                    </a:cubicBezTo>
                    <a:cubicBezTo>
                      <a:pt x="477560" y="593515"/>
                      <a:pt x="456482" y="608081"/>
                      <a:pt x="414255" y="605840"/>
                    </a:cubicBezTo>
                    <a:cubicBezTo>
                      <a:pt x="373428" y="603669"/>
                      <a:pt x="333161" y="597017"/>
                      <a:pt x="295556" y="581610"/>
                    </a:cubicBezTo>
                    <a:cubicBezTo>
                      <a:pt x="262012" y="567815"/>
                      <a:pt x="242474" y="576358"/>
                      <a:pt x="224827" y="606961"/>
                    </a:cubicBezTo>
                    <a:cubicBezTo>
                      <a:pt x="211241" y="630490"/>
                      <a:pt x="186661" y="671877"/>
                      <a:pt x="162711" y="688194"/>
                    </a:cubicBezTo>
                    <a:cubicBezTo>
                      <a:pt x="158790" y="685533"/>
                      <a:pt x="94363" y="555279"/>
                      <a:pt x="34138" y="524607"/>
                    </a:cubicBezTo>
                    <a:cubicBezTo>
                      <a:pt x="-10540" y="501847"/>
                      <a:pt x="-10540" y="501847"/>
                      <a:pt x="29307" y="474186"/>
                    </a:cubicBezTo>
                    <a:cubicBezTo>
                      <a:pt x="54797" y="456469"/>
                      <a:pt x="63551" y="427967"/>
                      <a:pt x="74825" y="401426"/>
                    </a:cubicBezTo>
                    <a:cubicBezTo>
                      <a:pt x="90862" y="363681"/>
                      <a:pt x="97935" y="323204"/>
                      <a:pt x="106408" y="283568"/>
                    </a:cubicBezTo>
                    <a:cubicBezTo>
                      <a:pt x="127487" y="184547"/>
                      <a:pt x="295696" y="-19867"/>
                      <a:pt x="353049" y="1562"/>
                    </a:cubicBezTo>
                    <a:cubicBezTo>
                      <a:pt x="368736" y="7305"/>
                      <a:pt x="426790" y="26072"/>
                      <a:pt x="434353" y="41969"/>
                    </a:cubicBezTo>
                    <a:close/>
                  </a:path>
                </a:pathLst>
              </a:custGeom>
              <a:solidFill>
                <a:srgbClr val="F7BB9B"/>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4" name="Graphic 19">
                <a:extLst>
                  <a:ext uri="{FF2B5EF4-FFF2-40B4-BE49-F238E27FC236}">
                    <a16:creationId xmlns:a16="http://schemas.microsoft.com/office/drawing/2014/main" id="{704413AE-81B3-4705-AFC1-638C2EFCC022}"/>
                  </a:ext>
                </a:extLst>
              </p:cNvPr>
              <p:cNvSpPr/>
              <p:nvPr/>
            </p:nvSpPr>
            <p:spPr>
              <a:xfrm>
                <a:off x="8907322" y="4920423"/>
                <a:ext cx="142443" cy="102810"/>
              </a:xfrm>
              <a:custGeom>
                <a:avLst/>
                <a:gdLst>
                  <a:gd name="connsiteX0" fmla="*/ 0 w 386448"/>
                  <a:gd name="connsiteY0" fmla="*/ 138657 h 278923"/>
                  <a:gd name="connsiteX1" fmla="*/ 63166 w 386448"/>
                  <a:gd name="connsiteY1" fmla="*/ 0 h 278923"/>
                  <a:gd name="connsiteX2" fmla="*/ 243210 w 386448"/>
                  <a:gd name="connsiteY2" fmla="*/ 22619 h 278923"/>
                  <a:gd name="connsiteX3" fmla="*/ 347973 w 386448"/>
                  <a:gd name="connsiteY3" fmla="*/ 52732 h 278923"/>
                  <a:gd name="connsiteX4" fmla="*/ 378435 w 386448"/>
                  <a:gd name="connsiteY4" fmla="*/ 192439 h 278923"/>
                  <a:gd name="connsiteX5" fmla="*/ 330816 w 386448"/>
                  <a:gd name="connsiteY5" fmla="*/ 241319 h 278923"/>
                  <a:gd name="connsiteX6" fmla="*/ 113587 w 386448"/>
                  <a:gd name="connsiteY6" fmla="*/ 234596 h 278923"/>
                  <a:gd name="connsiteX7" fmla="*/ 0 w 386448"/>
                  <a:gd name="connsiteY7" fmla="*/ 138657 h 27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48" h="278923">
                    <a:moveTo>
                      <a:pt x="0" y="138657"/>
                    </a:moveTo>
                    <a:cubicBezTo>
                      <a:pt x="11135" y="87886"/>
                      <a:pt x="41877" y="46149"/>
                      <a:pt x="63166" y="0"/>
                    </a:cubicBezTo>
                    <a:cubicBezTo>
                      <a:pt x="120940" y="25350"/>
                      <a:pt x="180814" y="34874"/>
                      <a:pt x="243210" y="22619"/>
                    </a:cubicBezTo>
                    <a:cubicBezTo>
                      <a:pt x="283546" y="14706"/>
                      <a:pt x="321082" y="19748"/>
                      <a:pt x="347973" y="52732"/>
                    </a:cubicBezTo>
                    <a:cubicBezTo>
                      <a:pt x="381026" y="93348"/>
                      <a:pt x="397343" y="139987"/>
                      <a:pt x="378435" y="192439"/>
                    </a:cubicBezTo>
                    <a:cubicBezTo>
                      <a:pt x="370242" y="215198"/>
                      <a:pt x="350774" y="229204"/>
                      <a:pt x="330816" y="241319"/>
                    </a:cubicBezTo>
                    <a:cubicBezTo>
                      <a:pt x="247131" y="291880"/>
                      <a:pt x="184946" y="293210"/>
                      <a:pt x="113587" y="234596"/>
                    </a:cubicBezTo>
                    <a:cubicBezTo>
                      <a:pt x="75281" y="203013"/>
                      <a:pt x="34804" y="174161"/>
                      <a:pt x="0" y="138657"/>
                    </a:cubicBezTo>
                    <a:close/>
                  </a:path>
                </a:pathLst>
              </a:custGeom>
              <a:solidFill>
                <a:srgbClr val="F6BB9B"/>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5" name="Graphic 19">
                <a:extLst>
                  <a:ext uri="{FF2B5EF4-FFF2-40B4-BE49-F238E27FC236}">
                    <a16:creationId xmlns:a16="http://schemas.microsoft.com/office/drawing/2014/main" id="{EA1A08B5-1A21-412A-8E58-FF9AF1156507}"/>
                  </a:ext>
                </a:extLst>
              </p:cNvPr>
              <p:cNvSpPr/>
              <p:nvPr/>
            </p:nvSpPr>
            <p:spPr>
              <a:xfrm>
                <a:off x="8245124" y="5826230"/>
                <a:ext cx="295042" cy="129531"/>
              </a:xfrm>
              <a:custGeom>
                <a:avLst/>
                <a:gdLst>
                  <a:gd name="connsiteX0" fmla="*/ 448346 w 800448"/>
                  <a:gd name="connsiteY0" fmla="*/ 133755 h 351418"/>
                  <a:gd name="connsiteX1" fmla="*/ 786795 w 800448"/>
                  <a:gd name="connsiteY1" fmla="*/ 313309 h 351418"/>
                  <a:gd name="connsiteX2" fmla="*/ 544775 w 800448"/>
                  <a:gd name="connsiteY2" fmla="*/ 346082 h 351418"/>
                  <a:gd name="connsiteX3" fmla="*/ 323274 w 800448"/>
                  <a:gd name="connsiteY3" fmla="*/ 348813 h 351418"/>
                  <a:gd name="connsiteX4" fmla="*/ 300445 w 800448"/>
                  <a:gd name="connsiteY4" fmla="*/ 342441 h 351418"/>
                  <a:gd name="connsiteX5" fmla="*/ 242321 w 800448"/>
                  <a:gd name="connsiteY5" fmla="*/ 287188 h 351418"/>
                  <a:gd name="connsiteX6" fmla="*/ 202755 w 800448"/>
                  <a:gd name="connsiteY6" fmla="*/ 284877 h 351418"/>
                  <a:gd name="connsiteX7" fmla="*/ 140079 w 800448"/>
                  <a:gd name="connsiteY7" fmla="*/ 283477 h 351418"/>
                  <a:gd name="connsiteX8" fmla="*/ 16128 w 800448"/>
                  <a:gd name="connsiteY8" fmla="*/ 176193 h 351418"/>
                  <a:gd name="connsiteX9" fmla="*/ 6815 w 800448"/>
                  <a:gd name="connsiteY9" fmla="*/ 132775 h 351418"/>
                  <a:gd name="connsiteX10" fmla="*/ 82236 w 800448"/>
                  <a:gd name="connsiteY10" fmla="*/ 0 h 351418"/>
                  <a:gd name="connsiteX11" fmla="*/ 448346 w 800448"/>
                  <a:gd name="connsiteY11" fmla="*/ 133755 h 35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448" h="351418">
                    <a:moveTo>
                      <a:pt x="448346" y="133755"/>
                    </a:moveTo>
                    <a:cubicBezTo>
                      <a:pt x="508010" y="197551"/>
                      <a:pt x="716766" y="250283"/>
                      <a:pt x="786795" y="313309"/>
                    </a:cubicBezTo>
                    <a:cubicBezTo>
                      <a:pt x="850871" y="367581"/>
                      <a:pt x="675799" y="348813"/>
                      <a:pt x="544775" y="346082"/>
                    </a:cubicBezTo>
                    <a:cubicBezTo>
                      <a:pt x="471035" y="349723"/>
                      <a:pt x="397085" y="348673"/>
                      <a:pt x="323274" y="348813"/>
                    </a:cubicBezTo>
                    <a:cubicBezTo>
                      <a:pt x="315641" y="348813"/>
                      <a:pt x="308008" y="344682"/>
                      <a:pt x="300445" y="342441"/>
                    </a:cubicBezTo>
                    <a:cubicBezTo>
                      <a:pt x="280907" y="324163"/>
                      <a:pt x="260039" y="307146"/>
                      <a:pt x="242321" y="287188"/>
                    </a:cubicBezTo>
                    <a:cubicBezTo>
                      <a:pt x="228246" y="271292"/>
                      <a:pt x="216621" y="268840"/>
                      <a:pt x="202755" y="284877"/>
                    </a:cubicBezTo>
                    <a:cubicBezTo>
                      <a:pt x="181046" y="310017"/>
                      <a:pt x="162769" y="304905"/>
                      <a:pt x="140079" y="283477"/>
                    </a:cubicBezTo>
                    <a:cubicBezTo>
                      <a:pt x="100443" y="245941"/>
                      <a:pt x="58426" y="210787"/>
                      <a:pt x="16128" y="176193"/>
                    </a:cubicBezTo>
                    <a:cubicBezTo>
                      <a:pt x="-118" y="162887"/>
                      <a:pt x="-5650" y="151962"/>
                      <a:pt x="6815" y="132775"/>
                    </a:cubicBezTo>
                    <a:cubicBezTo>
                      <a:pt x="34616" y="90057"/>
                      <a:pt x="51143" y="40897"/>
                      <a:pt x="82236" y="0"/>
                    </a:cubicBezTo>
                    <a:cubicBezTo>
                      <a:pt x="84547" y="11135"/>
                      <a:pt x="333289" y="101262"/>
                      <a:pt x="448346" y="133755"/>
                    </a:cubicBezTo>
                    <a:close/>
                  </a:path>
                </a:pathLst>
              </a:custGeom>
              <a:solidFill>
                <a:srgbClr val="040404"/>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6" name="Graphic 19">
                <a:extLst>
                  <a:ext uri="{FF2B5EF4-FFF2-40B4-BE49-F238E27FC236}">
                    <a16:creationId xmlns:a16="http://schemas.microsoft.com/office/drawing/2014/main" id="{F71291C3-1324-45F6-9BD6-1564C09BFFA4}"/>
                  </a:ext>
                </a:extLst>
              </p:cNvPr>
              <p:cNvSpPr/>
              <p:nvPr/>
            </p:nvSpPr>
            <p:spPr>
              <a:xfrm>
                <a:off x="8607151" y="5577046"/>
                <a:ext cx="318597" cy="168083"/>
              </a:xfrm>
              <a:custGeom>
                <a:avLst/>
                <a:gdLst>
                  <a:gd name="connsiteX0" fmla="*/ 845107 w 864351"/>
                  <a:gd name="connsiteY0" fmla="*/ 376590 h 456007"/>
                  <a:gd name="connsiteX1" fmla="*/ 768355 w 864351"/>
                  <a:gd name="connsiteY1" fmla="*/ 345147 h 456007"/>
                  <a:gd name="connsiteX2" fmla="*/ 601337 w 864351"/>
                  <a:gd name="connsiteY2" fmla="*/ 313914 h 456007"/>
                  <a:gd name="connsiteX3" fmla="*/ 537891 w 864351"/>
                  <a:gd name="connsiteY3" fmla="*/ 277009 h 456007"/>
                  <a:gd name="connsiteX4" fmla="*/ 226753 w 864351"/>
                  <a:gd name="connsiteY4" fmla="*/ 17623 h 456007"/>
                  <a:gd name="connsiteX5" fmla="*/ 178223 w 864351"/>
                  <a:gd name="connsiteY5" fmla="*/ 21404 h 456007"/>
                  <a:gd name="connsiteX6" fmla="*/ 98180 w 864351"/>
                  <a:gd name="connsiteY6" fmla="*/ 118464 h 456007"/>
                  <a:gd name="connsiteX7" fmla="*/ 22759 w 864351"/>
                  <a:gd name="connsiteY7" fmla="*/ 287233 h 456007"/>
                  <a:gd name="connsiteX8" fmla="*/ 0 w 864351"/>
                  <a:gd name="connsiteY8" fmla="*/ 345007 h 456007"/>
                  <a:gd name="connsiteX9" fmla="*/ 221011 w 864351"/>
                  <a:gd name="connsiteY9" fmla="*/ 450050 h 456007"/>
                  <a:gd name="connsiteX10" fmla="*/ 237888 w 864351"/>
                  <a:gd name="connsiteY10" fmla="*/ 426170 h 456007"/>
                  <a:gd name="connsiteX11" fmla="*/ 262608 w 864351"/>
                  <a:gd name="connsiteY11" fmla="*/ 410624 h 456007"/>
                  <a:gd name="connsiteX12" fmla="*/ 406377 w 864351"/>
                  <a:gd name="connsiteY12" fmla="*/ 455302 h 456007"/>
                  <a:gd name="connsiteX13" fmla="*/ 736912 w 864351"/>
                  <a:gd name="connsiteY13" fmla="*/ 455582 h 456007"/>
                  <a:gd name="connsiteX14" fmla="*/ 824168 w 864351"/>
                  <a:gd name="connsiteY14" fmla="*/ 442627 h 456007"/>
                  <a:gd name="connsiteX15" fmla="*/ 845107 w 864351"/>
                  <a:gd name="connsiteY15" fmla="*/ 376590 h 45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4351" h="456007">
                    <a:moveTo>
                      <a:pt x="845107" y="376590"/>
                    </a:moveTo>
                    <a:cubicBezTo>
                      <a:pt x="822627" y="360483"/>
                      <a:pt x="795526" y="352220"/>
                      <a:pt x="768355" y="345147"/>
                    </a:cubicBezTo>
                    <a:cubicBezTo>
                      <a:pt x="713383" y="330791"/>
                      <a:pt x="657570" y="321267"/>
                      <a:pt x="601337" y="313914"/>
                    </a:cubicBezTo>
                    <a:cubicBezTo>
                      <a:pt x="586070" y="311953"/>
                      <a:pt x="549305" y="288423"/>
                      <a:pt x="537891" y="277009"/>
                    </a:cubicBezTo>
                    <a:cubicBezTo>
                      <a:pt x="451755" y="190944"/>
                      <a:pt x="289079" y="71194"/>
                      <a:pt x="226753" y="17623"/>
                    </a:cubicBezTo>
                    <a:cubicBezTo>
                      <a:pt x="198671" y="-6537"/>
                      <a:pt x="210436" y="-6397"/>
                      <a:pt x="178223" y="21404"/>
                    </a:cubicBezTo>
                    <a:cubicBezTo>
                      <a:pt x="150562" y="52987"/>
                      <a:pt x="122690" y="84500"/>
                      <a:pt x="98180" y="118464"/>
                    </a:cubicBezTo>
                    <a:cubicBezTo>
                      <a:pt x="52452" y="181770"/>
                      <a:pt x="14776" y="201798"/>
                      <a:pt x="22759" y="287233"/>
                    </a:cubicBezTo>
                    <a:cubicBezTo>
                      <a:pt x="24090" y="301099"/>
                      <a:pt x="10014" y="324278"/>
                      <a:pt x="0" y="345007"/>
                    </a:cubicBezTo>
                    <a:cubicBezTo>
                      <a:pt x="31863" y="372458"/>
                      <a:pt x="221011" y="450050"/>
                      <a:pt x="221011" y="450050"/>
                    </a:cubicBezTo>
                    <a:cubicBezTo>
                      <a:pt x="221641" y="449069"/>
                      <a:pt x="237607" y="427010"/>
                      <a:pt x="237888" y="426170"/>
                    </a:cubicBezTo>
                    <a:cubicBezTo>
                      <a:pt x="241879" y="414545"/>
                      <a:pt x="254274" y="399629"/>
                      <a:pt x="262608" y="410624"/>
                    </a:cubicBezTo>
                    <a:cubicBezTo>
                      <a:pt x="298532" y="458033"/>
                      <a:pt x="355396" y="456002"/>
                      <a:pt x="406377" y="455302"/>
                    </a:cubicBezTo>
                    <a:cubicBezTo>
                      <a:pt x="516462" y="456562"/>
                      <a:pt x="626687" y="455792"/>
                      <a:pt x="736912" y="455582"/>
                    </a:cubicBezTo>
                    <a:cubicBezTo>
                      <a:pt x="764924" y="455512"/>
                      <a:pt x="797347" y="450190"/>
                      <a:pt x="824168" y="442627"/>
                    </a:cubicBezTo>
                    <a:cubicBezTo>
                      <a:pt x="863104" y="431702"/>
                      <a:pt x="880611" y="402150"/>
                      <a:pt x="845107" y="376590"/>
                    </a:cubicBezTo>
                    <a:close/>
                  </a:path>
                </a:pathLst>
              </a:custGeom>
              <a:solidFill>
                <a:srgbClr val="010101"/>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7" name="Graphic 19">
                <a:extLst>
                  <a:ext uri="{FF2B5EF4-FFF2-40B4-BE49-F238E27FC236}">
                    <a16:creationId xmlns:a16="http://schemas.microsoft.com/office/drawing/2014/main" id="{BBC56CD4-53D6-441A-85C7-8A96FE85CFB6}"/>
                  </a:ext>
                </a:extLst>
              </p:cNvPr>
              <p:cNvSpPr/>
              <p:nvPr/>
            </p:nvSpPr>
            <p:spPr>
              <a:xfrm>
                <a:off x="8704257" y="4386159"/>
                <a:ext cx="100895" cy="561919"/>
              </a:xfrm>
              <a:custGeom>
                <a:avLst/>
                <a:gdLst>
                  <a:gd name="connsiteX0" fmla="*/ 35505 w 273727"/>
                  <a:gd name="connsiteY0" fmla="*/ 12115 h 1524483"/>
                  <a:gd name="connsiteX1" fmla="*/ 209036 w 273727"/>
                  <a:gd name="connsiteY1" fmla="*/ 211557 h 1524483"/>
                  <a:gd name="connsiteX2" fmla="*/ 221991 w 273727"/>
                  <a:gd name="connsiteY2" fmla="*/ 262118 h 1524483"/>
                  <a:gd name="connsiteX3" fmla="*/ 263938 w 273727"/>
                  <a:gd name="connsiteY3" fmla="*/ 568773 h 1524483"/>
                  <a:gd name="connsiteX4" fmla="*/ 248882 w 273727"/>
                  <a:gd name="connsiteY4" fmla="*/ 826899 h 1524483"/>
                  <a:gd name="connsiteX5" fmla="*/ 159245 w 273727"/>
                  <a:gd name="connsiteY5" fmla="*/ 1208486 h 1524483"/>
                  <a:gd name="connsiteX6" fmla="*/ 0 w 273727"/>
                  <a:gd name="connsiteY6" fmla="*/ 1459048 h 1524483"/>
                  <a:gd name="connsiteX7" fmla="*/ 16877 w 273727"/>
                  <a:gd name="connsiteY7" fmla="*/ 1468012 h 1524483"/>
                  <a:gd name="connsiteX8" fmla="*/ 129553 w 273727"/>
                  <a:gd name="connsiteY8" fmla="*/ 1514231 h 1524483"/>
                  <a:gd name="connsiteX9" fmla="*/ 180954 w 273727"/>
                  <a:gd name="connsiteY9" fmla="*/ 1482018 h 1524483"/>
                  <a:gd name="connsiteX10" fmla="*/ 222411 w 273727"/>
                  <a:gd name="connsiteY10" fmla="*/ 1213108 h 1524483"/>
                  <a:gd name="connsiteX11" fmla="*/ 264148 w 273727"/>
                  <a:gd name="connsiteY11" fmla="*/ 916186 h 1524483"/>
                  <a:gd name="connsiteX12" fmla="*/ 273322 w 273727"/>
                  <a:gd name="connsiteY12" fmla="*/ 351964 h 1524483"/>
                  <a:gd name="connsiteX13" fmla="*/ 260927 w 273727"/>
                  <a:gd name="connsiteY13" fmla="*/ 212747 h 1524483"/>
                  <a:gd name="connsiteX14" fmla="*/ 91247 w 273727"/>
                  <a:gd name="connsiteY14" fmla="*/ 0 h 1524483"/>
                  <a:gd name="connsiteX15" fmla="*/ 34804 w 273727"/>
                  <a:gd name="connsiteY15" fmla="*/ 9524 h 1524483"/>
                  <a:gd name="connsiteX16" fmla="*/ 35505 w 273727"/>
                  <a:gd name="connsiteY16" fmla="*/ 12115 h 152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727" h="1524483">
                    <a:moveTo>
                      <a:pt x="35505" y="12115"/>
                    </a:moveTo>
                    <a:cubicBezTo>
                      <a:pt x="134875" y="42437"/>
                      <a:pt x="187677" y="113236"/>
                      <a:pt x="209036" y="211557"/>
                    </a:cubicBezTo>
                    <a:cubicBezTo>
                      <a:pt x="212747" y="228574"/>
                      <a:pt x="218770" y="245101"/>
                      <a:pt x="221991" y="262118"/>
                    </a:cubicBezTo>
                    <a:cubicBezTo>
                      <a:pt x="241179" y="363659"/>
                      <a:pt x="267230" y="464501"/>
                      <a:pt x="263938" y="568773"/>
                    </a:cubicBezTo>
                    <a:cubicBezTo>
                      <a:pt x="261277" y="654909"/>
                      <a:pt x="256095" y="741044"/>
                      <a:pt x="248882" y="826899"/>
                    </a:cubicBezTo>
                    <a:cubicBezTo>
                      <a:pt x="237818" y="958343"/>
                      <a:pt x="213798" y="1087196"/>
                      <a:pt x="159245" y="1208486"/>
                    </a:cubicBezTo>
                    <a:cubicBezTo>
                      <a:pt x="118489" y="1299103"/>
                      <a:pt x="63236" y="1380966"/>
                      <a:pt x="0" y="1459048"/>
                    </a:cubicBezTo>
                    <a:cubicBezTo>
                      <a:pt x="6933" y="1462760"/>
                      <a:pt x="11695" y="1465841"/>
                      <a:pt x="16877" y="1468012"/>
                    </a:cubicBezTo>
                    <a:cubicBezTo>
                      <a:pt x="54342" y="1483558"/>
                      <a:pt x="91668" y="1499595"/>
                      <a:pt x="129553" y="1514231"/>
                    </a:cubicBezTo>
                    <a:cubicBezTo>
                      <a:pt x="174231" y="1531458"/>
                      <a:pt x="173671" y="1530828"/>
                      <a:pt x="180954" y="1482018"/>
                    </a:cubicBezTo>
                    <a:cubicBezTo>
                      <a:pt x="194330" y="1392311"/>
                      <a:pt x="209386" y="1302884"/>
                      <a:pt x="222411" y="1213108"/>
                    </a:cubicBezTo>
                    <a:cubicBezTo>
                      <a:pt x="236697" y="1114157"/>
                      <a:pt x="261557" y="1016327"/>
                      <a:pt x="264148" y="916186"/>
                    </a:cubicBezTo>
                    <a:cubicBezTo>
                      <a:pt x="269261" y="718074"/>
                      <a:pt x="270661" y="550146"/>
                      <a:pt x="273322" y="351964"/>
                    </a:cubicBezTo>
                    <a:cubicBezTo>
                      <a:pt x="275913" y="302944"/>
                      <a:pt x="265409" y="261487"/>
                      <a:pt x="260927" y="212747"/>
                    </a:cubicBezTo>
                    <a:cubicBezTo>
                      <a:pt x="251823" y="109105"/>
                      <a:pt x="158475" y="26261"/>
                      <a:pt x="91247" y="0"/>
                    </a:cubicBezTo>
                    <a:lnTo>
                      <a:pt x="34804" y="9524"/>
                    </a:lnTo>
                    <a:cubicBezTo>
                      <a:pt x="35014" y="10504"/>
                      <a:pt x="35295" y="11275"/>
                      <a:pt x="35505" y="12115"/>
                    </a:cubicBezTo>
                    <a:close/>
                  </a:path>
                </a:pathLst>
              </a:custGeom>
              <a:solidFill>
                <a:schemeClr val="accent1">
                  <a:lumMod val="40000"/>
                  <a:lumOff val="60000"/>
                </a:schemeClr>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8" name="Graphic 19">
                <a:extLst>
                  <a:ext uri="{FF2B5EF4-FFF2-40B4-BE49-F238E27FC236}">
                    <a16:creationId xmlns:a16="http://schemas.microsoft.com/office/drawing/2014/main" id="{E660656E-72E2-42E7-B590-B9D85E23B16B}"/>
                  </a:ext>
                </a:extLst>
              </p:cNvPr>
              <p:cNvSpPr/>
              <p:nvPr/>
            </p:nvSpPr>
            <p:spPr>
              <a:xfrm>
                <a:off x="8681938" y="4168976"/>
                <a:ext cx="219135" cy="220719"/>
              </a:xfrm>
              <a:custGeom>
                <a:avLst/>
                <a:gdLst>
                  <a:gd name="connsiteX0" fmla="*/ 589686 w 594511"/>
                  <a:gd name="connsiteY0" fmla="*/ 53146 h 598810"/>
                  <a:gd name="connsiteX1" fmla="*/ 585205 w 594511"/>
                  <a:gd name="connsiteY1" fmla="*/ 42222 h 598810"/>
                  <a:gd name="connsiteX2" fmla="*/ 554462 w 594511"/>
                  <a:gd name="connsiteY2" fmla="*/ 30667 h 598810"/>
                  <a:gd name="connsiteX3" fmla="*/ 488635 w 594511"/>
                  <a:gd name="connsiteY3" fmla="*/ 43692 h 598810"/>
                  <a:gd name="connsiteX4" fmla="*/ 488635 w 594511"/>
                  <a:gd name="connsiteY4" fmla="*/ 43692 h 598810"/>
                  <a:gd name="connsiteX5" fmla="*/ 405161 w 594511"/>
                  <a:gd name="connsiteY5" fmla="*/ 6857 h 598810"/>
                  <a:gd name="connsiteX6" fmla="*/ 404951 w 594511"/>
                  <a:gd name="connsiteY6" fmla="*/ 6787 h 598810"/>
                  <a:gd name="connsiteX7" fmla="*/ 404741 w 594511"/>
                  <a:gd name="connsiteY7" fmla="*/ 6787 h 598810"/>
                  <a:gd name="connsiteX8" fmla="*/ 326658 w 594511"/>
                  <a:gd name="connsiteY8" fmla="*/ 64 h 598810"/>
                  <a:gd name="connsiteX9" fmla="*/ 326658 w 594511"/>
                  <a:gd name="connsiteY9" fmla="*/ 64 h 598810"/>
                  <a:gd name="connsiteX10" fmla="*/ 326658 w 594511"/>
                  <a:gd name="connsiteY10" fmla="*/ 64 h 598810"/>
                  <a:gd name="connsiteX11" fmla="*/ 226517 w 594511"/>
                  <a:gd name="connsiteY11" fmla="*/ 20023 h 598810"/>
                  <a:gd name="connsiteX12" fmla="*/ 225467 w 594511"/>
                  <a:gd name="connsiteY12" fmla="*/ 20233 h 598810"/>
                  <a:gd name="connsiteX13" fmla="*/ 224907 w 594511"/>
                  <a:gd name="connsiteY13" fmla="*/ 20583 h 598810"/>
                  <a:gd name="connsiteX14" fmla="*/ 47104 w 594511"/>
                  <a:gd name="connsiteY14" fmla="*/ 142853 h 598810"/>
                  <a:gd name="connsiteX15" fmla="*/ 19442 w 594511"/>
                  <a:gd name="connsiteY15" fmla="*/ 194884 h 598810"/>
                  <a:gd name="connsiteX16" fmla="*/ 19373 w 594511"/>
                  <a:gd name="connsiteY16" fmla="*/ 194954 h 598810"/>
                  <a:gd name="connsiteX17" fmla="*/ 19373 w 594511"/>
                  <a:gd name="connsiteY17" fmla="*/ 195094 h 598810"/>
                  <a:gd name="connsiteX18" fmla="*/ 95494 w 594511"/>
                  <a:gd name="connsiteY18" fmla="*/ 598810 h 598810"/>
                  <a:gd name="connsiteX19" fmla="*/ 151937 w 594511"/>
                  <a:gd name="connsiteY19" fmla="*/ 589286 h 598810"/>
                  <a:gd name="connsiteX20" fmla="*/ 151587 w 594511"/>
                  <a:gd name="connsiteY20" fmla="*/ 589076 h 598810"/>
                  <a:gd name="connsiteX21" fmla="*/ 232750 w 594511"/>
                  <a:gd name="connsiteY21" fmla="*/ 496708 h 598810"/>
                  <a:gd name="connsiteX22" fmla="*/ 269515 w 594511"/>
                  <a:gd name="connsiteY22" fmla="*/ 362183 h 598810"/>
                  <a:gd name="connsiteX23" fmla="*/ 340034 w 594511"/>
                  <a:gd name="connsiteY23" fmla="*/ 339774 h 598810"/>
                  <a:gd name="connsiteX24" fmla="*/ 370216 w 594511"/>
                  <a:gd name="connsiteY24" fmla="*/ 411973 h 598810"/>
                  <a:gd name="connsiteX25" fmla="*/ 414895 w 594511"/>
                  <a:gd name="connsiteY25" fmla="*/ 158189 h 598810"/>
                  <a:gd name="connsiteX26" fmla="*/ 450749 w 594511"/>
                  <a:gd name="connsiteY26" fmla="*/ 127657 h 598810"/>
                  <a:gd name="connsiteX27" fmla="*/ 584154 w 594511"/>
                  <a:gd name="connsiteY27" fmla="*/ 133399 h 598810"/>
                  <a:gd name="connsiteX28" fmla="*/ 589686 w 594511"/>
                  <a:gd name="connsiteY28" fmla="*/ 53146 h 598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4511" h="598810">
                    <a:moveTo>
                      <a:pt x="589686" y="53146"/>
                    </a:moveTo>
                    <a:cubicBezTo>
                      <a:pt x="588426" y="49505"/>
                      <a:pt x="586955" y="45863"/>
                      <a:pt x="585205" y="42222"/>
                    </a:cubicBezTo>
                    <a:cubicBezTo>
                      <a:pt x="578062" y="27516"/>
                      <a:pt x="571619" y="18272"/>
                      <a:pt x="554462" y="30667"/>
                    </a:cubicBezTo>
                    <a:cubicBezTo>
                      <a:pt x="532473" y="46634"/>
                      <a:pt x="510694" y="49575"/>
                      <a:pt x="488635" y="43692"/>
                    </a:cubicBezTo>
                    <a:lnTo>
                      <a:pt x="488635" y="43692"/>
                    </a:lnTo>
                    <a:cubicBezTo>
                      <a:pt x="488635" y="43692"/>
                      <a:pt x="423298" y="12109"/>
                      <a:pt x="405161" y="6857"/>
                    </a:cubicBezTo>
                    <a:lnTo>
                      <a:pt x="404951" y="6787"/>
                    </a:lnTo>
                    <a:lnTo>
                      <a:pt x="404741" y="6787"/>
                    </a:lnTo>
                    <a:cubicBezTo>
                      <a:pt x="387864" y="1885"/>
                      <a:pt x="334782" y="-426"/>
                      <a:pt x="326658" y="64"/>
                    </a:cubicBezTo>
                    <a:lnTo>
                      <a:pt x="326658" y="64"/>
                    </a:lnTo>
                    <a:lnTo>
                      <a:pt x="326658" y="64"/>
                    </a:lnTo>
                    <a:cubicBezTo>
                      <a:pt x="290874" y="2305"/>
                      <a:pt x="257610" y="9168"/>
                      <a:pt x="226517" y="20023"/>
                    </a:cubicBezTo>
                    <a:lnTo>
                      <a:pt x="225467" y="20233"/>
                    </a:lnTo>
                    <a:lnTo>
                      <a:pt x="224907" y="20583"/>
                    </a:lnTo>
                    <a:cubicBezTo>
                      <a:pt x="150396" y="46984"/>
                      <a:pt x="98015" y="73595"/>
                      <a:pt x="47104" y="142853"/>
                    </a:cubicBezTo>
                    <a:cubicBezTo>
                      <a:pt x="40241" y="152167"/>
                      <a:pt x="24835" y="185220"/>
                      <a:pt x="19442" y="194884"/>
                    </a:cubicBezTo>
                    <a:lnTo>
                      <a:pt x="19373" y="194954"/>
                    </a:lnTo>
                    <a:lnTo>
                      <a:pt x="19373" y="195094"/>
                    </a:lnTo>
                    <a:cubicBezTo>
                      <a:pt x="-44774" y="406791"/>
                      <a:pt x="68673" y="552171"/>
                      <a:pt x="95494" y="598810"/>
                    </a:cubicBezTo>
                    <a:lnTo>
                      <a:pt x="151937" y="589286"/>
                    </a:lnTo>
                    <a:cubicBezTo>
                      <a:pt x="151797" y="589216"/>
                      <a:pt x="151727" y="589146"/>
                      <a:pt x="151587" y="589076"/>
                    </a:cubicBezTo>
                    <a:cubicBezTo>
                      <a:pt x="203338" y="576261"/>
                      <a:pt x="219445" y="536344"/>
                      <a:pt x="232750" y="496708"/>
                    </a:cubicBezTo>
                    <a:cubicBezTo>
                      <a:pt x="247526" y="452730"/>
                      <a:pt x="256630" y="406861"/>
                      <a:pt x="269515" y="362183"/>
                    </a:cubicBezTo>
                    <a:cubicBezTo>
                      <a:pt x="286462" y="303289"/>
                      <a:pt x="315454" y="283751"/>
                      <a:pt x="340034" y="339774"/>
                    </a:cubicBezTo>
                    <a:cubicBezTo>
                      <a:pt x="349488" y="361273"/>
                      <a:pt x="353620" y="386623"/>
                      <a:pt x="370216" y="411973"/>
                    </a:cubicBezTo>
                    <a:cubicBezTo>
                      <a:pt x="367625" y="331020"/>
                      <a:pt x="357121" y="223806"/>
                      <a:pt x="414895" y="158189"/>
                    </a:cubicBezTo>
                    <a:lnTo>
                      <a:pt x="450749" y="127657"/>
                    </a:lnTo>
                    <a:cubicBezTo>
                      <a:pt x="493537" y="99925"/>
                      <a:pt x="539476" y="97755"/>
                      <a:pt x="584154" y="133399"/>
                    </a:cubicBezTo>
                    <a:cubicBezTo>
                      <a:pt x="593678" y="106788"/>
                      <a:pt x="598930" y="80247"/>
                      <a:pt x="589686" y="53146"/>
                    </a:cubicBezTo>
                    <a:close/>
                  </a:path>
                </a:pathLst>
              </a:custGeom>
              <a:solidFill>
                <a:srgbClr val="000000"/>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9" name="Graphic 19">
                <a:extLst>
                  <a:ext uri="{FF2B5EF4-FFF2-40B4-BE49-F238E27FC236}">
                    <a16:creationId xmlns:a16="http://schemas.microsoft.com/office/drawing/2014/main" id="{864E0D2A-2BE1-4BE9-ADAD-18B1F0A48302}"/>
                  </a:ext>
                </a:extLst>
              </p:cNvPr>
              <p:cNvSpPr/>
              <p:nvPr/>
            </p:nvSpPr>
            <p:spPr>
              <a:xfrm>
                <a:off x="8129003" y="5096384"/>
                <a:ext cx="591206" cy="493818"/>
              </a:xfrm>
              <a:custGeom>
                <a:avLst/>
                <a:gdLst>
                  <a:gd name="connsiteX0" fmla="*/ 1091748 w 1603937"/>
                  <a:gd name="connsiteY0" fmla="*/ 231100 h 1339724"/>
                  <a:gd name="connsiteX1" fmla="*/ 1111006 w 1603937"/>
                  <a:gd name="connsiteY1" fmla="*/ 155469 h 1339724"/>
                  <a:gd name="connsiteX2" fmla="*/ 1050921 w 1603937"/>
                  <a:gd name="connsiteY2" fmla="*/ 54347 h 1339724"/>
                  <a:gd name="connsiteX3" fmla="*/ 847628 w 1603937"/>
                  <a:gd name="connsiteY3" fmla="*/ 2596 h 1339724"/>
                  <a:gd name="connsiteX4" fmla="*/ 746506 w 1603937"/>
                  <a:gd name="connsiteY4" fmla="*/ 62681 h 1339724"/>
                  <a:gd name="connsiteX5" fmla="*/ 727248 w 1603937"/>
                  <a:gd name="connsiteY5" fmla="*/ 138312 h 1339724"/>
                  <a:gd name="connsiteX6" fmla="*/ 249022 w 1603937"/>
                  <a:gd name="connsiteY6" fmla="*/ 16602 h 1339724"/>
                  <a:gd name="connsiteX7" fmla="*/ 0 w 1603937"/>
                  <a:gd name="connsiteY7" fmla="*/ 994833 h 1339724"/>
                  <a:gd name="connsiteX8" fmla="*/ 1354986 w 1603937"/>
                  <a:gd name="connsiteY8" fmla="*/ 1339724 h 1339724"/>
                  <a:gd name="connsiteX9" fmla="*/ 1603938 w 1603937"/>
                  <a:gd name="connsiteY9" fmla="*/ 361423 h 1339724"/>
                  <a:gd name="connsiteX10" fmla="*/ 1091748 w 1603937"/>
                  <a:gd name="connsiteY10" fmla="*/ 231100 h 1339724"/>
                  <a:gd name="connsiteX11" fmla="*/ 781170 w 1603937"/>
                  <a:gd name="connsiteY11" fmla="*/ 98185 h 1339724"/>
                  <a:gd name="connsiteX12" fmla="*/ 864154 w 1603937"/>
                  <a:gd name="connsiteY12" fmla="*/ 48885 h 1339724"/>
                  <a:gd name="connsiteX13" fmla="*/ 1015136 w 1603937"/>
                  <a:gd name="connsiteY13" fmla="*/ 87331 h 1339724"/>
                  <a:gd name="connsiteX14" fmla="*/ 1064437 w 1603937"/>
                  <a:gd name="connsiteY14" fmla="*/ 170315 h 1339724"/>
                  <a:gd name="connsiteX15" fmla="*/ 1051551 w 1603937"/>
                  <a:gd name="connsiteY15" fmla="*/ 220875 h 1339724"/>
                  <a:gd name="connsiteX16" fmla="*/ 768285 w 1603937"/>
                  <a:gd name="connsiteY16" fmla="*/ 148746 h 1339724"/>
                  <a:gd name="connsiteX17" fmla="*/ 781170 w 1603937"/>
                  <a:gd name="connsiteY17" fmla="*/ 98185 h 133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3937" h="1339724">
                    <a:moveTo>
                      <a:pt x="1091748" y="231100"/>
                    </a:moveTo>
                    <a:lnTo>
                      <a:pt x="1111006" y="155469"/>
                    </a:lnTo>
                    <a:cubicBezTo>
                      <a:pt x="1122350" y="110931"/>
                      <a:pt x="1095459" y="65692"/>
                      <a:pt x="1050921" y="54347"/>
                    </a:cubicBezTo>
                    <a:lnTo>
                      <a:pt x="847628" y="2596"/>
                    </a:lnTo>
                    <a:cubicBezTo>
                      <a:pt x="803089" y="-8749"/>
                      <a:pt x="757851" y="18142"/>
                      <a:pt x="746506" y="62681"/>
                    </a:cubicBezTo>
                    <a:lnTo>
                      <a:pt x="727248" y="138312"/>
                    </a:lnTo>
                    <a:lnTo>
                      <a:pt x="249022" y="16602"/>
                    </a:lnTo>
                    <a:lnTo>
                      <a:pt x="0" y="994833"/>
                    </a:lnTo>
                    <a:lnTo>
                      <a:pt x="1354986" y="1339724"/>
                    </a:lnTo>
                    <a:lnTo>
                      <a:pt x="1603938" y="361423"/>
                    </a:lnTo>
                    <a:lnTo>
                      <a:pt x="1091748" y="231100"/>
                    </a:lnTo>
                    <a:close/>
                    <a:moveTo>
                      <a:pt x="781170" y="98185"/>
                    </a:moveTo>
                    <a:cubicBezTo>
                      <a:pt x="790484" y="61630"/>
                      <a:pt x="827669" y="39571"/>
                      <a:pt x="864154" y="48885"/>
                    </a:cubicBezTo>
                    <a:lnTo>
                      <a:pt x="1015136" y="87331"/>
                    </a:lnTo>
                    <a:cubicBezTo>
                      <a:pt x="1051691" y="96645"/>
                      <a:pt x="1073750" y="133830"/>
                      <a:pt x="1064437" y="170315"/>
                    </a:cubicBezTo>
                    <a:lnTo>
                      <a:pt x="1051551" y="220875"/>
                    </a:lnTo>
                    <a:lnTo>
                      <a:pt x="768285" y="148746"/>
                    </a:lnTo>
                    <a:lnTo>
                      <a:pt x="781170" y="98185"/>
                    </a:lnTo>
                    <a:close/>
                  </a:path>
                </a:pathLst>
              </a:custGeom>
              <a:solidFill>
                <a:srgbClr val="000000"/>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0" name="Graphic 19">
                <a:extLst>
                  <a:ext uri="{FF2B5EF4-FFF2-40B4-BE49-F238E27FC236}">
                    <a16:creationId xmlns:a16="http://schemas.microsoft.com/office/drawing/2014/main" id="{0CFB6AAE-1A16-4EAF-8317-550591BF6477}"/>
                  </a:ext>
                </a:extLst>
              </p:cNvPr>
              <p:cNvSpPr/>
              <p:nvPr/>
            </p:nvSpPr>
            <p:spPr>
              <a:xfrm>
                <a:off x="8436070" y="5049924"/>
                <a:ext cx="96586" cy="113631"/>
              </a:xfrm>
              <a:custGeom>
                <a:avLst/>
                <a:gdLst>
                  <a:gd name="connsiteX0" fmla="*/ 81573 w 262037"/>
                  <a:gd name="connsiteY0" fmla="*/ 0 h 308280"/>
                  <a:gd name="connsiteX1" fmla="*/ 249011 w 262037"/>
                  <a:gd name="connsiteY1" fmla="*/ 26961 h 308280"/>
                  <a:gd name="connsiteX2" fmla="*/ 260776 w 262037"/>
                  <a:gd name="connsiteY2" fmla="*/ 48880 h 308280"/>
                  <a:gd name="connsiteX3" fmla="*/ 222471 w 262037"/>
                  <a:gd name="connsiteY3" fmla="*/ 224932 h 308280"/>
                  <a:gd name="connsiteX4" fmla="*/ 198591 w 262037"/>
                  <a:gd name="connsiteY4" fmla="*/ 276613 h 308280"/>
                  <a:gd name="connsiteX5" fmla="*/ 106993 w 262037"/>
                  <a:gd name="connsiteY5" fmla="*/ 296922 h 308280"/>
                  <a:gd name="connsiteX6" fmla="*/ 4821 w 262037"/>
                  <a:gd name="connsiteY6" fmla="*/ 163937 h 308280"/>
                  <a:gd name="connsiteX7" fmla="*/ 30522 w 262037"/>
                  <a:gd name="connsiteY7" fmla="*/ 84314 h 308280"/>
                  <a:gd name="connsiteX8" fmla="*/ 81573 w 262037"/>
                  <a:gd name="connsiteY8" fmla="*/ 0 h 30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037" h="308280">
                    <a:moveTo>
                      <a:pt x="81573" y="0"/>
                    </a:moveTo>
                    <a:cubicBezTo>
                      <a:pt x="138716" y="770"/>
                      <a:pt x="191938" y="25490"/>
                      <a:pt x="249011" y="26961"/>
                    </a:cubicBezTo>
                    <a:cubicBezTo>
                      <a:pt x="264908" y="27381"/>
                      <a:pt x="262527" y="37115"/>
                      <a:pt x="260776" y="48880"/>
                    </a:cubicBezTo>
                    <a:cubicBezTo>
                      <a:pt x="251953" y="108474"/>
                      <a:pt x="241869" y="167719"/>
                      <a:pt x="222471" y="224932"/>
                    </a:cubicBezTo>
                    <a:cubicBezTo>
                      <a:pt x="219879" y="232635"/>
                      <a:pt x="205804" y="266739"/>
                      <a:pt x="198591" y="276613"/>
                    </a:cubicBezTo>
                    <a:cubicBezTo>
                      <a:pt x="175201" y="308897"/>
                      <a:pt x="140537" y="318000"/>
                      <a:pt x="106993" y="296922"/>
                    </a:cubicBezTo>
                    <a:cubicBezTo>
                      <a:pt x="56923" y="265409"/>
                      <a:pt x="23729" y="219890"/>
                      <a:pt x="4821" y="163937"/>
                    </a:cubicBezTo>
                    <a:cubicBezTo>
                      <a:pt x="-6313" y="131024"/>
                      <a:pt x="1670" y="101472"/>
                      <a:pt x="30522" y="84314"/>
                    </a:cubicBezTo>
                    <a:cubicBezTo>
                      <a:pt x="64066" y="64286"/>
                      <a:pt x="77861" y="36135"/>
                      <a:pt x="81573" y="0"/>
                    </a:cubicBezTo>
                    <a:close/>
                  </a:path>
                </a:pathLst>
              </a:custGeom>
              <a:solidFill>
                <a:srgbClr val="F6BB9B"/>
              </a:solidFill>
              <a:ln w="7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spTree>
    <p:extLst>
      <p:ext uri="{BB962C8B-B14F-4D97-AF65-F5344CB8AC3E}">
        <p14:creationId xmlns:p14="http://schemas.microsoft.com/office/powerpoint/2010/main" val="3641219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a:t>Fully Editable Icon Sets: A</a:t>
            </a:r>
          </a:p>
        </p:txBody>
      </p:sp>
      <p:sp>
        <p:nvSpPr>
          <p:cNvPr id="54" name="Diamond 5">
            <a:extLst>
              <a:ext uri="{FF2B5EF4-FFF2-40B4-BE49-F238E27FC236}">
                <a16:creationId xmlns:a16="http://schemas.microsoft.com/office/drawing/2014/main" id="{AEDEE15B-09BE-4416-8D55-46095E20C00D}"/>
              </a:ext>
            </a:extLst>
          </p:cNvPr>
          <p:cNvSpPr/>
          <p:nvPr/>
        </p:nvSpPr>
        <p:spPr>
          <a:xfrm>
            <a:off x="6112070" y="1492152"/>
            <a:ext cx="523149" cy="52469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55" name="Isosceles Triangle 51">
            <a:extLst>
              <a:ext uri="{FF2B5EF4-FFF2-40B4-BE49-F238E27FC236}">
                <a16:creationId xmlns:a16="http://schemas.microsoft.com/office/drawing/2014/main" id="{2296D13E-298C-4F01-A77D-43547A7AEFA9}"/>
              </a:ext>
            </a:extLst>
          </p:cNvPr>
          <p:cNvSpPr/>
          <p:nvPr/>
        </p:nvSpPr>
        <p:spPr>
          <a:xfrm>
            <a:off x="5273316" y="1562686"/>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56" name="Isosceles Triangle 57">
            <a:extLst>
              <a:ext uri="{FF2B5EF4-FFF2-40B4-BE49-F238E27FC236}">
                <a16:creationId xmlns:a16="http://schemas.microsoft.com/office/drawing/2014/main" id="{4E76B488-B2CD-463B-861A-27D4912FE160}"/>
              </a:ext>
            </a:extLst>
          </p:cNvPr>
          <p:cNvSpPr/>
          <p:nvPr/>
        </p:nvSpPr>
        <p:spPr>
          <a:xfrm>
            <a:off x="6114156" y="4520206"/>
            <a:ext cx="313133" cy="707899"/>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57" name="Rectangle 7">
            <a:extLst>
              <a:ext uri="{FF2B5EF4-FFF2-40B4-BE49-F238E27FC236}">
                <a16:creationId xmlns:a16="http://schemas.microsoft.com/office/drawing/2014/main" id="{84693C49-05C6-4CD0-A900-4B843CF3016D}"/>
              </a:ext>
            </a:extLst>
          </p:cNvPr>
          <p:cNvSpPr/>
          <p:nvPr/>
        </p:nvSpPr>
        <p:spPr>
          <a:xfrm rot="18900000">
            <a:off x="9585735" y="3654558"/>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58" name="Parallelogram 15">
            <a:extLst>
              <a:ext uri="{FF2B5EF4-FFF2-40B4-BE49-F238E27FC236}">
                <a16:creationId xmlns:a16="http://schemas.microsoft.com/office/drawing/2014/main" id="{7A9FBE9D-EE5A-4F1B-8EDD-3D011F43183E}"/>
              </a:ext>
            </a:extLst>
          </p:cNvPr>
          <p:cNvSpPr/>
          <p:nvPr/>
        </p:nvSpPr>
        <p:spPr>
          <a:xfrm flipH="1">
            <a:off x="5267026" y="4641909"/>
            <a:ext cx="464493" cy="46449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59" name="Freeform 19">
            <a:extLst>
              <a:ext uri="{FF2B5EF4-FFF2-40B4-BE49-F238E27FC236}">
                <a16:creationId xmlns:a16="http://schemas.microsoft.com/office/drawing/2014/main" id="{DD59881D-26FD-493B-8AE1-06C59DF34840}"/>
              </a:ext>
            </a:extLst>
          </p:cNvPr>
          <p:cNvSpPr/>
          <p:nvPr/>
        </p:nvSpPr>
        <p:spPr>
          <a:xfrm>
            <a:off x="7745410" y="3642506"/>
            <a:ext cx="460778" cy="45338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0" name="Rectangle 30">
            <a:extLst>
              <a:ext uri="{FF2B5EF4-FFF2-40B4-BE49-F238E27FC236}">
                <a16:creationId xmlns:a16="http://schemas.microsoft.com/office/drawing/2014/main" id="{3BFEE74E-183A-4C32-9BDF-AC2573B061E0}"/>
              </a:ext>
            </a:extLst>
          </p:cNvPr>
          <p:cNvSpPr/>
          <p:nvPr/>
        </p:nvSpPr>
        <p:spPr>
          <a:xfrm>
            <a:off x="11063701" y="3600566"/>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1" name="Rectangle 7">
            <a:extLst>
              <a:ext uri="{FF2B5EF4-FFF2-40B4-BE49-F238E27FC236}">
                <a16:creationId xmlns:a16="http://schemas.microsoft.com/office/drawing/2014/main" id="{A2454068-D6A0-42C7-BCE1-D03833DCF2E4}"/>
              </a:ext>
            </a:extLst>
          </p:cNvPr>
          <p:cNvSpPr/>
          <p:nvPr/>
        </p:nvSpPr>
        <p:spPr>
          <a:xfrm>
            <a:off x="6950824" y="1518716"/>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2" name="Rectangle 15">
            <a:extLst>
              <a:ext uri="{FF2B5EF4-FFF2-40B4-BE49-F238E27FC236}">
                <a16:creationId xmlns:a16="http://schemas.microsoft.com/office/drawing/2014/main" id="{ECBB7944-2021-44C3-960E-8480CFC6DEF9}"/>
              </a:ext>
            </a:extLst>
          </p:cNvPr>
          <p:cNvSpPr/>
          <p:nvPr/>
        </p:nvSpPr>
        <p:spPr>
          <a:xfrm rot="5400000">
            <a:off x="7737684" y="1518715"/>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3" name="Pie 24">
            <a:extLst>
              <a:ext uri="{FF2B5EF4-FFF2-40B4-BE49-F238E27FC236}">
                <a16:creationId xmlns:a16="http://schemas.microsoft.com/office/drawing/2014/main" id="{DB38F196-AF37-4B00-AA3E-183F9372FBAD}"/>
              </a:ext>
            </a:extLst>
          </p:cNvPr>
          <p:cNvSpPr/>
          <p:nvPr/>
        </p:nvSpPr>
        <p:spPr>
          <a:xfrm>
            <a:off x="6809927" y="4618984"/>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64" name="Parallelogram 30">
            <a:extLst>
              <a:ext uri="{FF2B5EF4-FFF2-40B4-BE49-F238E27FC236}">
                <a16:creationId xmlns:a16="http://schemas.microsoft.com/office/drawing/2014/main" id="{07A9DF64-EAEC-4F98-A0C9-E2239CA0F425}"/>
              </a:ext>
            </a:extLst>
          </p:cNvPr>
          <p:cNvSpPr/>
          <p:nvPr/>
        </p:nvSpPr>
        <p:spPr>
          <a:xfrm flipH="1">
            <a:off x="11038458" y="2527766"/>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5" name="Block Arc 14">
            <a:extLst>
              <a:ext uri="{FF2B5EF4-FFF2-40B4-BE49-F238E27FC236}">
                <a16:creationId xmlns:a16="http://schemas.microsoft.com/office/drawing/2014/main" id="{F84CC100-88A8-4E3E-8091-D49E44C308ED}"/>
              </a:ext>
            </a:extLst>
          </p:cNvPr>
          <p:cNvSpPr/>
          <p:nvPr/>
        </p:nvSpPr>
        <p:spPr>
          <a:xfrm rot="16200000">
            <a:off x="8525358" y="1470612"/>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66" name="Block Arc 41">
            <a:extLst>
              <a:ext uri="{FF2B5EF4-FFF2-40B4-BE49-F238E27FC236}">
                <a16:creationId xmlns:a16="http://schemas.microsoft.com/office/drawing/2014/main" id="{39949893-05ED-44C7-999C-84CE9B52D118}"/>
              </a:ext>
            </a:extLst>
          </p:cNvPr>
          <p:cNvSpPr/>
          <p:nvPr/>
        </p:nvSpPr>
        <p:spPr>
          <a:xfrm>
            <a:off x="9408551" y="1424302"/>
            <a:ext cx="473301" cy="660394"/>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67" name="Right Triangle 17">
            <a:extLst>
              <a:ext uri="{FF2B5EF4-FFF2-40B4-BE49-F238E27FC236}">
                <a16:creationId xmlns:a16="http://schemas.microsoft.com/office/drawing/2014/main" id="{6ADCC979-BA1C-4251-B6F5-CE5AA2B72FD0}"/>
              </a:ext>
            </a:extLst>
          </p:cNvPr>
          <p:cNvSpPr/>
          <p:nvPr/>
        </p:nvSpPr>
        <p:spPr>
          <a:xfrm>
            <a:off x="7705746" y="4600959"/>
            <a:ext cx="385790" cy="546392"/>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8" name="Oval 27">
            <a:extLst>
              <a:ext uri="{FF2B5EF4-FFF2-40B4-BE49-F238E27FC236}">
                <a16:creationId xmlns:a16="http://schemas.microsoft.com/office/drawing/2014/main" id="{7DB6E0EE-B33A-443E-887E-C319F0DAF534}"/>
              </a:ext>
            </a:extLst>
          </p:cNvPr>
          <p:cNvSpPr/>
          <p:nvPr/>
        </p:nvSpPr>
        <p:spPr>
          <a:xfrm>
            <a:off x="4418496" y="5469184"/>
            <a:ext cx="409732" cy="779216"/>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9" name="Parallelogram 15">
            <a:extLst>
              <a:ext uri="{FF2B5EF4-FFF2-40B4-BE49-F238E27FC236}">
                <a16:creationId xmlns:a16="http://schemas.microsoft.com/office/drawing/2014/main" id="{24ABDD0B-564D-4579-ACF2-A3B23447A0E6}"/>
              </a:ext>
            </a:extLst>
          </p:cNvPr>
          <p:cNvSpPr/>
          <p:nvPr/>
        </p:nvSpPr>
        <p:spPr>
          <a:xfrm rot="16200000">
            <a:off x="8536863" y="354513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0" name="Round Same Side Corner Rectangle 21">
            <a:extLst>
              <a:ext uri="{FF2B5EF4-FFF2-40B4-BE49-F238E27FC236}">
                <a16:creationId xmlns:a16="http://schemas.microsoft.com/office/drawing/2014/main" id="{A705FB8C-4E2D-4F93-8F3B-7B97C7830918}"/>
              </a:ext>
            </a:extLst>
          </p:cNvPr>
          <p:cNvSpPr/>
          <p:nvPr/>
        </p:nvSpPr>
        <p:spPr>
          <a:xfrm rot="10800000">
            <a:off x="9311063" y="2543932"/>
            <a:ext cx="386665" cy="43663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1" name="Oval 26">
            <a:extLst>
              <a:ext uri="{FF2B5EF4-FFF2-40B4-BE49-F238E27FC236}">
                <a16:creationId xmlns:a16="http://schemas.microsoft.com/office/drawing/2014/main" id="{A8611118-4553-45C9-837B-A5EA5C617D63}"/>
              </a:ext>
            </a:extLst>
          </p:cNvPr>
          <p:cNvSpPr/>
          <p:nvPr/>
        </p:nvSpPr>
        <p:spPr>
          <a:xfrm>
            <a:off x="6966942" y="3587275"/>
            <a:ext cx="472482" cy="563852"/>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2" name="Freeform 32">
            <a:extLst>
              <a:ext uri="{FF2B5EF4-FFF2-40B4-BE49-F238E27FC236}">
                <a16:creationId xmlns:a16="http://schemas.microsoft.com/office/drawing/2014/main" id="{9C5A04AA-A50B-457A-A783-D941E78BCCDF}"/>
              </a:ext>
            </a:extLst>
          </p:cNvPr>
          <p:cNvSpPr/>
          <p:nvPr/>
        </p:nvSpPr>
        <p:spPr>
          <a:xfrm>
            <a:off x="4360223" y="1480860"/>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3" name="Rounded Rectangle 10">
            <a:extLst>
              <a:ext uri="{FF2B5EF4-FFF2-40B4-BE49-F238E27FC236}">
                <a16:creationId xmlns:a16="http://schemas.microsoft.com/office/drawing/2014/main" id="{B55467B8-5BFB-46FE-82D2-AA896BC192F1}"/>
              </a:ext>
            </a:extLst>
          </p:cNvPr>
          <p:cNvSpPr/>
          <p:nvPr/>
        </p:nvSpPr>
        <p:spPr>
          <a:xfrm>
            <a:off x="8534202" y="2515987"/>
            <a:ext cx="372169" cy="49252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4" name="Rounded Rectangle 32">
            <a:extLst>
              <a:ext uri="{FF2B5EF4-FFF2-40B4-BE49-F238E27FC236}">
                <a16:creationId xmlns:a16="http://schemas.microsoft.com/office/drawing/2014/main" id="{A7C45BCB-0B8E-4E0E-842A-DD554B68B1C0}"/>
              </a:ext>
            </a:extLst>
          </p:cNvPr>
          <p:cNvSpPr/>
          <p:nvPr/>
        </p:nvSpPr>
        <p:spPr>
          <a:xfrm>
            <a:off x="10179594" y="3623455"/>
            <a:ext cx="491492" cy="491492"/>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5" name="Trapezoid 13">
            <a:extLst>
              <a:ext uri="{FF2B5EF4-FFF2-40B4-BE49-F238E27FC236}">
                <a16:creationId xmlns:a16="http://schemas.microsoft.com/office/drawing/2014/main" id="{EAB635DE-58EF-4585-A0F5-0790A1957A5B}"/>
              </a:ext>
            </a:extLst>
          </p:cNvPr>
          <p:cNvSpPr/>
          <p:nvPr/>
        </p:nvSpPr>
        <p:spPr>
          <a:xfrm>
            <a:off x="5324216" y="2538243"/>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6" name="Rounded Rectangle 7">
            <a:extLst>
              <a:ext uri="{FF2B5EF4-FFF2-40B4-BE49-F238E27FC236}">
                <a16:creationId xmlns:a16="http://schemas.microsoft.com/office/drawing/2014/main" id="{890A206E-8EB0-46CB-87E5-BB62DA827BE4}"/>
              </a:ext>
            </a:extLst>
          </p:cNvPr>
          <p:cNvSpPr/>
          <p:nvPr/>
        </p:nvSpPr>
        <p:spPr>
          <a:xfrm>
            <a:off x="7858216" y="2527504"/>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7" name="Rectangle 18">
            <a:extLst>
              <a:ext uri="{FF2B5EF4-FFF2-40B4-BE49-F238E27FC236}">
                <a16:creationId xmlns:a16="http://schemas.microsoft.com/office/drawing/2014/main" id="{D8BFBE69-EC90-491A-A905-789398F4B3A8}"/>
              </a:ext>
            </a:extLst>
          </p:cNvPr>
          <p:cNvSpPr/>
          <p:nvPr/>
        </p:nvSpPr>
        <p:spPr>
          <a:xfrm>
            <a:off x="6258752" y="2567175"/>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8" name="Rounded Rectangle 25">
            <a:extLst>
              <a:ext uri="{FF2B5EF4-FFF2-40B4-BE49-F238E27FC236}">
                <a16:creationId xmlns:a16="http://schemas.microsoft.com/office/drawing/2014/main" id="{4572E89B-D1A8-4A73-807F-C57BE0137D47}"/>
              </a:ext>
            </a:extLst>
          </p:cNvPr>
          <p:cNvSpPr/>
          <p:nvPr/>
        </p:nvSpPr>
        <p:spPr>
          <a:xfrm>
            <a:off x="7154498" y="2552022"/>
            <a:ext cx="299026" cy="420457"/>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9" name="Chord 14">
            <a:extLst>
              <a:ext uri="{FF2B5EF4-FFF2-40B4-BE49-F238E27FC236}">
                <a16:creationId xmlns:a16="http://schemas.microsoft.com/office/drawing/2014/main" id="{55CB0732-5078-415F-A13A-7992B69C1679}"/>
              </a:ext>
            </a:extLst>
          </p:cNvPr>
          <p:cNvSpPr/>
          <p:nvPr/>
        </p:nvSpPr>
        <p:spPr>
          <a:xfrm>
            <a:off x="5919945" y="5535338"/>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0" name="Rounded Rectangle 6">
            <a:extLst>
              <a:ext uri="{FF2B5EF4-FFF2-40B4-BE49-F238E27FC236}">
                <a16:creationId xmlns:a16="http://schemas.microsoft.com/office/drawing/2014/main" id="{11DB8BB9-D675-470D-AC1D-C9EF80405172}"/>
              </a:ext>
            </a:extLst>
          </p:cNvPr>
          <p:cNvSpPr/>
          <p:nvPr/>
        </p:nvSpPr>
        <p:spPr>
          <a:xfrm>
            <a:off x="4411373" y="2471636"/>
            <a:ext cx="508153" cy="51663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1" name="Oval 66">
            <a:extLst>
              <a:ext uri="{FF2B5EF4-FFF2-40B4-BE49-F238E27FC236}">
                <a16:creationId xmlns:a16="http://schemas.microsoft.com/office/drawing/2014/main" id="{64136ECC-E882-4D1E-8298-06A6A02A6E1A}"/>
              </a:ext>
            </a:extLst>
          </p:cNvPr>
          <p:cNvSpPr/>
          <p:nvPr/>
        </p:nvSpPr>
        <p:spPr>
          <a:xfrm rot="20700000">
            <a:off x="6137536" y="3634206"/>
            <a:ext cx="548680" cy="469988"/>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2" name="Isosceles Triangle 13">
            <a:extLst>
              <a:ext uri="{FF2B5EF4-FFF2-40B4-BE49-F238E27FC236}">
                <a16:creationId xmlns:a16="http://schemas.microsoft.com/office/drawing/2014/main" id="{A54A6140-C0D9-4440-A5D4-E05BC900724C}"/>
              </a:ext>
            </a:extLst>
          </p:cNvPr>
          <p:cNvSpPr/>
          <p:nvPr/>
        </p:nvSpPr>
        <p:spPr>
          <a:xfrm rot="10800000">
            <a:off x="5188220" y="5485943"/>
            <a:ext cx="376548" cy="745701"/>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3" name="Smiley Face 14">
            <a:extLst>
              <a:ext uri="{FF2B5EF4-FFF2-40B4-BE49-F238E27FC236}">
                <a16:creationId xmlns:a16="http://schemas.microsoft.com/office/drawing/2014/main" id="{BD37565A-D14C-4133-B9E1-D7F8BF1C6551}"/>
              </a:ext>
            </a:extLst>
          </p:cNvPr>
          <p:cNvSpPr/>
          <p:nvPr/>
        </p:nvSpPr>
        <p:spPr>
          <a:xfrm>
            <a:off x="7617042" y="5578826"/>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4" name="Smiley Face 12">
            <a:extLst>
              <a:ext uri="{FF2B5EF4-FFF2-40B4-BE49-F238E27FC236}">
                <a16:creationId xmlns:a16="http://schemas.microsoft.com/office/drawing/2014/main" id="{7F01996A-EF70-44A8-AD2D-1E270513DCED}"/>
              </a:ext>
            </a:extLst>
          </p:cNvPr>
          <p:cNvSpPr/>
          <p:nvPr/>
        </p:nvSpPr>
        <p:spPr>
          <a:xfrm>
            <a:off x="10160622" y="557882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5" name="Smiley Face 15">
            <a:extLst>
              <a:ext uri="{FF2B5EF4-FFF2-40B4-BE49-F238E27FC236}">
                <a16:creationId xmlns:a16="http://schemas.microsoft.com/office/drawing/2014/main" id="{7DB0A6EE-0534-4660-BA3C-A3E8C9FF112F}"/>
              </a:ext>
            </a:extLst>
          </p:cNvPr>
          <p:cNvSpPr/>
          <p:nvPr/>
        </p:nvSpPr>
        <p:spPr>
          <a:xfrm>
            <a:off x="8468995" y="5581897"/>
            <a:ext cx="553792" cy="553792"/>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6" name="Oval 37">
            <a:extLst>
              <a:ext uri="{FF2B5EF4-FFF2-40B4-BE49-F238E27FC236}">
                <a16:creationId xmlns:a16="http://schemas.microsoft.com/office/drawing/2014/main" id="{1430B71C-D580-4CA6-A442-26AED5FAE293}"/>
              </a:ext>
            </a:extLst>
          </p:cNvPr>
          <p:cNvSpPr/>
          <p:nvPr/>
        </p:nvSpPr>
        <p:spPr>
          <a:xfrm>
            <a:off x="11012576" y="5575424"/>
            <a:ext cx="566738" cy="566738"/>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7" name="Smiley Face 14">
            <a:extLst>
              <a:ext uri="{FF2B5EF4-FFF2-40B4-BE49-F238E27FC236}">
                <a16:creationId xmlns:a16="http://schemas.microsoft.com/office/drawing/2014/main" id="{77504E11-68B3-460A-979B-D56E2900C922}"/>
              </a:ext>
            </a:extLst>
          </p:cNvPr>
          <p:cNvSpPr/>
          <p:nvPr/>
        </p:nvSpPr>
        <p:spPr>
          <a:xfrm>
            <a:off x="9314808" y="5581897"/>
            <a:ext cx="553792" cy="553792"/>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8" name="Rectangle 16">
            <a:extLst>
              <a:ext uri="{FF2B5EF4-FFF2-40B4-BE49-F238E27FC236}">
                <a16:creationId xmlns:a16="http://schemas.microsoft.com/office/drawing/2014/main" id="{EE8124F3-717D-48CF-A47F-1E6B4110895D}"/>
              </a:ext>
            </a:extLst>
          </p:cNvPr>
          <p:cNvSpPr/>
          <p:nvPr/>
        </p:nvSpPr>
        <p:spPr>
          <a:xfrm rot="2700000">
            <a:off x="5325698" y="3520150"/>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9" name="Rectangle 9">
            <a:extLst>
              <a:ext uri="{FF2B5EF4-FFF2-40B4-BE49-F238E27FC236}">
                <a16:creationId xmlns:a16="http://schemas.microsoft.com/office/drawing/2014/main" id="{444E6227-4972-4DE6-BEB0-C3FC42991182}"/>
              </a:ext>
            </a:extLst>
          </p:cNvPr>
          <p:cNvSpPr/>
          <p:nvPr/>
        </p:nvSpPr>
        <p:spPr>
          <a:xfrm>
            <a:off x="4401174" y="3545247"/>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0" name="Round Same Side Corner Rectangle 6">
            <a:extLst>
              <a:ext uri="{FF2B5EF4-FFF2-40B4-BE49-F238E27FC236}">
                <a16:creationId xmlns:a16="http://schemas.microsoft.com/office/drawing/2014/main" id="{11207448-F26A-4EF1-8764-2D6798600849}"/>
              </a:ext>
            </a:extLst>
          </p:cNvPr>
          <p:cNvSpPr/>
          <p:nvPr/>
        </p:nvSpPr>
        <p:spPr>
          <a:xfrm rot="2700000">
            <a:off x="6979028" y="5476482"/>
            <a:ext cx="190721" cy="76462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1" name="Frame 17">
            <a:extLst>
              <a:ext uri="{FF2B5EF4-FFF2-40B4-BE49-F238E27FC236}">
                <a16:creationId xmlns:a16="http://schemas.microsoft.com/office/drawing/2014/main" id="{1278BF84-DDF3-43F8-88E4-A0F28E4079EF}"/>
              </a:ext>
            </a:extLst>
          </p:cNvPr>
          <p:cNvSpPr/>
          <p:nvPr/>
        </p:nvSpPr>
        <p:spPr>
          <a:xfrm>
            <a:off x="4376235" y="461341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92" name="Rounded Rectangle 5">
            <a:extLst>
              <a:ext uri="{FF2B5EF4-FFF2-40B4-BE49-F238E27FC236}">
                <a16:creationId xmlns:a16="http://schemas.microsoft.com/office/drawing/2014/main" id="{B5A177C8-7AB0-4E40-873A-70F231B3FA06}"/>
              </a:ext>
            </a:extLst>
          </p:cNvPr>
          <p:cNvSpPr/>
          <p:nvPr/>
        </p:nvSpPr>
        <p:spPr>
          <a:xfrm flipH="1">
            <a:off x="10102420" y="2554106"/>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3" name="Teardrop 1">
            <a:extLst>
              <a:ext uri="{FF2B5EF4-FFF2-40B4-BE49-F238E27FC236}">
                <a16:creationId xmlns:a16="http://schemas.microsoft.com/office/drawing/2014/main" id="{45BBC696-75E7-44AB-A411-9B80C52FFE5A}"/>
              </a:ext>
            </a:extLst>
          </p:cNvPr>
          <p:cNvSpPr/>
          <p:nvPr/>
        </p:nvSpPr>
        <p:spPr>
          <a:xfrm rot="18805991">
            <a:off x="10126692" y="1539348"/>
            <a:ext cx="551843"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94" name="Rectangle 130">
            <a:extLst>
              <a:ext uri="{FF2B5EF4-FFF2-40B4-BE49-F238E27FC236}">
                <a16:creationId xmlns:a16="http://schemas.microsoft.com/office/drawing/2014/main" id="{F7759672-254A-46D2-98DF-B919494C603A}"/>
              </a:ext>
            </a:extLst>
          </p:cNvPr>
          <p:cNvSpPr/>
          <p:nvPr/>
        </p:nvSpPr>
        <p:spPr>
          <a:xfrm>
            <a:off x="10932820" y="1539414"/>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95" name="Right Triangle 17">
            <a:extLst>
              <a:ext uri="{FF2B5EF4-FFF2-40B4-BE49-F238E27FC236}">
                <a16:creationId xmlns:a16="http://schemas.microsoft.com/office/drawing/2014/main" id="{5B989D8F-E127-48E7-B329-C52CA522C191}"/>
              </a:ext>
            </a:extLst>
          </p:cNvPr>
          <p:cNvSpPr>
            <a:spLocks noChangeAspect="1"/>
          </p:cNvSpPr>
          <p:nvPr/>
        </p:nvSpPr>
        <p:spPr>
          <a:xfrm>
            <a:off x="9363473" y="4578026"/>
            <a:ext cx="478148" cy="569324"/>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6" name="Right Triangle 17">
            <a:extLst>
              <a:ext uri="{FF2B5EF4-FFF2-40B4-BE49-F238E27FC236}">
                <a16:creationId xmlns:a16="http://schemas.microsoft.com/office/drawing/2014/main" id="{D61B263F-9E2B-4D6D-AE92-C6B011C62C98}"/>
              </a:ext>
            </a:extLst>
          </p:cNvPr>
          <p:cNvSpPr>
            <a:spLocks noChangeAspect="1"/>
          </p:cNvSpPr>
          <p:nvPr/>
        </p:nvSpPr>
        <p:spPr>
          <a:xfrm>
            <a:off x="8488431" y="4578026"/>
            <a:ext cx="478148" cy="569324"/>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7" name="Right Triangle 17">
            <a:extLst>
              <a:ext uri="{FF2B5EF4-FFF2-40B4-BE49-F238E27FC236}">
                <a16:creationId xmlns:a16="http://schemas.microsoft.com/office/drawing/2014/main" id="{5E5AE7B0-988E-44BF-89EA-013033086F96}"/>
              </a:ext>
            </a:extLst>
          </p:cNvPr>
          <p:cNvSpPr>
            <a:spLocks noChangeAspect="1"/>
          </p:cNvSpPr>
          <p:nvPr/>
        </p:nvSpPr>
        <p:spPr>
          <a:xfrm>
            <a:off x="10238515" y="4578026"/>
            <a:ext cx="478148" cy="569324"/>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8" name="Oval 44">
            <a:extLst>
              <a:ext uri="{FF2B5EF4-FFF2-40B4-BE49-F238E27FC236}">
                <a16:creationId xmlns:a16="http://schemas.microsoft.com/office/drawing/2014/main" id="{94195A6D-E3B2-4E10-BD54-AC5E4FED7A15}"/>
              </a:ext>
            </a:extLst>
          </p:cNvPr>
          <p:cNvSpPr>
            <a:spLocks noChangeAspect="1"/>
          </p:cNvSpPr>
          <p:nvPr/>
        </p:nvSpPr>
        <p:spPr>
          <a:xfrm>
            <a:off x="11113556" y="4578026"/>
            <a:ext cx="478148" cy="5693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3137583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a:t>Fully Editable Icon Sets: B</a:t>
            </a:r>
          </a:p>
        </p:txBody>
      </p:sp>
      <p:sp>
        <p:nvSpPr>
          <p:cNvPr id="54" name="Freeform 47">
            <a:extLst>
              <a:ext uri="{FF2B5EF4-FFF2-40B4-BE49-F238E27FC236}">
                <a16:creationId xmlns:a16="http://schemas.microsoft.com/office/drawing/2014/main" id="{C23D3A46-4648-419A-831A-39A9EF5FA6C6}"/>
              </a:ext>
            </a:extLst>
          </p:cNvPr>
          <p:cNvSpPr>
            <a:spLocks noChangeAspect="1"/>
          </p:cNvSpPr>
          <p:nvPr/>
        </p:nvSpPr>
        <p:spPr>
          <a:xfrm>
            <a:off x="4430860" y="1410562"/>
            <a:ext cx="530134" cy="529812"/>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55" name="Freeform 48">
            <a:extLst>
              <a:ext uri="{FF2B5EF4-FFF2-40B4-BE49-F238E27FC236}">
                <a16:creationId xmlns:a16="http://schemas.microsoft.com/office/drawing/2014/main" id="{67772B45-BD3F-44C4-8C3C-0A45A7F5D7AA}"/>
              </a:ext>
            </a:extLst>
          </p:cNvPr>
          <p:cNvSpPr>
            <a:spLocks noChangeAspect="1"/>
          </p:cNvSpPr>
          <p:nvPr/>
        </p:nvSpPr>
        <p:spPr>
          <a:xfrm>
            <a:off x="5278002" y="1454850"/>
            <a:ext cx="529812" cy="441236"/>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56" name="Freeform 49">
            <a:extLst>
              <a:ext uri="{FF2B5EF4-FFF2-40B4-BE49-F238E27FC236}">
                <a16:creationId xmlns:a16="http://schemas.microsoft.com/office/drawing/2014/main" id="{7993CC28-260D-4BB5-BA6E-195B880D9905}"/>
              </a:ext>
            </a:extLst>
          </p:cNvPr>
          <p:cNvSpPr>
            <a:spLocks noChangeAspect="1"/>
          </p:cNvSpPr>
          <p:nvPr/>
        </p:nvSpPr>
        <p:spPr>
          <a:xfrm>
            <a:off x="6995432" y="1440016"/>
            <a:ext cx="470907" cy="470907"/>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57" name="Freeform 50">
            <a:extLst>
              <a:ext uri="{FF2B5EF4-FFF2-40B4-BE49-F238E27FC236}">
                <a16:creationId xmlns:a16="http://schemas.microsoft.com/office/drawing/2014/main" id="{605A5CD8-DE95-4E92-98B2-C8DFAA6AF85E}"/>
              </a:ext>
            </a:extLst>
          </p:cNvPr>
          <p:cNvSpPr>
            <a:spLocks noChangeAspect="1"/>
          </p:cNvSpPr>
          <p:nvPr/>
        </p:nvSpPr>
        <p:spPr>
          <a:xfrm>
            <a:off x="6115987" y="1451770"/>
            <a:ext cx="529812" cy="447396"/>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58" name="Teardrop 9">
            <a:extLst>
              <a:ext uri="{FF2B5EF4-FFF2-40B4-BE49-F238E27FC236}">
                <a16:creationId xmlns:a16="http://schemas.microsoft.com/office/drawing/2014/main" id="{4408BA9B-C6A7-4C33-9FEA-0E214549F256}"/>
              </a:ext>
            </a:extLst>
          </p:cNvPr>
          <p:cNvSpPr>
            <a:spLocks noChangeAspect="1"/>
          </p:cNvSpPr>
          <p:nvPr/>
        </p:nvSpPr>
        <p:spPr>
          <a:xfrm rot="18900000">
            <a:off x="7840756" y="2475143"/>
            <a:ext cx="512877" cy="437727"/>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59" name="Freeform 97">
            <a:extLst>
              <a:ext uri="{FF2B5EF4-FFF2-40B4-BE49-F238E27FC236}">
                <a16:creationId xmlns:a16="http://schemas.microsoft.com/office/drawing/2014/main" id="{EC2CC9E2-613C-4C7C-AA96-FC8E238EAB9F}"/>
              </a:ext>
            </a:extLst>
          </p:cNvPr>
          <p:cNvSpPr>
            <a:spLocks noChangeAspect="1"/>
          </p:cNvSpPr>
          <p:nvPr/>
        </p:nvSpPr>
        <p:spPr>
          <a:xfrm>
            <a:off x="8560808" y="1444151"/>
            <a:ext cx="619107" cy="462636"/>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0" name="Donut 22">
            <a:extLst>
              <a:ext uri="{FF2B5EF4-FFF2-40B4-BE49-F238E27FC236}">
                <a16:creationId xmlns:a16="http://schemas.microsoft.com/office/drawing/2014/main" id="{CE7A0D83-9523-4EB8-8677-1D7D4415C973}"/>
              </a:ext>
            </a:extLst>
          </p:cNvPr>
          <p:cNvSpPr>
            <a:spLocks noChangeAspect="1"/>
          </p:cNvSpPr>
          <p:nvPr/>
        </p:nvSpPr>
        <p:spPr>
          <a:xfrm>
            <a:off x="10277429" y="1539784"/>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61" name="Freeform 99">
            <a:extLst>
              <a:ext uri="{FF2B5EF4-FFF2-40B4-BE49-F238E27FC236}">
                <a16:creationId xmlns:a16="http://schemas.microsoft.com/office/drawing/2014/main" id="{6EFBEDF3-F563-421B-9E3D-7024636F370F}"/>
              </a:ext>
            </a:extLst>
          </p:cNvPr>
          <p:cNvSpPr>
            <a:spLocks noChangeAspect="1"/>
          </p:cNvSpPr>
          <p:nvPr/>
        </p:nvSpPr>
        <p:spPr>
          <a:xfrm>
            <a:off x="7902810" y="1432248"/>
            <a:ext cx="388767" cy="486441"/>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2" name="Oval 10">
            <a:extLst>
              <a:ext uri="{FF2B5EF4-FFF2-40B4-BE49-F238E27FC236}">
                <a16:creationId xmlns:a16="http://schemas.microsoft.com/office/drawing/2014/main" id="{8624E4A5-1602-4F93-B497-F8D7323B39B1}"/>
              </a:ext>
            </a:extLst>
          </p:cNvPr>
          <p:cNvSpPr/>
          <p:nvPr/>
        </p:nvSpPr>
        <p:spPr>
          <a:xfrm>
            <a:off x="9460302" y="1433265"/>
            <a:ext cx="486653" cy="484407"/>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3" name="Freeform 101">
            <a:extLst>
              <a:ext uri="{FF2B5EF4-FFF2-40B4-BE49-F238E27FC236}">
                <a16:creationId xmlns:a16="http://schemas.microsoft.com/office/drawing/2014/main" id="{398DE87D-E996-4168-8931-FBF1633FDCD5}"/>
              </a:ext>
            </a:extLst>
          </p:cNvPr>
          <p:cNvSpPr/>
          <p:nvPr/>
        </p:nvSpPr>
        <p:spPr>
          <a:xfrm>
            <a:off x="11180535" y="1485955"/>
            <a:ext cx="284691" cy="379029"/>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nvGrpSpPr>
          <p:cNvPr id="64" name="Group 102">
            <a:extLst>
              <a:ext uri="{FF2B5EF4-FFF2-40B4-BE49-F238E27FC236}">
                <a16:creationId xmlns:a16="http://schemas.microsoft.com/office/drawing/2014/main" id="{3B22177F-3D45-4A9B-976C-0E5FC31B92C4}"/>
              </a:ext>
            </a:extLst>
          </p:cNvPr>
          <p:cNvGrpSpPr>
            <a:grpSpLocks noChangeAspect="1"/>
          </p:cNvGrpSpPr>
          <p:nvPr/>
        </p:nvGrpSpPr>
        <p:grpSpPr>
          <a:xfrm>
            <a:off x="8707494" y="2429101"/>
            <a:ext cx="325734" cy="529812"/>
            <a:chOff x="2071598" y="2060848"/>
            <a:chExt cx="1917605" cy="3137144"/>
          </a:xfrm>
          <a:solidFill>
            <a:schemeClr val="accent4"/>
          </a:solidFill>
        </p:grpSpPr>
        <p:sp>
          <p:nvSpPr>
            <p:cNvPr id="65" name="Freeform 103">
              <a:extLst>
                <a:ext uri="{FF2B5EF4-FFF2-40B4-BE49-F238E27FC236}">
                  <a16:creationId xmlns:a16="http://schemas.microsoft.com/office/drawing/2014/main" id="{45551A25-8F0E-4347-975E-A924A7130E47}"/>
                </a:ext>
              </a:extLst>
            </p:cNvPr>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6" name="Freeform 104">
              <a:extLst>
                <a:ext uri="{FF2B5EF4-FFF2-40B4-BE49-F238E27FC236}">
                  <a16:creationId xmlns:a16="http://schemas.microsoft.com/office/drawing/2014/main" id="{1D56ED84-718A-4F64-9201-3371A122B353}"/>
                </a:ext>
              </a:extLst>
            </p:cNvPr>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7" name="Freeform 105">
              <a:extLst>
                <a:ext uri="{FF2B5EF4-FFF2-40B4-BE49-F238E27FC236}">
                  <a16:creationId xmlns:a16="http://schemas.microsoft.com/office/drawing/2014/main" id="{C13BBB19-70FE-4952-97D0-FDEBC2A1BBF6}"/>
                </a:ext>
              </a:extLst>
            </p:cNvPr>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8" name="Freeform 106">
              <a:extLst>
                <a:ext uri="{FF2B5EF4-FFF2-40B4-BE49-F238E27FC236}">
                  <a16:creationId xmlns:a16="http://schemas.microsoft.com/office/drawing/2014/main" id="{7ABD01DA-F7D7-478D-A532-2A1B78A013CF}"/>
                </a:ext>
              </a:extLst>
            </p:cNvPr>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
        <p:nvSpPr>
          <p:cNvPr id="69" name="Freeform 107">
            <a:extLst>
              <a:ext uri="{FF2B5EF4-FFF2-40B4-BE49-F238E27FC236}">
                <a16:creationId xmlns:a16="http://schemas.microsoft.com/office/drawing/2014/main" id="{5F7DADB8-BA7C-4AE5-BF1E-BC82543D1EA9}"/>
              </a:ext>
            </a:extLst>
          </p:cNvPr>
          <p:cNvSpPr>
            <a:spLocks noChangeAspect="1"/>
          </p:cNvSpPr>
          <p:nvPr/>
        </p:nvSpPr>
        <p:spPr>
          <a:xfrm>
            <a:off x="9618682" y="2429101"/>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0" name="Freeform 108">
            <a:extLst>
              <a:ext uri="{FF2B5EF4-FFF2-40B4-BE49-F238E27FC236}">
                <a16:creationId xmlns:a16="http://schemas.microsoft.com/office/drawing/2014/main" id="{6A02011B-41CE-4E20-9214-001F7D847E12}"/>
              </a:ext>
            </a:extLst>
          </p:cNvPr>
          <p:cNvSpPr/>
          <p:nvPr/>
        </p:nvSpPr>
        <p:spPr>
          <a:xfrm>
            <a:off x="6129967" y="2416730"/>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1" name="Oval 8">
            <a:extLst>
              <a:ext uri="{FF2B5EF4-FFF2-40B4-BE49-F238E27FC236}">
                <a16:creationId xmlns:a16="http://schemas.microsoft.com/office/drawing/2014/main" id="{E3D5639C-49CF-43D9-965F-7653D69F451F}"/>
              </a:ext>
            </a:extLst>
          </p:cNvPr>
          <p:cNvSpPr/>
          <p:nvPr/>
        </p:nvSpPr>
        <p:spPr>
          <a:xfrm>
            <a:off x="6967308" y="2429072"/>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nvGrpSpPr>
          <p:cNvPr id="72" name="Group 110">
            <a:extLst>
              <a:ext uri="{FF2B5EF4-FFF2-40B4-BE49-F238E27FC236}">
                <a16:creationId xmlns:a16="http://schemas.microsoft.com/office/drawing/2014/main" id="{D519BD50-C580-4623-8810-E04695FA5F45}"/>
              </a:ext>
            </a:extLst>
          </p:cNvPr>
          <p:cNvGrpSpPr/>
          <p:nvPr/>
        </p:nvGrpSpPr>
        <p:grpSpPr>
          <a:xfrm>
            <a:off x="5291981" y="2416730"/>
            <a:ext cx="501857" cy="554554"/>
            <a:chOff x="4835382" y="73243"/>
            <a:chExt cx="2920830" cy="3227535"/>
          </a:xfrm>
          <a:solidFill>
            <a:schemeClr val="accent4"/>
          </a:solidFill>
        </p:grpSpPr>
        <p:sp>
          <p:nvSpPr>
            <p:cNvPr id="73" name="Freeform 111">
              <a:extLst>
                <a:ext uri="{FF2B5EF4-FFF2-40B4-BE49-F238E27FC236}">
                  <a16:creationId xmlns:a16="http://schemas.microsoft.com/office/drawing/2014/main" id="{BBCCCC44-B257-423A-BB40-01303C1A40E8}"/>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4" name="Oval 37">
              <a:extLst>
                <a:ext uri="{FF2B5EF4-FFF2-40B4-BE49-F238E27FC236}">
                  <a16:creationId xmlns:a16="http://schemas.microsoft.com/office/drawing/2014/main" id="{0711327E-9191-4394-B64D-73AD56C41377}"/>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
        <p:nvSpPr>
          <p:cNvPr id="75" name="Rectangle 19">
            <a:extLst>
              <a:ext uri="{FF2B5EF4-FFF2-40B4-BE49-F238E27FC236}">
                <a16:creationId xmlns:a16="http://schemas.microsoft.com/office/drawing/2014/main" id="{8025BC4E-7A4E-42D9-9569-8844F8906CE5}"/>
              </a:ext>
            </a:extLst>
          </p:cNvPr>
          <p:cNvSpPr/>
          <p:nvPr/>
        </p:nvSpPr>
        <p:spPr>
          <a:xfrm>
            <a:off x="4471052" y="2446822"/>
            <a:ext cx="449751" cy="494370"/>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6" name="Freeform 114">
            <a:extLst>
              <a:ext uri="{FF2B5EF4-FFF2-40B4-BE49-F238E27FC236}">
                <a16:creationId xmlns:a16="http://schemas.microsoft.com/office/drawing/2014/main" id="{353DEA2B-7F2E-4C6B-B5D7-248AF895CCDB}"/>
              </a:ext>
            </a:extLst>
          </p:cNvPr>
          <p:cNvSpPr>
            <a:spLocks noChangeAspect="1"/>
          </p:cNvSpPr>
          <p:nvPr/>
        </p:nvSpPr>
        <p:spPr>
          <a:xfrm>
            <a:off x="10267646" y="2429101"/>
            <a:ext cx="549379" cy="529812"/>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7" name="Rounded Rectangle 31">
            <a:extLst>
              <a:ext uri="{FF2B5EF4-FFF2-40B4-BE49-F238E27FC236}">
                <a16:creationId xmlns:a16="http://schemas.microsoft.com/office/drawing/2014/main" id="{B25FCE9B-6DC5-4836-8DD9-E737D6782AA3}"/>
              </a:ext>
            </a:extLst>
          </p:cNvPr>
          <p:cNvSpPr>
            <a:spLocks noChangeAspect="1"/>
          </p:cNvSpPr>
          <p:nvPr/>
        </p:nvSpPr>
        <p:spPr>
          <a:xfrm>
            <a:off x="4509610" y="3571006"/>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8" name="Oval 47">
            <a:extLst>
              <a:ext uri="{FF2B5EF4-FFF2-40B4-BE49-F238E27FC236}">
                <a16:creationId xmlns:a16="http://schemas.microsoft.com/office/drawing/2014/main" id="{2A7B72D2-455E-4647-BA7D-2D9A0D0187FB}"/>
              </a:ext>
            </a:extLst>
          </p:cNvPr>
          <p:cNvSpPr>
            <a:spLocks noChangeAspect="1"/>
          </p:cNvSpPr>
          <p:nvPr/>
        </p:nvSpPr>
        <p:spPr>
          <a:xfrm>
            <a:off x="11057974" y="2429101"/>
            <a:ext cx="529812" cy="529812"/>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9" name="Oval 50">
            <a:extLst>
              <a:ext uri="{FF2B5EF4-FFF2-40B4-BE49-F238E27FC236}">
                <a16:creationId xmlns:a16="http://schemas.microsoft.com/office/drawing/2014/main" id="{91CDD124-ED61-4ED3-81C2-B526853B9B84}"/>
              </a:ext>
            </a:extLst>
          </p:cNvPr>
          <p:cNvSpPr>
            <a:spLocks noChangeAspect="1"/>
          </p:cNvSpPr>
          <p:nvPr/>
        </p:nvSpPr>
        <p:spPr>
          <a:xfrm>
            <a:off x="5308362" y="3571006"/>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0" name="Heart 17">
            <a:extLst>
              <a:ext uri="{FF2B5EF4-FFF2-40B4-BE49-F238E27FC236}">
                <a16:creationId xmlns:a16="http://schemas.microsoft.com/office/drawing/2014/main" id="{FD25AA3C-FD36-4FC1-9406-60F9CCE3DC0D}"/>
              </a:ext>
            </a:extLst>
          </p:cNvPr>
          <p:cNvSpPr/>
          <p:nvPr/>
        </p:nvSpPr>
        <p:spPr>
          <a:xfrm>
            <a:off x="7846544" y="3588496"/>
            <a:ext cx="501299" cy="491506"/>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1" name="Rounded Rectangle 25">
            <a:extLst>
              <a:ext uri="{FF2B5EF4-FFF2-40B4-BE49-F238E27FC236}">
                <a16:creationId xmlns:a16="http://schemas.microsoft.com/office/drawing/2014/main" id="{A53FDB1A-403D-4EBD-8EB6-3E1911FAEEC5}"/>
              </a:ext>
            </a:extLst>
          </p:cNvPr>
          <p:cNvSpPr/>
          <p:nvPr/>
        </p:nvSpPr>
        <p:spPr>
          <a:xfrm>
            <a:off x="6982048" y="3626197"/>
            <a:ext cx="497670" cy="41943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2" name="Chord 32">
            <a:extLst>
              <a:ext uri="{FF2B5EF4-FFF2-40B4-BE49-F238E27FC236}">
                <a16:creationId xmlns:a16="http://schemas.microsoft.com/office/drawing/2014/main" id="{3D1BBD17-EB21-4265-8BCB-65380AD568C6}"/>
              </a:ext>
            </a:extLst>
          </p:cNvPr>
          <p:cNvSpPr/>
          <p:nvPr/>
        </p:nvSpPr>
        <p:spPr>
          <a:xfrm>
            <a:off x="6132058" y="3589260"/>
            <a:ext cx="497670" cy="493305"/>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3" name="Rounded Rectangle 40">
            <a:extLst>
              <a:ext uri="{FF2B5EF4-FFF2-40B4-BE49-F238E27FC236}">
                <a16:creationId xmlns:a16="http://schemas.microsoft.com/office/drawing/2014/main" id="{9EAE5B7B-9157-44FC-AC9D-E519CCFB3F84}"/>
              </a:ext>
            </a:extLst>
          </p:cNvPr>
          <p:cNvSpPr/>
          <p:nvPr/>
        </p:nvSpPr>
        <p:spPr>
          <a:xfrm rot="2942052">
            <a:off x="8639059" y="3589842"/>
            <a:ext cx="462604" cy="49214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4" name="Rounded Rectangle 7">
            <a:extLst>
              <a:ext uri="{FF2B5EF4-FFF2-40B4-BE49-F238E27FC236}">
                <a16:creationId xmlns:a16="http://schemas.microsoft.com/office/drawing/2014/main" id="{EC656316-B78D-4EC1-9C72-547CA566FED0}"/>
              </a:ext>
            </a:extLst>
          </p:cNvPr>
          <p:cNvSpPr>
            <a:spLocks noChangeAspect="1"/>
          </p:cNvSpPr>
          <p:nvPr/>
        </p:nvSpPr>
        <p:spPr>
          <a:xfrm rot="18924894" flipH="1">
            <a:off x="6299616" y="4621988"/>
            <a:ext cx="162556" cy="635774"/>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5" name="Rounded Rectangle 17">
            <a:extLst>
              <a:ext uri="{FF2B5EF4-FFF2-40B4-BE49-F238E27FC236}">
                <a16:creationId xmlns:a16="http://schemas.microsoft.com/office/drawing/2014/main" id="{6B94B2D2-8266-41F5-8364-5F47F1CD6CCC}"/>
              </a:ext>
            </a:extLst>
          </p:cNvPr>
          <p:cNvSpPr>
            <a:spLocks noChangeAspect="1"/>
          </p:cNvSpPr>
          <p:nvPr/>
        </p:nvSpPr>
        <p:spPr>
          <a:xfrm>
            <a:off x="11156386" y="3571006"/>
            <a:ext cx="332990" cy="529812"/>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6" name="Oval 21">
            <a:extLst>
              <a:ext uri="{FF2B5EF4-FFF2-40B4-BE49-F238E27FC236}">
                <a16:creationId xmlns:a16="http://schemas.microsoft.com/office/drawing/2014/main" id="{97FCD430-8257-484B-9F8F-22D7D55C6EEE}"/>
              </a:ext>
            </a:extLst>
          </p:cNvPr>
          <p:cNvSpPr>
            <a:spLocks noChangeAspect="1"/>
          </p:cNvSpPr>
          <p:nvPr/>
        </p:nvSpPr>
        <p:spPr>
          <a:xfrm>
            <a:off x="9438721" y="3571006"/>
            <a:ext cx="529812" cy="529812"/>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7" name="Oval 25">
            <a:extLst>
              <a:ext uri="{FF2B5EF4-FFF2-40B4-BE49-F238E27FC236}">
                <a16:creationId xmlns:a16="http://schemas.microsoft.com/office/drawing/2014/main" id="{662B9A10-B959-4031-98B4-3EA3760E7508}"/>
              </a:ext>
            </a:extLst>
          </p:cNvPr>
          <p:cNvSpPr>
            <a:spLocks noChangeAspect="1"/>
          </p:cNvSpPr>
          <p:nvPr/>
        </p:nvSpPr>
        <p:spPr>
          <a:xfrm>
            <a:off x="10277790" y="357100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8" name="Block Arc 20">
            <a:extLst>
              <a:ext uri="{FF2B5EF4-FFF2-40B4-BE49-F238E27FC236}">
                <a16:creationId xmlns:a16="http://schemas.microsoft.com/office/drawing/2014/main" id="{442BD419-0F67-4BAB-976B-E90CC1C4AECE}"/>
              </a:ext>
            </a:extLst>
          </p:cNvPr>
          <p:cNvSpPr>
            <a:spLocks noChangeAspect="1"/>
          </p:cNvSpPr>
          <p:nvPr/>
        </p:nvSpPr>
        <p:spPr>
          <a:xfrm rot="10800000">
            <a:off x="5298601" y="4674968"/>
            <a:ext cx="488619" cy="529812"/>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89" name="Block Arc 11">
            <a:extLst>
              <a:ext uri="{FF2B5EF4-FFF2-40B4-BE49-F238E27FC236}">
                <a16:creationId xmlns:a16="http://schemas.microsoft.com/office/drawing/2014/main" id="{6237B46C-EE2F-45F5-A452-AEF5853F7D2C}"/>
              </a:ext>
            </a:extLst>
          </p:cNvPr>
          <p:cNvSpPr/>
          <p:nvPr/>
        </p:nvSpPr>
        <p:spPr>
          <a:xfrm rot="10800000">
            <a:off x="8710309" y="4659312"/>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90" name="Rectangle 21">
            <a:extLst>
              <a:ext uri="{FF2B5EF4-FFF2-40B4-BE49-F238E27FC236}">
                <a16:creationId xmlns:a16="http://schemas.microsoft.com/office/drawing/2014/main" id="{3DFB5373-0015-4A31-8F01-1597E404815D}"/>
              </a:ext>
            </a:extLst>
          </p:cNvPr>
          <p:cNvSpPr/>
          <p:nvPr/>
        </p:nvSpPr>
        <p:spPr>
          <a:xfrm>
            <a:off x="6977936" y="479817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1" name="Round Same Side Corner Rectangle 8">
            <a:extLst>
              <a:ext uri="{FF2B5EF4-FFF2-40B4-BE49-F238E27FC236}">
                <a16:creationId xmlns:a16="http://schemas.microsoft.com/office/drawing/2014/main" id="{E4451B41-2F0A-4F98-8F16-0D0192492445}"/>
              </a:ext>
            </a:extLst>
          </p:cNvPr>
          <p:cNvSpPr/>
          <p:nvPr/>
        </p:nvSpPr>
        <p:spPr>
          <a:xfrm>
            <a:off x="11061660" y="4700090"/>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2" name="Rounded Rectangle 51">
            <a:extLst>
              <a:ext uri="{FF2B5EF4-FFF2-40B4-BE49-F238E27FC236}">
                <a16:creationId xmlns:a16="http://schemas.microsoft.com/office/drawing/2014/main" id="{B83253D3-E181-4488-9CD9-39D21527F719}"/>
              </a:ext>
            </a:extLst>
          </p:cNvPr>
          <p:cNvSpPr/>
          <p:nvPr/>
        </p:nvSpPr>
        <p:spPr>
          <a:xfrm rot="16200000" flipH="1">
            <a:off x="9442736" y="5628226"/>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93" name="Isosceles Triangle 5">
            <a:extLst>
              <a:ext uri="{FF2B5EF4-FFF2-40B4-BE49-F238E27FC236}">
                <a16:creationId xmlns:a16="http://schemas.microsoft.com/office/drawing/2014/main" id="{C90FA9E7-BC2A-492A-9790-9857E5ADE9BC}"/>
              </a:ext>
            </a:extLst>
          </p:cNvPr>
          <p:cNvSpPr>
            <a:spLocks noChangeAspect="1"/>
          </p:cNvSpPr>
          <p:nvPr/>
        </p:nvSpPr>
        <p:spPr>
          <a:xfrm>
            <a:off x="7895083" y="4737985"/>
            <a:ext cx="404220" cy="403783"/>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4" name="Trapezoid 22">
            <a:extLst>
              <a:ext uri="{FF2B5EF4-FFF2-40B4-BE49-F238E27FC236}">
                <a16:creationId xmlns:a16="http://schemas.microsoft.com/office/drawing/2014/main" id="{D2EC6B0A-E896-40D9-B4A8-1556019F68B9}"/>
              </a:ext>
            </a:extLst>
          </p:cNvPr>
          <p:cNvSpPr>
            <a:spLocks noChangeAspect="1"/>
          </p:cNvSpPr>
          <p:nvPr/>
        </p:nvSpPr>
        <p:spPr>
          <a:xfrm>
            <a:off x="9438721" y="4805113"/>
            <a:ext cx="529812" cy="269525"/>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5" name="Rounded Rectangle 20">
            <a:extLst>
              <a:ext uri="{FF2B5EF4-FFF2-40B4-BE49-F238E27FC236}">
                <a16:creationId xmlns:a16="http://schemas.microsoft.com/office/drawing/2014/main" id="{B5A75B4D-CA52-4F78-AC74-CB42B7BD2898}"/>
              </a:ext>
            </a:extLst>
          </p:cNvPr>
          <p:cNvSpPr>
            <a:spLocks noChangeAspect="1"/>
          </p:cNvSpPr>
          <p:nvPr/>
        </p:nvSpPr>
        <p:spPr>
          <a:xfrm rot="2160000">
            <a:off x="10296822" y="4674968"/>
            <a:ext cx="491028" cy="529812"/>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6" name="Trapezoid 28">
            <a:extLst>
              <a:ext uri="{FF2B5EF4-FFF2-40B4-BE49-F238E27FC236}">
                <a16:creationId xmlns:a16="http://schemas.microsoft.com/office/drawing/2014/main" id="{013F6F7D-652C-40EF-B339-66A172676932}"/>
              </a:ext>
            </a:extLst>
          </p:cNvPr>
          <p:cNvSpPr>
            <a:spLocks noChangeAspect="1"/>
          </p:cNvSpPr>
          <p:nvPr/>
        </p:nvSpPr>
        <p:spPr>
          <a:xfrm>
            <a:off x="4477340" y="4674968"/>
            <a:ext cx="437175" cy="529812"/>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7" name="Rounded Rectangle 2">
            <a:extLst>
              <a:ext uri="{FF2B5EF4-FFF2-40B4-BE49-F238E27FC236}">
                <a16:creationId xmlns:a16="http://schemas.microsoft.com/office/drawing/2014/main" id="{2CB3F902-7F51-468E-928D-DF8ED92CA432}"/>
              </a:ext>
            </a:extLst>
          </p:cNvPr>
          <p:cNvSpPr/>
          <p:nvPr/>
        </p:nvSpPr>
        <p:spPr>
          <a:xfrm>
            <a:off x="5283276" y="5634756"/>
            <a:ext cx="519265" cy="519265"/>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98" name="Rounded Rectangle 8">
            <a:extLst>
              <a:ext uri="{FF2B5EF4-FFF2-40B4-BE49-F238E27FC236}">
                <a16:creationId xmlns:a16="http://schemas.microsoft.com/office/drawing/2014/main" id="{CF999092-51D0-4040-A441-EE93FB3BE0AB}"/>
              </a:ext>
            </a:extLst>
          </p:cNvPr>
          <p:cNvSpPr/>
          <p:nvPr/>
        </p:nvSpPr>
        <p:spPr>
          <a:xfrm>
            <a:off x="4436267" y="5634756"/>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99" name="Rounded Rectangle 2">
            <a:extLst>
              <a:ext uri="{FF2B5EF4-FFF2-40B4-BE49-F238E27FC236}">
                <a16:creationId xmlns:a16="http://schemas.microsoft.com/office/drawing/2014/main" id="{5394194E-40CF-4800-82F4-DA12261F9012}"/>
              </a:ext>
            </a:extLst>
          </p:cNvPr>
          <p:cNvSpPr/>
          <p:nvPr/>
        </p:nvSpPr>
        <p:spPr>
          <a:xfrm>
            <a:off x="6971252" y="5634756"/>
            <a:ext cx="519265" cy="519265"/>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00" name="Rounded Rectangle 3">
            <a:extLst>
              <a:ext uri="{FF2B5EF4-FFF2-40B4-BE49-F238E27FC236}">
                <a16:creationId xmlns:a16="http://schemas.microsoft.com/office/drawing/2014/main" id="{C2FE4DD9-BD0F-42FA-8558-1E2788EACC02}"/>
              </a:ext>
            </a:extLst>
          </p:cNvPr>
          <p:cNvSpPr>
            <a:spLocks noChangeAspect="1"/>
          </p:cNvSpPr>
          <p:nvPr/>
        </p:nvSpPr>
        <p:spPr>
          <a:xfrm>
            <a:off x="6121262" y="5634756"/>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01" name="Rounded Rectangle 10">
            <a:extLst>
              <a:ext uri="{FF2B5EF4-FFF2-40B4-BE49-F238E27FC236}">
                <a16:creationId xmlns:a16="http://schemas.microsoft.com/office/drawing/2014/main" id="{798E328E-1056-4BD6-8D0A-FEC675AE63E6}"/>
              </a:ext>
            </a:extLst>
          </p:cNvPr>
          <p:cNvSpPr>
            <a:spLocks noChangeAspect="1"/>
          </p:cNvSpPr>
          <p:nvPr/>
        </p:nvSpPr>
        <p:spPr>
          <a:xfrm>
            <a:off x="7836637" y="5624208"/>
            <a:ext cx="521115" cy="529812"/>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02" name="Block Arc 6">
            <a:extLst>
              <a:ext uri="{FF2B5EF4-FFF2-40B4-BE49-F238E27FC236}">
                <a16:creationId xmlns:a16="http://schemas.microsoft.com/office/drawing/2014/main" id="{62965521-2EFF-4BE9-866C-3D9369FA5C74}"/>
              </a:ext>
            </a:extLst>
          </p:cNvPr>
          <p:cNvSpPr/>
          <p:nvPr/>
        </p:nvSpPr>
        <p:spPr>
          <a:xfrm>
            <a:off x="8626102" y="5660698"/>
            <a:ext cx="488516" cy="493322"/>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03" name="Left Arrow 1">
            <a:extLst>
              <a:ext uri="{FF2B5EF4-FFF2-40B4-BE49-F238E27FC236}">
                <a16:creationId xmlns:a16="http://schemas.microsoft.com/office/drawing/2014/main" id="{1947BE1D-5A1D-43CF-B583-1D9110F2864D}"/>
              </a:ext>
            </a:extLst>
          </p:cNvPr>
          <p:cNvSpPr>
            <a:spLocks noChangeAspect="1"/>
          </p:cNvSpPr>
          <p:nvPr/>
        </p:nvSpPr>
        <p:spPr>
          <a:xfrm>
            <a:off x="11088980" y="5624208"/>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04" name="Oval 35">
            <a:extLst>
              <a:ext uri="{FF2B5EF4-FFF2-40B4-BE49-F238E27FC236}">
                <a16:creationId xmlns:a16="http://schemas.microsoft.com/office/drawing/2014/main" id="{BCF76AF1-1ADE-45FB-9D44-99BC7FEECFA3}"/>
              </a:ext>
            </a:extLst>
          </p:cNvPr>
          <p:cNvSpPr/>
          <p:nvPr/>
        </p:nvSpPr>
        <p:spPr>
          <a:xfrm>
            <a:off x="10359195" y="5625275"/>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126821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a:t>Fully Editable Icon Sets: C</a:t>
            </a:r>
          </a:p>
        </p:txBody>
      </p:sp>
      <p:sp>
        <p:nvSpPr>
          <p:cNvPr id="54" name="Isosceles Triangle 68">
            <a:extLst>
              <a:ext uri="{FF2B5EF4-FFF2-40B4-BE49-F238E27FC236}">
                <a16:creationId xmlns:a16="http://schemas.microsoft.com/office/drawing/2014/main" id="{870C564B-4826-4504-AD55-BCA183FFA29B}"/>
              </a:ext>
            </a:extLst>
          </p:cNvPr>
          <p:cNvSpPr/>
          <p:nvPr/>
        </p:nvSpPr>
        <p:spPr>
          <a:xfrm rot="10800000">
            <a:off x="7871934" y="4610240"/>
            <a:ext cx="220703" cy="687310"/>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55" name="Rectangle 9">
            <a:extLst>
              <a:ext uri="{FF2B5EF4-FFF2-40B4-BE49-F238E27FC236}">
                <a16:creationId xmlns:a16="http://schemas.microsoft.com/office/drawing/2014/main" id="{F4DF7C3C-D955-465B-A7ED-DA6CEFF74209}"/>
              </a:ext>
            </a:extLst>
          </p:cNvPr>
          <p:cNvSpPr/>
          <p:nvPr/>
        </p:nvSpPr>
        <p:spPr>
          <a:xfrm>
            <a:off x="8435540" y="4689594"/>
            <a:ext cx="529466" cy="52860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56" name="Isosceles Triangle 8">
            <a:extLst>
              <a:ext uri="{FF2B5EF4-FFF2-40B4-BE49-F238E27FC236}">
                <a16:creationId xmlns:a16="http://schemas.microsoft.com/office/drawing/2014/main" id="{FED1BF7A-7546-4AF8-89CC-3CEC8A5874C0}"/>
              </a:ext>
            </a:extLst>
          </p:cNvPr>
          <p:cNvSpPr/>
          <p:nvPr/>
        </p:nvSpPr>
        <p:spPr>
          <a:xfrm rot="16200000">
            <a:off x="4359308" y="3634371"/>
            <a:ext cx="444149" cy="529543"/>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57" name="Donut 8">
            <a:extLst>
              <a:ext uri="{FF2B5EF4-FFF2-40B4-BE49-F238E27FC236}">
                <a16:creationId xmlns:a16="http://schemas.microsoft.com/office/drawing/2014/main" id="{E6D41FF5-B672-4C8A-A062-73A4028D9602}"/>
              </a:ext>
            </a:extLst>
          </p:cNvPr>
          <p:cNvSpPr/>
          <p:nvPr/>
        </p:nvSpPr>
        <p:spPr>
          <a:xfrm>
            <a:off x="9475134" y="3608548"/>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58" name="Freeform 18">
            <a:extLst>
              <a:ext uri="{FF2B5EF4-FFF2-40B4-BE49-F238E27FC236}">
                <a16:creationId xmlns:a16="http://schemas.microsoft.com/office/drawing/2014/main" id="{F57ADD61-A5C9-4BA6-A485-F46349246C4A}"/>
              </a:ext>
            </a:extLst>
          </p:cNvPr>
          <p:cNvSpPr/>
          <p:nvPr/>
        </p:nvSpPr>
        <p:spPr>
          <a:xfrm>
            <a:off x="10104940" y="4747559"/>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59" name="Oval 7">
            <a:extLst>
              <a:ext uri="{FF2B5EF4-FFF2-40B4-BE49-F238E27FC236}">
                <a16:creationId xmlns:a16="http://schemas.microsoft.com/office/drawing/2014/main" id="{5B3365E1-0E4A-4E37-8487-402BEAEC4C18}"/>
              </a:ext>
            </a:extLst>
          </p:cNvPr>
          <p:cNvSpPr/>
          <p:nvPr/>
        </p:nvSpPr>
        <p:spPr>
          <a:xfrm>
            <a:off x="10252271" y="3641889"/>
            <a:ext cx="514505" cy="51450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0" name="Freeform 20">
            <a:extLst>
              <a:ext uri="{FF2B5EF4-FFF2-40B4-BE49-F238E27FC236}">
                <a16:creationId xmlns:a16="http://schemas.microsoft.com/office/drawing/2014/main" id="{E674EC10-6DF4-4D79-8C68-8E0E302F4814}"/>
              </a:ext>
            </a:extLst>
          </p:cNvPr>
          <p:cNvSpPr/>
          <p:nvPr/>
        </p:nvSpPr>
        <p:spPr>
          <a:xfrm>
            <a:off x="10998217" y="5652772"/>
            <a:ext cx="536427" cy="573297"/>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1" name="Rounded Rectangle 25">
            <a:extLst>
              <a:ext uri="{FF2B5EF4-FFF2-40B4-BE49-F238E27FC236}">
                <a16:creationId xmlns:a16="http://schemas.microsoft.com/office/drawing/2014/main" id="{52251A18-A73B-4A26-9FEC-6B831E23205B}"/>
              </a:ext>
            </a:extLst>
          </p:cNvPr>
          <p:cNvSpPr/>
          <p:nvPr/>
        </p:nvSpPr>
        <p:spPr>
          <a:xfrm>
            <a:off x="10972939" y="2640819"/>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2" name="Block Arc 41">
            <a:extLst>
              <a:ext uri="{FF2B5EF4-FFF2-40B4-BE49-F238E27FC236}">
                <a16:creationId xmlns:a16="http://schemas.microsoft.com/office/drawing/2014/main" id="{36DCD789-FED8-401C-8C81-CF9F331DAB6D}"/>
              </a:ext>
            </a:extLst>
          </p:cNvPr>
          <p:cNvSpPr/>
          <p:nvPr/>
        </p:nvSpPr>
        <p:spPr>
          <a:xfrm>
            <a:off x="9454085" y="5654191"/>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63" name="Round Same Side Corner Rectangle 11">
            <a:extLst>
              <a:ext uri="{FF2B5EF4-FFF2-40B4-BE49-F238E27FC236}">
                <a16:creationId xmlns:a16="http://schemas.microsoft.com/office/drawing/2014/main" id="{AFBCEF67-A3DE-45DE-97FD-374E910A67D8}"/>
              </a:ext>
            </a:extLst>
          </p:cNvPr>
          <p:cNvSpPr/>
          <p:nvPr/>
        </p:nvSpPr>
        <p:spPr>
          <a:xfrm rot="9900000">
            <a:off x="10208910" y="1534987"/>
            <a:ext cx="579867" cy="49248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4" name="Donut 39">
            <a:extLst>
              <a:ext uri="{FF2B5EF4-FFF2-40B4-BE49-F238E27FC236}">
                <a16:creationId xmlns:a16="http://schemas.microsoft.com/office/drawing/2014/main" id="{439297A1-2150-467C-8B3E-08A8C9E0E56F}"/>
              </a:ext>
            </a:extLst>
          </p:cNvPr>
          <p:cNvSpPr/>
          <p:nvPr/>
        </p:nvSpPr>
        <p:spPr>
          <a:xfrm>
            <a:off x="4246301" y="4666128"/>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65" name="Freeform 25">
            <a:extLst>
              <a:ext uri="{FF2B5EF4-FFF2-40B4-BE49-F238E27FC236}">
                <a16:creationId xmlns:a16="http://schemas.microsoft.com/office/drawing/2014/main" id="{115A3EAB-6A86-45ED-8F48-A7797A2D6676}"/>
              </a:ext>
            </a:extLst>
          </p:cNvPr>
          <p:cNvSpPr/>
          <p:nvPr/>
        </p:nvSpPr>
        <p:spPr>
          <a:xfrm>
            <a:off x="8766358" y="3640606"/>
            <a:ext cx="417857" cy="517071"/>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6" name="Rectangle 36">
            <a:extLst>
              <a:ext uri="{FF2B5EF4-FFF2-40B4-BE49-F238E27FC236}">
                <a16:creationId xmlns:a16="http://schemas.microsoft.com/office/drawing/2014/main" id="{11A06711-0A15-47E5-AAA2-F0E6DC05BD1B}"/>
              </a:ext>
            </a:extLst>
          </p:cNvPr>
          <p:cNvSpPr/>
          <p:nvPr/>
        </p:nvSpPr>
        <p:spPr>
          <a:xfrm>
            <a:off x="5164740" y="4708915"/>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7" name="Rounded Rectangle 27">
            <a:extLst>
              <a:ext uri="{FF2B5EF4-FFF2-40B4-BE49-F238E27FC236}">
                <a16:creationId xmlns:a16="http://schemas.microsoft.com/office/drawing/2014/main" id="{7A5ED58F-9964-4886-8BFC-E301F23293AB}"/>
              </a:ext>
            </a:extLst>
          </p:cNvPr>
          <p:cNvSpPr/>
          <p:nvPr/>
        </p:nvSpPr>
        <p:spPr>
          <a:xfrm>
            <a:off x="8316455" y="1548746"/>
            <a:ext cx="605315" cy="46496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8" name="Rounded Rectangle 7">
            <a:extLst>
              <a:ext uri="{FF2B5EF4-FFF2-40B4-BE49-F238E27FC236}">
                <a16:creationId xmlns:a16="http://schemas.microsoft.com/office/drawing/2014/main" id="{7D6C3C70-FD86-419A-8B89-365FC328FB88}"/>
              </a:ext>
            </a:extLst>
          </p:cNvPr>
          <p:cNvSpPr/>
          <p:nvPr/>
        </p:nvSpPr>
        <p:spPr>
          <a:xfrm>
            <a:off x="9257631" y="1515680"/>
            <a:ext cx="615416" cy="531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9" name="Chord 15">
            <a:extLst>
              <a:ext uri="{FF2B5EF4-FFF2-40B4-BE49-F238E27FC236}">
                <a16:creationId xmlns:a16="http://schemas.microsoft.com/office/drawing/2014/main" id="{42E9D490-3DD3-4F66-B124-FE910E0FACBF}"/>
              </a:ext>
            </a:extLst>
          </p:cNvPr>
          <p:cNvSpPr/>
          <p:nvPr/>
        </p:nvSpPr>
        <p:spPr>
          <a:xfrm>
            <a:off x="11124640" y="1472088"/>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0" name="Rectangle 16">
            <a:extLst>
              <a:ext uri="{FF2B5EF4-FFF2-40B4-BE49-F238E27FC236}">
                <a16:creationId xmlns:a16="http://schemas.microsoft.com/office/drawing/2014/main" id="{F1978DC7-2159-40E0-A5D4-88F414868797}"/>
              </a:ext>
            </a:extLst>
          </p:cNvPr>
          <p:cNvSpPr/>
          <p:nvPr/>
        </p:nvSpPr>
        <p:spPr>
          <a:xfrm>
            <a:off x="6093780" y="4751666"/>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1" name="Rounded Rectangle 6">
            <a:extLst>
              <a:ext uri="{FF2B5EF4-FFF2-40B4-BE49-F238E27FC236}">
                <a16:creationId xmlns:a16="http://schemas.microsoft.com/office/drawing/2014/main" id="{48E90455-C4C4-4792-86FF-218C5EFE04F0}"/>
              </a:ext>
            </a:extLst>
          </p:cNvPr>
          <p:cNvSpPr/>
          <p:nvPr/>
        </p:nvSpPr>
        <p:spPr>
          <a:xfrm>
            <a:off x="5137072"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2" name="Rounded Rectangle 6">
            <a:extLst>
              <a:ext uri="{FF2B5EF4-FFF2-40B4-BE49-F238E27FC236}">
                <a16:creationId xmlns:a16="http://schemas.microsoft.com/office/drawing/2014/main" id="{8329069E-6F6C-4466-BEA3-223D7C56FECC}"/>
              </a:ext>
            </a:extLst>
          </p:cNvPr>
          <p:cNvSpPr/>
          <p:nvPr/>
        </p:nvSpPr>
        <p:spPr>
          <a:xfrm>
            <a:off x="6044394"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3" name="Rounded Rectangle 6">
            <a:extLst>
              <a:ext uri="{FF2B5EF4-FFF2-40B4-BE49-F238E27FC236}">
                <a16:creationId xmlns:a16="http://schemas.microsoft.com/office/drawing/2014/main" id="{740CC869-4793-4E41-A92A-FDB14A2B194C}"/>
              </a:ext>
            </a:extLst>
          </p:cNvPr>
          <p:cNvSpPr/>
          <p:nvPr/>
        </p:nvSpPr>
        <p:spPr>
          <a:xfrm>
            <a:off x="695171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4" name="Rounded Rectangle 6">
            <a:extLst>
              <a:ext uri="{FF2B5EF4-FFF2-40B4-BE49-F238E27FC236}">
                <a16:creationId xmlns:a16="http://schemas.microsoft.com/office/drawing/2014/main" id="{17C1EAE2-459E-491D-81FC-F8924F353B13}"/>
              </a:ext>
            </a:extLst>
          </p:cNvPr>
          <p:cNvSpPr/>
          <p:nvPr/>
        </p:nvSpPr>
        <p:spPr>
          <a:xfrm>
            <a:off x="785903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5" name="Teardrop 6">
            <a:extLst>
              <a:ext uri="{FF2B5EF4-FFF2-40B4-BE49-F238E27FC236}">
                <a16:creationId xmlns:a16="http://schemas.microsoft.com/office/drawing/2014/main" id="{3FF8E6D1-A5CA-4857-BFE4-E947E4F2F934}"/>
              </a:ext>
            </a:extLst>
          </p:cNvPr>
          <p:cNvSpPr/>
          <p:nvPr/>
        </p:nvSpPr>
        <p:spPr>
          <a:xfrm rot="8100000">
            <a:off x="11057693" y="3690402"/>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6" name="Donut 24">
            <a:extLst>
              <a:ext uri="{FF2B5EF4-FFF2-40B4-BE49-F238E27FC236}">
                <a16:creationId xmlns:a16="http://schemas.microsoft.com/office/drawing/2014/main" id="{2358F6B7-5407-478C-BBCE-24DB33354B70}"/>
              </a:ext>
            </a:extLst>
          </p:cNvPr>
          <p:cNvSpPr/>
          <p:nvPr/>
        </p:nvSpPr>
        <p:spPr>
          <a:xfrm>
            <a:off x="5773604" y="2544635"/>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77" name="Chord 38">
            <a:extLst>
              <a:ext uri="{FF2B5EF4-FFF2-40B4-BE49-F238E27FC236}">
                <a16:creationId xmlns:a16="http://schemas.microsoft.com/office/drawing/2014/main" id="{284AD387-FD7A-4FAE-86E7-99768FD2F34F}"/>
              </a:ext>
            </a:extLst>
          </p:cNvPr>
          <p:cNvSpPr/>
          <p:nvPr/>
        </p:nvSpPr>
        <p:spPr>
          <a:xfrm>
            <a:off x="6733448" y="2544108"/>
            <a:ext cx="484927" cy="623588"/>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8" name="Heart 38">
            <a:extLst>
              <a:ext uri="{FF2B5EF4-FFF2-40B4-BE49-F238E27FC236}">
                <a16:creationId xmlns:a16="http://schemas.microsoft.com/office/drawing/2014/main" id="{07191768-391A-445C-9738-68FC969D5D3B}"/>
              </a:ext>
            </a:extLst>
          </p:cNvPr>
          <p:cNvSpPr/>
          <p:nvPr/>
        </p:nvSpPr>
        <p:spPr>
          <a:xfrm>
            <a:off x="7436317" y="1509092"/>
            <a:ext cx="544275" cy="544275"/>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9" name="Round Same Side Corner Rectangle 19">
            <a:extLst>
              <a:ext uri="{FF2B5EF4-FFF2-40B4-BE49-F238E27FC236}">
                <a16:creationId xmlns:a16="http://schemas.microsoft.com/office/drawing/2014/main" id="{4F6F0E8F-9F3A-4C37-B8FA-77940D946D49}"/>
              </a:ext>
            </a:extLst>
          </p:cNvPr>
          <p:cNvSpPr/>
          <p:nvPr/>
        </p:nvSpPr>
        <p:spPr>
          <a:xfrm>
            <a:off x="10301960" y="5685084"/>
            <a:ext cx="411706" cy="508675"/>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0" name="Rectangle 23">
            <a:extLst>
              <a:ext uri="{FF2B5EF4-FFF2-40B4-BE49-F238E27FC236}">
                <a16:creationId xmlns:a16="http://schemas.microsoft.com/office/drawing/2014/main" id="{411254AD-C704-4DA8-B5ED-2CB7E0E42884}"/>
              </a:ext>
            </a:extLst>
          </p:cNvPr>
          <p:cNvSpPr/>
          <p:nvPr/>
        </p:nvSpPr>
        <p:spPr>
          <a:xfrm>
            <a:off x="4242330" y="5739982"/>
            <a:ext cx="678102" cy="398876"/>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1" name="Oval 31">
            <a:extLst>
              <a:ext uri="{FF2B5EF4-FFF2-40B4-BE49-F238E27FC236}">
                <a16:creationId xmlns:a16="http://schemas.microsoft.com/office/drawing/2014/main" id="{9CEA4298-5C72-495F-935E-04B7A42F93E1}"/>
              </a:ext>
            </a:extLst>
          </p:cNvPr>
          <p:cNvSpPr/>
          <p:nvPr/>
        </p:nvSpPr>
        <p:spPr>
          <a:xfrm>
            <a:off x="8665030" y="5684794"/>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2" name="Rectangle 23">
            <a:extLst>
              <a:ext uri="{FF2B5EF4-FFF2-40B4-BE49-F238E27FC236}">
                <a16:creationId xmlns:a16="http://schemas.microsoft.com/office/drawing/2014/main" id="{D1D013BE-5839-41BC-BC72-D7D6A426C477}"/>
              </a:ext>
            </a:extLst>
          </p:cNvPr>
          <p:cNvSpPr/>
          <p:nvPr/>
        </p:nvSpPr>
        <p:spPr>
          <a:xfrm>
            <a:off x="5963174" y="5716474"/>
            <a:ext cx="691882" cy="445892"/>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3" name="Oval 31">
            <a:extLst>
              <a:ext uri="{FF2B5EF4-FFF2-40B4-BE49-F238E27FC236}">
                <a16:creationId xmlns:a16="http://schemas.microsoft.com/office/drawing/2014/main" id="{F2B4C20E-6F83-4700-819A-B889CC4F8028}"/>
              </a:ext>
            </a:extLst>
          </p:cNvPr>
          <p:cNvSpPr/>
          <p:nvPr/>
        </p:nvSpPr>
        <p:spPr>
          <a:xfrm>
            <a:off x="6939606" y="5653380"/>
            <a:ext cx="579873" cy="572083"/>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4" name="Teardrop 17">
            <a:extLst>
              <a:ext uri="{FF2B5EF4-FFF2-40B4-BE49-F238E27FC236}">
                <a16:creationId xmlns:a16="http://schemas.microsoft.com/office/drawing/2014/main" id="{04CFE412-7B77-4FD8-A796-DE7E55B89403}"/>
              </a:ext>
            </a:extLst>
          </p:cNvPr>
          <p:cNvSpPr/>
          <p:nvPr/>
        </p:nvSpPr>
        <p:spPr>
          <a:xfrm rot="18900000">
            <a:off x="5204982" y="5698880"/>
            <a:ext cx="473640" cy="481082"/>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5" name="Rectangle 23">
            <a:extLst>
              <a:ext uri="{FF2B5EF4-FFF2-40B4-BE49-F238E27FC236}">
                <a16:creationId xmlns:a16="http://schemas.microsoft.com/office/drawing/2014/main" id="{2246F171-72B7-42E7-B6C0-D78C12504E9B}"/>
              </a:ext>
            </a:extLst>
          </p:cNvPr>
          <p:cNvSpPr/>
          <p:nvPr/>
        </p:nvSpPr>
        <p:spPr>
          <a:xfrm>
            <a:off x="7804030" y="5649492"/>
            <a:ext cx="576449" cy="579858"/>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6" name="Round Same Side Corner Rectangle 8">
            <a:extLst>
              <a:ext uri="{FF2B5EF4-FFF2-40B4-BE49-F238E27FC236}">
                <a16:creationId xmlns:a16="http://schemas.microsoft.com/office/drawing/2014/main" id="{DB67113F-D303-42DA-95BD-610BBED8BE92}"/>
              </a:ext>
            </a:extLst>
          </p:cNvPr>
          <p:cNvSpPr/>
          <p:nvPr/>
        </p:nvSpPr>
        <p:spPr>
          <a:xfrm>
            <a:off x="4455730" y="1450295"/>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7" name="Round Same Side Corner Rectangle 20">
            <a:extLst>
              <a:ext uri="{FF2B5EF4-FFF2-40B4-BE49-F238E27FC236}">
                <a16:creationId xmlns:a16="http://schemas.microsoft.com/office/drawing/2014/main" id="{64493E6A-B33B-4279-A44A-DC445D86772A}"/>
              </a:ext>
            </a:extLst>
          </p:cNvPr>
          <p:cNvSpPr/>
          <p:nvPr/>
        </p:nvSpPr>
        <p:spPr>
          <a:xfrm rot="10800000">
            <a:off x="5042893" y="1447239"/>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88" name="Donut 87">
            <a:extLst>
              <a:ext uri="{FF2B5EF4-FFF2-40B4-BE49-F238E27FC236}">
                <a16:creationId xmlns:a16="http://schemas.microsoft.com/office/drawing/2014/main" id="{4E09E652-E42B-4D35-B750-1E418CF08FA6}"/>
              </a:ext>
            </a:extLst>
          </p:cNvPr>
          <p:cNvSpPr/>
          <p:nvPr/>
        </p:nvSpPr>
        <p:spPr>
          <a:xfrm>
            <a:off x="5691893" y="1539942"/>
            <a:ext cx="507661" cy="521714"/>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89" name="Donut 90">
            <a:extLst>
              <a:ext uri="{FF2B5EF4-FFF2-40B4-BE49-F238E27FC236}">
                <a16:creationId xmlns:a16="http://schemas.microsoft.com/office/drawing/2014/main" id="{D86BE85A-63D8-48D0-8B07-9669B75E9D9D}"/>
              </a:ext>
            </a:extLst>
          </p:cNvPr>
          <p:cNvSpPr/>
          <p:nvPr/>
        </p:nvSpPr>
        <p:spPr>
          <a:xfrm>
            <a:off x="6568402" y="1501877"/>
            <a:ext cx="532052" cy="54375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90" name="Oval 6">
            <a:extLst>
              <a:ext uri="{FF2B5EF4-FFF2-40B4-BE49-F238E27FC236}">
                <a16:creationId xmlns:a16="http://schemas.microsoft.com/office/drawing/2014/main" id="{319E467E-1F19-4CBB-A070-3B6CE4078D17}"/>
              </a:ext>
            </a:extLst>
          </p:cNvPr>
          <p:cNvSpPr/>
          <p:nvPr/>
        </p:nvSpPr>
        <p:spPr>
          <a:xfrm>
            <a:off x="7560710" y="2604583"/>
            <a:ext cx="507960" cy="502639"/>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1" name="Block Arc 25">
            <a:extLst>
              <a:ext uri="{FF2B5EF4-FFF2-40B4-BE49-F238E27FC236}">
                <a16:creationId xmlns:a16="http://schemas.microsoft.com/office/drawing/2014/main" id="{5F7FD4D6-1C06-4ABB-98F4-AC79D3C6A6D8}"/>
              </a:ext>
            </a:extLst>
          </p:cNvPr>
          <p:cNvSpPr/>
          <p:nvPr/>
        </p:nvSpPr>
        <p:spPr>
          <a:xfrm>
            <a:off x="5081797" y="2603460"/>
            <a:ext cx="349473" cy="504884"/>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92" name="Block Arc 31">
            <a:extLst>
              <a:ext uri="{FF2B5EF4-FFF2-40B4-BE49-F238E27FC236}">
                <a16:creationId xmlns:a16="http://schemas.microsoft.com/office/drawing/2014/main" id="{7D9DF903-DA8F-4191-AEDF-7DDF26A64847}"/>
              </a:ext>
            </a:extLst>
          </p:cNvPr>
          <p:cNvSpPr/>
          <p:nvPr/>
        </p:nvSpPr>
        <p:spPr>
          <a:xfrm>
            <a:off x="8411005" y="2603460"/>
            <a:ext cx="455959" cy="504884"/>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93" name="Freeform 53">
            <a:extLst>
              <a:ext uri="{FF2B5EF4-FFF2-40B4-BE49-F238E27FC236}">
                <a16:creationId xmlns:a16="http://schemas.microsoft.com/office/drawing/2014/main" id="{D57F2C4B-7240-41A7-B169-E1E9E5390396}"/>
              </a:ext>
            </a:extLst>
          </p:cNvPr>
          <p:cNvSpPr/>
          <p:nvPr/>
        </p:nvSpPr>
        <p:spPr>
          <a:xfrm>
            <a:off x="10130939" y="2599748"/>
            <a:ext cx="499664" cy="512309"/>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4" name="Block Arc 10">
            <a:extLst>
              <a:ext uri="{FF2B5EF4-FFF2-40B4-BE49-F238E27FC236}">
                <a16:creationId xmlns:a16="http://schemas.microsoft.com/office/drawing/2014/main" id="{75C14C12-5F78-4BDD-B8A3-69BB465A2216}"/>
              </a:ext>
            </a:extLst>
          </p:cNvPr>
          <p:cNvSpPr/>
          <p:nvPr/>
        </p:nvSpPr>
        <p:spPr>
          <a:xfrm>
            <a:off x="10959168" y="4745774"/>
            <a:ext cx="614525" cy="416246"/>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95" name="Freeform 55">
            <a:extLst>
              <a:ext uri="{FF2B5EF4-FFF2-40B4-BE49-F238E27FC236}">
                <a16:creationId xmlns:a16="http://schemas.microsoft.com/office/drawing/2014/main" id="{E1F21ECA-3730-4E2A-BB32-69C99B2546BB}"/>
              </a:ext>
            </a:extLst>
          </p:cNvPr>
          <p:cNvSpPr/>
          <p:nvPr/>
        </p:nvSpPr>
        <p:spPr>
          <a:xfrm>
            <a:off x="4423300" y="2468550"/>
            <a:ext cx="316162" cy="77470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6" name="Round Same Side Corner Rectangle 36">
            <a:extLst>
              <a:ext uri="{FF2B5EF4-FFF2-40B4-BE49-F238E27FC236}">
                <a16:creationId xmlns:a16="http://schemas.microsoft.com/office/drawing/2014/main" id="{E0C4F70F-DCCD-48F1-A750-DF4F32AC8F75}"/>
              </a:ext>
            </a:extLst>
          </p:cNvPr>
          <p:cNvSpPr/>
          <p:nvPr/>
        </p:nvSpPr>
        <p:spPr>
          <a:xfrm>
            <a:off x="9209300" y="2626898"/>
            <a:ext cx="579306" cy="4580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7" name="Oval 21">
            <a:extLst>
              <a:ext uri="{FF2B5EF4-FFF2-40B4-BE49-F238E27FC236}">
                <a16:creationId xmlns:a16="http://schemas.microsoft.com/office/drawing/2014/main" id="{B92F2676-D90E-40BF-8AC5-C623D6EC5932}"/>
              </a:ext>
            </a:extLst>
          </p:cNvPr>
          <p:cNvSpPr>
            <a:spLocks noChangeAspect="1"/>
          </p:cNvSpPr>
          <p:nvPr/>
        </p:nvSpPr>
        <p:spPr>
          <a:xfrm>
            <a:off x="7052100" y="4713438"/>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8" name="Oval 32">
            <a:extLst>
              <a:ext uri="{FF2B5EF4-FFF2-40B4-BE49-F238E27FC236}">
                <a16:creationId xmlns:a16="http://schemas.microsoft.com/office/drawing/2014/main" id="{06C7F06B-394E-4FE3-88AA-93210AFF9C00}"/>
              </a:ext>
            </a:extLst>
          </p:cNvPr>
          <p:cNvSpPr/>
          <p:nvPr/>
        </p:nvSpPr>
        <p:spPr>
          <a:xfrm>
            <a:off x="9307908" y="4680733"/>
            <a:ext cx="454128" cy="546324"/>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486176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BB0DD383-A91E-A747-B920-0D67D5D1A801}"/>
              </a:ext>
            </a:extLst>
          </p:cNvPr>
          <p:cNvSpPr/>
          <p:nvPr/>
        </p:nvSpPr>
        <p:spPr>
          <a:xfrm>
            <a:off x="1668533" y="4839252"/>
            <a:ext cx="6500053" cy="12003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Rectangle 30">
            <a:extLst>
              <a:ext uri="{FF2B5EF4-FFF2-40B4-BE49-F238E27FC236}">
                <a16:creationId xmlns:a16="http://schemas.microsoft.com/office/drawing/2014/main" id="{02845272-BBEA-D9F6-2F8F-84B4A57171D2}"/>
              </a:ext>
            </a:extLst>
          </p:cNvPr>
          <p:cNvSpPr/>
          <p:nvPr/>
        </p:nvSpPr>
        <p:spPr>
          <a:xfrm>
            <a:off x="4233644" y="2348550"/>
            <a:ext cx="6500054" cy="12305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0" name="TextBox 229">
            <a:extLst>
              <a:ext uri="{FF2B5EF4-FFF2-40B4-BE49-F238E27FC236}">
                <a16:creationId xmlns:a16="http://schemas.microsoft.com/office/drawing/2014/main" id="{161D4455-B2C9-49DE-AAF5-6B8F958D84B6}"/>
              </a:ext>
            </a:extLst>
          </p:cNvPr>
          <p:cNvSpPr txBox="1"/>
          <p:nvPr/>
        </p:nvSpPr>
        <p:spPr>
          <a:xfrm>
            <a:off x="4212378" y="1956326"/>
            <a:ext cx="6500054" cy="1569660"/>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1200"/>
              </a:spcAft>
              <a:buClrTx/>
              <a:buSzTx/>
              <a:tabLst/>
              <a:defRPr/>
            </a:pPr>
            <a:r>
              <a:rPr kumimoji="0" lang="en-US" altLang="ko-KR" sz="2000" b="1" i="0" u="none" strike="noStrike" kern="1200" cap="none" spc="0" normalizeH="0" baseline="0" noProof="0" dirty="0">
                <a:ln>
                  <a:noFill/>
                </a:ln>
                <a:solidFill>
                  <a:schemeClr val="accent5"/>
                </a:solidFill>
                <a:effectLst/>
                <a:uLnTx/>
                <a:uFillTx/>
                <a:latin typeface="Arial"/>
                <a:cs typeface="+mn-cs"/>
              </a:rPr>
              <a:t>Streaming Media Industry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mn-cs"/>
              </a:rPr>
              <a:t>According to </a:t>
            </a:r>
            <a:r>
              <a:rPr kumimoji="0" lang="en-US" altLang="ko-KR" sz="1600" b="0" i="1" u="none" strike="noStrike" kern="1200" cap="none" spc="0" normalizeH="0" baseline="0" noProof="0" dirty="0">
                <a:ln>
                  <a:noFill/>
                </a:ln>
                <a:solidFill>
                  <a:prstClr val="black">
                    <a:lumMod val="75000"/>
                    <a:lumOff val="25000"/>
                  </a:prstClr>
                </a:solidFill>
                <a:effectLst/>
                <a:uLnTx/>
                <a:uFillTx/>
                <a:latin typeface="Arial"/>
                <a:cs typeface="+mn-cs"/>
              </a:rPr>
              <a:t>Fortune Business Insights 2022</a:t>
            </a: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mn-cs"/>
              </a:rPr>
              <a:t>, streaming media industry is projected to be worth </a:t>
            </a:r>
            <a:r>
              <a:rPr kumimoji="0" lang="en-US" altLang="ko-KR" b="1" i="0" u="none" strike="noStrike" kern="1200" cap="none" spc="0" normalizeH="0" baseline="0" noProof="0" dirty="0">
                <a:ln>
                  <a:noFill/>
                </a:ln>
                <a:solidFill>
                  <a:schemeClr val="accent5"/>
                </a:solidFill>
                <a:effectLst/>
                <a:uLnTx/>
                <a:uFillTx/>
                <a:latin typeface="Arial"/>
                <a:cs typeface="+mn-cs"/>
              </a:rPr>
              <a:t>US$330 billion </a:t>
            </a: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mn-cs"/>
              </a:rPr>
              <a:t>by 2030.</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mn-cs"/>
              </a:rPr>
              <a:t>Witnessed </a:t>
            </a:r>
            <a:r>
              <a:rPr lang="en-US" altLang="ko-KR" sz="1600" dirty="0">
                <a:solidFill>
                  <a:prstClr val="black">
                    <a:lumMod val="75000"/>
                    <a:lumOff val="25000"/>
                  </a:prstClr>
                </a:solidFill>
                <a:latin typeface="Arial"/>
              </a:rPr>
              <a:t>tremendous growth </a:t>
            </a: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mn-cs"/>
              </a:rPr>
              <a:t>in subscribers through integration of recommendation systems.</a:t>
            </a:r>
            <a:endParaRPr kumimoji="0" lang="ko-KR" altLang="en-US" sz="16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cxnSp>
        <p:nvCxnSpPr>
          <p:cNvPr id="5" name="Straight Connector 4">
            <a:extLst>
              <a:ext uri="{FF2B5EF4-FFF2-40B4-BE49-F238E27FC236}">
                <a16:creationId xmlns:a16="http://schemas.microsoft.com/office/drawing/2014/main" id="{1B26FB2F-433B-6B7F-7C5C-C7EA65F4877B}"/>
              </a:ext>
            </a:extLst>
          </p:cNvPr>
          <p:cNvCxnSpPr>
            <a:cxnSpLocks/>
          </p:cNvCxnSpPr>
          <p:nvPr/>
        </p:nvCxnSpPr>
        <p:spPr>
          <a:xfrm>
            <a:off x="0" y="204774"/>
            <a:ext cx="12192000" cy="0"/>
          </a:xfrm>
          <a:prstGeom prst="line">
            <a:avLst/>
          </a:prstGeom>
          <a:ln w="3175">
            <a:solidFill>
              <a:schemeClr val="accent6"/>
            </a:solidFill>
          </a:ln>
        </p:spPr>
        <p:style>
          <a:lnRef idx="1">
            <a:schemeClr val="accent2"/>
          </a:lnRef>
          <a:fillRef idx="0">
            <a:schemeClr val="accent2"/>
          </a:fillRef>
          <a:effectRef idx="0">
            <a:schemeClr val="accent2"/>
          </a:effectRef>
          <a:fontRef idx="minor">
            <a:schemeClr val="tx1"/>
          </a:fontRef>
        </p:style>
      </p:cxnSp>
      <p:sp>
        <p:nvSpPr>
          <p:cNvPr id="6" name="Oval 5">
            <a:extLst>
              <a:ext uri="{FF2B5EF4-FFF2-40B4-BE49-F238E27FC236}">
                <a16:creationId xmlns:a16="http://schemas.microsoft.com/office/drawing/2014/main" id="{10F4747F-B279-2F1A-CFDC-6BA94EE163A7}"/>
              </a:ext>
            </a:extLst>
          </p:cNvPr>
          <p:cNvSpPr/>
          <p:nvPr/>
        </p:nvSpPr>
        <p:spPr>
          <a:xfrm>
            <a:off x="1577697" y="149331"/>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651979B8-EDF9-1007-7531-9571D6DBE1D4}"/>
              </a:ext>
            </a:extLst>
          </p:cNvPr>
          <p:cNvSpPr txBox="1"/>
          <p:nvPr/>
        </p:nvSpPr>
        <p:spPr>
          <a:xfrm>
            <a:off x="1025319" y="222247"/>
            <a:ext cx="123912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Introduction &amp; Motivation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8" name="Oval 7">
            <a:extLst>
              <a:ext uri="{FF2B5EF4-FFF2-40B4-BE49-F238E27FC236}">
                <a16:creationId xmlns:a16="http://schemas.microsoft.com/office/drawing/2014/main" id="{83EFFE6D-37F1-8B59-F333-6C7CE51FCD76}"/>
              </a:ext>
            </a:extLst>
          </p:cNvPr>
          <p:cNvSpPr/>
          <p:nvPr/>
        </p:nvSpPr>
        <p:spPr>
          <a:xfrm>
            <a:off x="2673373" y="13794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Oval 8">
            <a:extLst>
              <a:ext uri="{FF2B5EF4-FFF2-40B4-BE49-F238E27FC236}">
                <a16:creationId xmlns:a16="http://schemas.microsoft.com/office/drawing/2014/main" id="{AF4C9C73-59C6-85C5-8E01-9111C88295CB}"/>
              </a:ext>
            </a:extLst>
          </p:cNvPr>
          <p:cNvSpPr/>
          <p:nvPr/>
        </p:nvSpPr>
        <p:spPr>
          <a:xfrm>
            <a:off x="3769049" y="126145"/>
            <a:ext cx="144000" cy="144000"/>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Oval 9">
            <a:extLst>
              <a:ext uri="{FF2B5EF4-FFF2-40B4-BE49-F238E27FC236}">
                <a16:creationId xmlns:a16="http://schemas.microsoft.com/office/drawing/2014/main" id="{D6DACFF5-AC7D-BBDA-5B03-2D9B8562EE3C}"/>
              </a:ext>
            </a:extLst>
          </p:cNvPr>
          <p:cNvSpPr/>
          <p:nvPr/>
        </p:nvSpPr>
        <p:spPr>
          <a:xfrm>
            <a:off x="4864725" y="129832"/>
            <a:ext cx="144000" cy="144000"/>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accent5"/>
              </a:solidFill>
            </a:endParaRPr>
          </a:p>
        </p:txBody>
      </p:sp>
      <p:sp>
        <p:nvSpPr>
          <p:cNvPr id="11" name="Oval 10">
            <a:extLst>
              <a:ext uri="{FF2B5EF4-FFF2-40B4-BE49-F238E27FC236}">
                <a16:creationId xmlns:a16="http://schemas.microsoft.com/office/drawing/2014/main" id="{19D32EA5-F8E5-C54D-44B9-2AC84B90EED3}"/>
              </a:ext>
            </a:extLst>
          </p:cNvPr>
          <p:cNvSpPr/>
          <p:nvPr/>
        </p:nvSpPr>
        <p:spPr>
          <a:xfrm>
            <a:off x="5960401" y="128654"/>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Oval 11">
            <a:extLst>
              <a:ext uri="{FF2B5EF4-FFF2-40B4-BE49-F238E27FC236}">
                <a16:creationId xmlns:a16="http://schemas.microsoft.com/office/drawing/2014/main" id="{C96BB8FB-AAB5-D196-E14B-2A2A8545474D}"/>
              </a:ext>
            </a:extLst>
          </p:cNvPr>
          <p:cNvSpPr/>
          <p:nvPr/>
        </p:nvSpPr>
        <p:spPr>
          <a:xfrm>
            <a:off x="7056077" y="125208"/>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Oval 12">
            <a:extLst>
              <a:ext uri="{FF2B5EF4-FFF2-40B4-BE49-F238E27FC236}">
                <a16:creationId xmlns:a16="http://schemas.microsoft.com/office/drawing/2014/main" id="{6A6C0B3A-8207-32FE-1A8F-54D875F140EF}"/>
              </a:ext>
            </a:extLst>
          </p:cNvPr>
          <p:cNvSpPr/>
          <p:nvPr/>
        </p:nvSpPr>
        <p:spPr>
          <a:xfrm>
            <a:off x="8151753" y="12658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Oval 13">
            <a:extLst>
              <a:ext uri="{FF2B5EF4-FFF2-40B4-BE49-F238E27FC236}">
                <a16:creationId xmlns:a16="http://schemas.microsoft.com/office/drawing/2014/main" id="{9353A497-BB36-C70D-6050-C1169BFE33BE}"/>
              </a:ext>
            </a:extLst>
          </p:cNvPr>
          <p:cNvSpPr/>
          <p:nvPr/>
        </p:nvSpPr>
        <p:spPr>
          <a:xfrm>
            <a:off x="9247429" y="121135"/>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Oval 14">
            <a:extLst>
              <a:ext uri="{FF2B5EF4-FFF2-40B4-BE49-F238E27FC236}">
                <a16:creationId xmlns:a16="http://schemas.microsoft.com/office/drawing/2014/main" id="{300F81D0-F055-D28C-B31E-14E5937C29E9}"/>
              </a:ext>
            </a:extLst>
          </p:cNvPr>
          <p:cNvSpPr/>
          <p:nvPr/>
        </p:nvSpPr>
        <p:spPr>
          <a:xfrm>
            <a:off x="10343105" y="11408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a:extLst>
              <a:ext uri="{FF2B5EF4-FFF2-40B4-BE49-F238E27FC236}">
                <a16:creationId xmlns:a16="http://schemas.microsoft.com/office/drawing/2014/main" id="{9ED4FC5D-F390-961F-2306-782A924262F7}"/>
              </a:ext>
            </a:extLst>
          </p:cNvPr>
          <p:cNvSpPr txBox="1"/>
          <p:nvPr/>
        </p:nvSpPr>
        <p:spPr>
          <a:xfrm>
            <a:off x="2136002" y="219078"/>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Problem Statement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E99047A1-FE60-5423-1F79-26634D784477}"/>
              </a:ext>
            </a:extLst>
          </p:cNvPr>
          <p:cNvSpPr txBox="1"/>
          <p:nvPr/>
        </p:nvSpPr>
        <p:spPr>
          <a:xfrm>
            <a:off x="3280800" y="227960"/>
            <a:ext cx="111568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Project Objective</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54744901-85C4-5CFD-EE45-5B643037BFE5}"/>
              </a:ext>
            </a:extLst>
          </p:cNvPr>
          <p:cNvSpPr txBox="1"/>
          <p:nvPr/>
        </p:nvSpPr>
        <p:spPr>
          <a:xfrm>
            <a:off x="4510099" y="227568"/>
            <a:ext cx="87609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5"/>
                </a:solidFill>
                <a:effectLst/>
                <a:uLnTx/>
                <a:uFillTx/>
                <a:latin typeface="Arial"/>
                <a:cs typeface="Arial" pitchFamily="34" charset="0"/>
              </a:rPr>
              <a:t>Scope &amp; Domain</a:t>
            </a:r>
            <a:endParaRPr kumimoji="0" lang="ko-KR" altLang="en-US" sz="1050" i="0" u="none" strike="noStrike" kern="1200" cap="none" spc="0" normalizeH="0" baseline="0" noProof="0" dirty="0">
              <a:ln>
                <a:noFill/>
              </a:ln>
              <a:solidFill>
                <a:schemeClr val="accent5"/>
              </a:solidFill>
              <a:effectLst/>
              <a:uLnTx/>
              <a:uFillTx/>
              <a:latin typeface="Arial"/>
              <a:cs typeface="Arial" pitchFamily="34" charset="0"/>
            </a:endParaRPr>
          </a:p>
        </p:txBody>
      </p:sp>
      <p:sp>
        <p:nvSpPr>
          <p:cNvPr id="20" name="TextBox 19">
            <a:extLst>
              <a:ext uri="{FF2B5EF4-FFF2-40B4-BE49-F238E27FC236}">
                <a16:creationId xmlns:a16="http://schemas.microsoft.com/office/drawing/2014/main" id="{94D0445E-E3EB-09DD-7824-210FB46EEFC8}"/>
              </a:ext>
            </a:extLst>
          </p:cNvPr>
          <p:cNvSpPr txBox="1"/>
          <p:nvPr/>
        </p:nvSpPr>
        <p:spPr>
          <a:xfrm>
            <a:off x="6516841" y="225773"/>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Dataset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21" name="TextBox 20">
            <a:extLst>
              <a:ext uri="{FF2B5EF4-FFF2-40B4-BE49-F238E27FC236}">
                <a16:creationId xmlns:a16="http://schemas.microsoft.com/office/drawing/2014/main" id="{0B49A1C0-20AB-812D-B384-CF4C52D3108D}"/>
              </a:ext>
            </a:extLst>
          </p:cNvPr>
          <p:cNvSpPr txBox="1"/>
          <p:nvPr/>
        </p:nvSpPr>
        <p:spPr>
          <a:xfrm>
            <a:off x="7607683" y="224881"/>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Collaborator / End User</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22" name="TextBox 21">
            <a:extLst>
              <a:ext uri="{FF2B5EF4-FFF2-40B4-BE49-F238E27FC236}">
                <a16:creationId xmlns:a16="http://schemas.microsoft.com/office/drawing/2014/main" id="{C20B57CF-9037-C54F-EDE2-D9F6DAC26B58}"/>
              </a:ext>
            </a:extLst>
          </p:cNvPr>
          <p:cNvSpPr txBox="1"/>
          <p:nvPr/>
        </p:nvSpPr>
        <p:spPr>
          <a:xfrm>
            <a:off x="8707643" y="222908"/>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EDA</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23" name="TextBox 22">
            <a:extLst>
              <a:ext uri="{FF2B5EF4-FFF2-40B4-BE49-F238E27FC236}">
                <a16:creationId xmlns:a16="http://schemas.microsoft.com/office/drawing/2014/main" id="{FCB76138-C019-42C7-0055-DAAC6B4E1610}"/>
              </a:ext>
            </a:extLst>
          </p:cNvPr>
          <p:cNvSpPr txBox="1"/>
          <p:nvPr/>
        </p:nvSpPr>
        <p:spPr>
          <a:xfrm>
            <a:off x="9804969" y="216346"/>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Conclusion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24" name="Text Placeholder 1">
            <a:extLst>
              <a:ext uri="{FF2B5EF4-FFF2-40B4-BE49-F238E27FC236}">
                <a16:creationId xmlns:a16="http://schemas.microsoft.com/office/drawing/2014/main" id="{E3A83AE5-35DB-0114-2DF3-77933DBA64A4}"/>
              </a:ext>
            </a:extLst>
          </p:cNvPr>
          <p:cNvSpPr>
            <a:spLocks noGrp="1"/>
          </p:cNvSpPr>
          <p:nvPr>
            <p:ph type="body" sz="quarter" idx="10"/>
          </p:nvPr>
        </p:nvSpPr>
        <p:spPr>
          <a:xfrm>
            <a:off x="309401" y="885741"/>
            <a:ext cx="11573197" cy="724247"/>
          </a:xfrm>
        </p:spPr>
        <p:txBody>
          <a:bodyPr>
            <a:normAutofit/>
          </a:bodyPr>
          <a:lstStyle/>
          <a:p>
            <a:r>
              <a:rPr lang="en-US" sz="3200" b="1" dirty="0"/>
              <a:t>Scope &amp; Domain</a:t>
            </a:r>
          </a:p>
        </p:txBody>
      </p:sp>
      <p:grpSp>
        <p:nvGrpSpPr>
          <p:cNvPr id="2" name="그룹 2">
            <a:extLst>
              <a:ext uri="{FF2B5EF4-FFF2-40B4-BE49-F238E27FC236}">
                <a16:creationId xmlns:a16="http://schemas.microsoft.com/office/drawing/2014/main" id="{7357B852-B021-C877-7BB7-4A894C01ED49}"/>
              </a:ext>
            </a:extLst>
          </p:cNvPr>
          <p:cNvGrpSpPr/>
          <p:nvPr/>
        </p:nvGrpSpPr>
        <p:grpSpPr>
          <a:xfrm>
            <a:off x="1445242" y="1687199"/>
            <a:ext cx="2234238" cy="1935622"/>
            <a:chOff x="799577" y="1647202"/>
            <a:chExt cx="2969120" cy="2572284"/>
          </a:xfrm>
        </p:grpSpPr>
        <p:sp>
          <p:nvSpPr>
            <p:cNvPr id="3" name="타원 3">
              <a:extLst>
                <a:ext uri="{FF2B5EF4-FFF2-40B4-BE49-F238E27FC236}">
                  <a16:creationId xmlns:a16="http://schemas.microsoft.com/office/drawing/2014/main" id="{2A391373-5C65-59A2-E274-C469A4A75D96}"/>
                </a:ext>
              </a:extLst>
            </p:cNvPr>
            <p:cNvSpPr/>
            <p:nvPr/>
          </p:nvSpPr>
          <p:spPr>
            <a:xfrm>
              <a:off x="1196413" y="1647202"/>
              <a:ext cx="2572284" cy="25722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 name="그래픽 7">
              <a:extLst>
                <a:ext uri="{FF2B5EF4-FFF2-40B4-BE49-F238E27FC236}">
                  <a16:creationId xmlns:a16="http://schemas.microsoft.com/office/drawing/2014/main" id="{72DAA8A9-97A3-8A92-4ACB-6E69F35A17D3}"/>
                </a:ext>
              </a:extLst>
            </p:cNvPr>
            <p:cNvSpPr/>
            <p:nvPr/>
          </p:nvSpPr>
          <p:spPr>
            <a:xfrm>
              <a:off x="799577" y="2363222"/>
              <a:ext cx="1875737" cy="1140244"/>
            </a:xfrm>
            <a:custGeom>
              <a:avLst/>
              <a:gdLst>
                <a:gd name="connsiteX0" fmla="*/ 0 w 1216866"/>
                <a:gd name="connsiteY0" fmla="*/ 155025 h 739722"/>
                <a:gd name="connsiteX1" fmla="*/ 842772 w 1216866"/>
                <a:gd name="connsiteY1" fmla="*/ 155025 h 739722"/>
                <a:gd name="connsiteX2" fmla="*/ 804672 w 1216866"/>
                <a:gd name="connsiteY2" fmla="*/ 42535 h 739722"/>
                <a:gd name="connsiteX3" fmla="*/ 877062 w 1216866"/>
                <a:gd name="connsiteY3" fmla="*/ 12531 h 739722"/>
                <a:gd name="connsiteX4" fmla="*/ 1204436 w 1216866"/>
                <a:gd name="connsiteY4" fmla="*/ 339905 h 739722"/>
                <a:gd name="connsiteX5" fmla="*/ 1204436 w 1216866"/>
                <a:gd name="connsiteY5" fmla="*/ 399913 h 739722"/>
                <a:gd name="connsiteX6" fmla="*/ 877062 w 1216866"/>
                <a:gd name="connsiteY6" fmla="*/ 727192 h 739722"/>
                <a:gd name="connsiteX7" fmla="*/ 804672 w 1216866"/>
                <a:gd name="connsiteY7" fmla="*/ 697188 h 739722"/>
                <a:gd name="connsiteX8" fmla="*/ 842772 w 1216866"/>
                <a:gd name="connsiteY8" fmla="*/ 584698 h 739722"/>
                <a:gd name="connsiteX9" fmla="*/ 0 w 1216866"/>
                <a:gd name="connsiteY9" fmla="*/ 584698 h 739722"/>
                <a:gd name="connsiteX10" fmla="*/ 0 w 1216866"/>
                <a:gd name="connsiteY10" fmla="*/ 155025 h 739722"/>
                <a:gd name="connsiteX11" fmla="*/ 0 w 1216866"/>
                <a:gd name="connsiteY11" fmla="*/ 155025 h 73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6866" h="739722">
                  <a:moveTo>
                    <a:pt x="0" y="155025"/>
                  </a:moveTo>
                  <a:lnTo>
                    <a:pt x="842772" y="155025"/>
                  </a:lnTo>
                  <a:lnTo>
                    <a:pt x="804672" y="42535"/>
                  </a:lnTo>
                  <a:cubicBezTo>
                    <a:pt x="804672" y="4720"/>
                    <a:pt x="850392" y="-14234"/>
                    <a:pt x="877062" y="12531"/>
                  </a:cubicBezTo>
                  <a:lnTo>
                    <a:pt x="1204436" y="339905"/>
                  </a:lnTo>
                  <a:cubicBezTo>
                    <a:pt x="1221010" y="356479"/>
                    <a:pt x="1221010" y="383339"/>
                    <a:pt x="1204436" y="399913"/>
                  </a:cubicBezTo>
                  <a:lnTo>
                    <a:pt x="877062" y="727192"/>
                  </a:lnTo>
                  <a:cubicBezTo>
                    <a:pt x="850297" y="753957"/>
                    <a:pt x="804672" y="735002"/>
                    <a:pt x="804672" y="697188"/>
                  </a:cubicBezTo>
                  <a:lnTo>
                    <a:pt x="842772" y="584698"/>
                  </a:lnTo>
                  <a:lnTo>
                    <a:pt x="0" y="584698"/>
                  </a:lnTo>
                  <a:lnTo>
                    <a:pt x="0" y="155025"/>
                  </a:lnTo>
                  <a:lnTo>
                    <a:pt x="0" y="15502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sp>
        <p:nvSpPr>
          <p:cNvPr id="26" name="TextBox 25">
            <a:extLst>
              <a:ext uri="{FF2B5EF4-FFF2-40B4-BE49-F238E27FC236}">
                <a16:creationId xmlns:a16="http://schemas.microsoft.com/office/drawing/2014/main" id="{C11C1AD0-F451-E3BC-8FB9-B4CD81166292}"/>
              </a:ext>
            </a:extLst>
          </p:cNvPr>
          <p:cNvSpPr txBox="1"/>
          <p:nvPr/>
        </p:nvSpPr>
        <p:spPr>
          <a:xfrm>
            <a:off x="1413496" y="2454955"/>
            <a:ext cx="1335060"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2000" b="1" dirty="0">
                <a:solidFill>
                  <a:srgbClr val="7344AE"/>
                </a:solidFill>
                <a:latin typeface="Arial"/>
                <a:cs typeface="Arial" pitchFamily="34" charset="0"/>
              </a:rPr>
              <a:t>Domain</a:t>
            </a:r>
            <a:endParaRPr kumimoji="0" lang="ko-KR" altLang="en-US" sz="2000" b="1" i="0" u="none" strike="noStrike" kern="1200" cap="none" spc="0" normalizeH="0" baseline="0" noProof="0" dirty="0">
              <a:ln>
                <a:noFill/>
              </a:ln>
              <a:solidFill>
                <a:srgbClr val="7344AE"/>
              </a:solidFill>
              <a:effectLst/>
              <a:uLnTx/>
              <a:uFillTx/>
              <a:latin typeface="Arial"/>
              <a:cs typeface="Arial" pitchFamily="34" charset="0"/>
            </a:endParaRPr>
          </a:p>
        </p:txBody>
      </p:sp>
      <p:grpSp>
        <p:nvGrpSpPr>
          <p:cNvPr id="37" name="그룹 2">
            <a:extLst>
              <a:ext uri="{FF2B5EF4-FFF2-40B4-BE49-F238E27FC236}">
                <a16:creationId xmlns:a16="http://schemas.microsoft.com/office/drawing/2014/main" id="{989D91E1-A2F5-2465-46CD-C5A33FF7476A}"/>
              </a:ext>
            </a:extLst>
          </p:cNvPr>
          <p:cNvGrpSpPr/>
          <p:nvPr/>
        </p:nvGrpSpPr>
        <p:grpSpPr>
          <a:xfrm rot="10800000">
            <a:off x="8656896" y="4169476"/>
            <a:ext cx="2234238" cy="1935622"/>
            <a:chOff x="799577" y="1647202"/>
            <a:chExt cx="2969120" cy="2572284"/>
          </a:xfrm>
        </p:grpSpPr>
        <p:sp>
          <p:nvSpPr>
            <p:cNvPr id="38" name="타원 3">
              <a:extLst>
                <a:ext uri="{FF2B5EF4-FFF2-40B4-BE49-F238E27FC236}">
                  <a16:creationId xmlns:a16="http://schemas.microsoft.com/office/drawing/2014/main" id="{9AA3BF5D-CF3D-3029-6481-1C6F36446D59}"/>
                </a:ext>
              </a:extLst>
            </p:cNvPr>
            <p:cNvSpPr/>
            <p:nvPr/>
          </p:nvSpPr>
          <p:spPr>
            <a:xfrm>
              <a:off x="1196413" y="1647202"/>
              <a:ext cx="2572284" cy="257228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9" name="그래픽 7">
              <a:extLst>
                <a:ext uri="{FF2B5EF4-FFF2-40B4-BE49-F238E27FC236}">
                  <a16:creationId xmlns:a16="http://schemas.microsoft.com/office/drawing/2014/main" id="{BE979A95-C115-1773-B803-A0C18C4936BE}"/>
                </a:ext>
              </a:extLst>
            </p:cNvPr>
            <p:cNvSpPr/>
            <p:nvPr/>
          </p:nvSpPr>
          <p:spPr>
            <a:xfrm>
              <a:off x="799577" y="2363222"/>
              <a:ext cx="1875737" cy="1140244"/>
            </a:xfrm>
            <a:custGeom>
              <a:avLst/>
              <a:gdLst>
                <a:gd name="connsiteX0" fmla="*/ 0 w 1216866"/>
                <a:gd name="connsiteY0" fmla="*/ 155025 h 739722"/>
                <a:gd name="connsiteX1" fmla="*/ 842772 w 1216866"/>
                <a:gd name="connsiteY1" fmla="*/ 155025 h 739722"/>
                <a:gd name="connsiteX2" fmla="*/ 804672 w 1216866"/>
                <a:gd name="connsiteY2" fmla="*/ 42535 h 739722"/>
                <a:gd name="connsiteX3" fmla="*/ 877062 w 1216866"/>
                <a:gd name="connsiteY3" fmla="*/ 12531 h 739722"/>
                <a:gd name="connsiteX4" fmla="*/ 1204436 w 1216866"/>
                <a:gd name="connsiteY4" fmla="*/ 339905 h 739722"/>
                <a:gd name="connsiteX5" fmla="*/ 1204436 w 1216866"/>
                <a:gd name="connsiteY5" fmla="*/ 399913 h 739722"/>
                <a:gd name="connsiteX6" fmla="*/ 877062 w 1216866"/>
                <a:gd name="connsiteY6" fmla="*/ 727192 h 739722"/>
                <a:gd name="connsiteX7" fmla="*/ 804672 w 1216866"/>
                <a:gd name="connsiteY7" fmla="*/ 697188 h 739722"/>
                <a:gd name="connsiteX8" fmla="*/ 842772 w 1216866"/>
                <a:gd name="connsiteY8" fmla="*/ 584698 h 739722"/>
                <a:gd name="connsiteX9" fmla="*/ 0 w 1216866"/>
                <a:gd name="connsiteY9" fmla="*/ 584698 h 739722"/>
                <a:gd name="connsiteX10" fmla="*/ 0 w 1216866"/>
                <a:gd name="connsiteY10" fmla="*/ 155025 h 739722"/>
                <a:gd name="connsiteX11" fmla="*/ 0 w 1216866"/>
                <a:gd name="connsiteY11" fmla="*/ 155025 h 73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6866" h="739722">
                  <a:moveTo>
                    <a:pt x="0" y="155025"/>
                  </a:moveTo>
                  <a:lnTo>
                    <a:pt x="842772" y="155025"/>
                  </a:lnTo>
                  <a:lnTo>
                    <a:pt x="804672" y="42535"/>
                  </a:lnTo>
                  <a:cubicBezTo>
                    <a:pt x="804672" y="4720"/>
                    <a:pt x="850392" y="-14234"/>
                    <a:pt x="877062" y="12531"/>
                  </a:cubicBezTo>
                  <a:lnTo>
                    <a:pt x="1204436" y="339905"/>
                  </a:lnTo>
                  <a:cubicBezTo>
                    <a:pt x="1221010" y="356479"/>
                    <a:pt x="1221010" y="383339"/>
                    <a:pt x="1204436" y="399913"/>
                  </a:cubicBezTo>
                  <a:lnTo>
                    <a:pt x="877062" y="727192"/>
                  </a:lnTo>
                  <a:cubicBezTo>
                    <a:pt x="850297" y="753957"/>
                    <a:pt x="804672" y="735002"/>
                    <a:pt x="804672" y="697188"/>
                  </a:cubicBezTo>
                  <a:lnTo>
                    <a:pt x="842772" y="584698"/>
                  </a:lnTo>
                  <a:lnTo>
                    <a:pt x="0" y="584698"/>
                  </a:lnTo>
                  <a:lnTo>
                    <a:pt x="0" y="155025"/>
                  </a:lnTo>
                  <a:lnTo>
                    <a:pt x="0" y="15502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sp>
        <p:nvSpPr>
          <p:cNvPr id="40" name="TextBox 39">
            <a:extLst>
              <a:ext uri="{FF2B5EF4-FFF2-40B4-BE49-F238E27FC236}">
                <a16:creationId xmlns:a16="http://schemas.microsoft.com/office/drawing/2014/main" id="{51BAD9D8-BF4F-F5DC-2194-111725AC81CF}"/>
              </a:ext>
            </a:extLst>
          </p:cNvPr>
          <p:cNvSpPr txBox="1"/>
          <p:nvPr/>
        </p:nvSpPr>
        <p:spPr>
          <a:xfrm>
            <a:off x="1636489" y="4390929"/>
            <a:ext cx="6500054" cy="400110"/>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600"/>
              </a:spcAft>
              <a:buClrTx/>
              <a:buSzTx/>
              <a:tabLst/>
              <a:defRPr/>
            </a:pPr>
            <a:r>
              <a:rPr kumimoji="0" lang="en-US" altLang="ko-KR" sz="2000" b="1" i="0" u="none" strike="noStrike" kern="1200" cap="none" spc="0" normalizeH="0" baseline="0" noProof="0" dirty="0">
                <a:ln>
                  <a:noFill/>
                </a:ln>
                <a:solidFill>
                  <a:schemeClr val="accent6"/>
                </a:solidFill>
                <a:effectLst/>
                <a:uLnTx/>
                <a:uFillTx/>
                <a:latin typeface="Arial"/>
                <a:cs typeface="+mn-cs"/>
              </a:rPr>
              <a:t>Building Recommendation </a:t>
            </a:r>
            <a:r>
              <a:rPr lang="en-US" altLang="ko-KR" sz="2000" b="1" dirty="0">
                <a:solidFill>
                  <a:schemeClr val="accent6"/>
                </a:solidFill>
                <a:latin typeface="Arial"/>
              </a:rPr>
              <a:t>S</a:t>
            </a:r>
            <a:r>
              <a:rPr kumimoji="0" lang="en-US" altLang="ko-KR" sz="2000" b="1" i="0" u="none" strike="noStrike" kern="1200" cap="none" spc="0" normalizeH="0" baseline="0" noProof="0" dirty="0">
                <a:ln>
                  <a:noFill/>
                </a:ln>
                <a:solidFill>
                  <a:schemeClr val="accent6"/>
                </a:solidFill>
                <a:effectLst/>
                <a:uLnTx/>
                <a:uFillTx/>
                <a:latin typeface="Arial"/>
                <a:cs typeface="+mn-cs"/>
              </a:rPr>
              <a:t>ystem for</a:t>
            </a:r>
            <a:endParaRPr kumimoji="0" lang="ko-KR" altLang="en-US" sz="1600" b="0" i="0" u="none" strike="noStrike" kern="1200" cap="none" spc="0" normalizeH="0" baseline="0" noProof="0" dirty="0">
              <a:ln>
                <a:noFill/>
              </a:ln>
              <a:solidFill>
                <a:schemeClr val="accent6"/>
              </a:solidFill>
              <a:effectLst/>
              <a:uLnTx/>
              <a:uFillTx/>
              <a:latin typeface="Arial"/>
              <a:cs typeface="+mn-cs"/>
            </a:endParaRPr>
          </a:p>
        </p:txBody>
      </p:sp>
      <p:sp>
        <p:nvSpPr>
          <p:cNvPr id="41" name="TextBox 40">
            <a:extLst>
              <a:ext uri="{FF2B5EF4-FFF2-40B4-BE49-F238E27FC236}">
                <a16:creationId xmlns:a16="http://schemas.microsoft.com/office/drawing/2014/main" id="{4456812C-29FC-A05F-699E-B9F5E9D45EC0}"/>
              </a:ext>
            </a:extLst>
          </p:cNvPr>
          <p:cNvSpPr txBox="1"/>
          <p:nvPr/>
        </p:nvSpPr>
        <p:spPr>
          <a:xfrm>
            <a:off x="9485489" y="4926599"/>
            <a:ext cx="1335060"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2000" b="1" dirty="0">
                <a:solidFill>
                  <a:schemeClr val="accent6"/>
                </a:solidFill>
                <a:latin typeface="Arial"/>
                <a:cs typeface="Arial" pitchFamily="34" charset="0"/>
              </a:rPr>
              <a:t>Scope</a:t>
            </a:r>
            <a:endParaRPr kumimoji="0" lang="ko-KR" altLang="en-US" sz="2000" b="1"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42" name="TextBox 41">
            <a:extLst>
              <a:ext uri="{FF2B5EF4-FFF2-40B4-BE49-F238E27FC236}">
                <a16:creationId xmlns:a16="http://schemas.microsoft.com/office/drawing/2014/main" id="{DAF5442A-CD6E-A397-0005-0D685F4A1666}"/>
              </a:ext>
            </a:extLst>
          </p:cNvPr>
          <p:cNvSpPr txBox="1"/>
          <p:nvPr/>
        </p:nvSpPr>
        <p:spPr>
          <a:xfrm>
            <a:off x="1636633" y="4885490"/>
            <a:ext cx="6500054" cy="1107996"/>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sz="1600" dirty="0">
                <a:solidFill>
                  <a:prstClr val="black">
                    <a:lumMod val="75000"/>
                    <a:lumOff val="25000"/>
                  </a:prstClr>
                </a:solidFill>
                <a:latin typeface="Arial"/>
              </a:rPr>
              <a:t>R</a:t>
            </a: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mn-cs"/>
              </a:rPr>
              <a:t>ecommendation system </a:t>
            </a:r>
            <a:r>
              <a:rPr kumimoji="0" lang="en-US" altLang="ko-KR" b="1" i="0" u="none" strike="noStrike" kern="1200" cap="none" spc="0" normalizeH="0" baseline="0" noProof="0" dirty="0">
                <a:ln>
                  <a:noFill/>
                </a:ln>
                <a:solidFill>
                  <a:schemeClr val="accent6"/>
                </a:solidFill>
                <a:effectLst/>
                <a:uLnTx/>
                <a:uFillTx/>
                <a:latin typeface="Arial"/>
                <a:cs typeface="+mn-cs"/>
              </a:rPr>
              <a:t>helps users to choose </a:t>
            </a: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mn-cs"/>
              </a:rPr>
              <a:t>video content they like, and overcome paradox of choice.</a:t>
            </a:r>
          </a:p>
          <a:p>
            <a:pPr marL="285750" indent="-285750" algn="just">
              <a:buFont typeface="Arial" panose="020B0604020202020204" pitchFamily="34" charset="0"/>
              <a:buChar char="•"/>
              <a:defRPr/>
            </a:pP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mn-cs"/>
              </a:rPr>
              <a:t>Disney+ aggressively forecasted that it will </a:t>
            </a:r>
            <a:r>
              <a:rPr kumimoji="0" lang="en-US" altLang="ko-KR" sz="1600" b="1" i="0" u="none" strike="noStrike" kern="1200" cap="none" spc="0" normalizeH="0" baseline="0" noProof="0" dirty="0">
                <a:ln>
                  <a:noFill/>
                </a:ln>
                <a:solidFill>
                  <a:schemeClr val="accent6"/>
                </a:solidFill>
                <a:effectLst/>
                <a:uLnTx/>
                <a:uFillTx/>
                <a:latin typeface="Arial"/>
                <a:cs typeface="+mn-cs"/>
              </a:rPr>
              <a:t>surpass Netflix </a:t>
            </a: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mn-cs"/>
              </a:rPr>
              <a:t>subscribers number in 2024. </a:t>
            </a:r>
          </a:p>
        </p:txBody>
      </p:sp>
      <p:sp>
        <p:nvSpPr>
          <p:cNvPr id="44" name="Rectangle 36">
            <a:extLst>
              <a:ext uri="{FF2B5EF4-FFF2-40B4-BE49-F238E27FC236}">
                <a16:creationId xmlns:a16="http://schemas.microsoft.com/office/drawing/2014/main" id="{032CDF83-13C9-870B-0416-4FF27E265470}"/>
              </a:ext>
            </a:extLst>
          </p:cNvPr>
          <p:cNvSpPr/>
          <p:nvPr/>
        </p:nvSpPr>
        <p:spPr>
          <a:xfrm>
            <a:off x="2934567" y="2413859"/>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5" name="Oval 35">
            <a:extLst>
              <a:ext uri="{FF2B5EF4-FFF2-40B4-BE49-F238E27FC236}">
                <a16:creationId xmlns:a16="http://schemas.microsoft.com/office/drawing/2014/main" id="{FEB9FCB7-8848-7DD2-5306-297A01674E0E}"/>
              </a:ext>
            </a:extLst>
          </p:cNvPr>
          <p:cNvSpPr/>
          <p:nvPr/>
        </p:nvSpPr>
        <p:spPr>
          <a:xfrm>
            <a:off x="8833409" y="4774368"/>
            <a:ext cx="575664" cy="725838"/>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pic>
        <p:nvPicPr>
          <p:cNvPr id="46" name="Picture 45">
            <a:extLst>
              <a:ext uri="{FF2B5EF4-FFF2-40B4-BE49-F238E27FC236}">
                <a16:creationId xmlns:a16="http://schemas.microsoft.com/office/drawing/2014/main" id="{600B782A-7527-B1A1-370E-1E36C2A28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1976" y="4132997"/>
            <a:ext cx="1320826" cy="716651"/>
          </a:xfrm>
          <a:prstGeom prst="rect">
            <a:avLst/>
          </a:prstGeom>
        </p:spPr>
      </p:pic>
      <p:sp>
        <p:nvSpPr>
          <p:cNvPr id="25" name="TextBox 24">
            <a:extLst>
              <a:ext uri="{FF2B5EF4-FFF2-40B4-BE49-F238E27FC236}">
                <a16:creationId xmlns:a16="http://schemas.microsoft.com/office/drawing/2014/main" id="{E84461ED-E2B8-AF8F-D94A-3BCDBCAEA807}"/>
              </a:ext>
            </a:extLst>
          </p:cNvPr>
          <p:cNvSpPr txBox="1"/>
          <p:nvPr/>
        </p:nvSpPr>
        <p:spPr>
          <a:xfrm>
            <a:off x="5564876" y="228203"/>
            <a:ext cx="96907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DS Pathway</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Tree>
    <p:extLst>
      <p:ext uri="{BB962C8B-B14F-4D97-AF65-F5344CB8AC3E}">
        <p14:creationId xmlns:p14="http://schemas.microsoft.com/office/powerpoint/2010/main" val="308075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B26FB2F-433B-6B7F-7C5C-C7EA65F4877B}"/>
              </a:ext>
            </a:extLst>
          </p:cNvPr>
          <p:cNvCxnSpPr>
            <a:cxnSpLocks/>
          </p:cNvCxnSpPr>
          <p:nvPr/>
        </p:nvCxnSpPr>
        <p:spPr>
          <a:xfrm>
            <a:off x="0" y="204774"/>
            <a:ext cx="12192000" cy="0"/>
          </a:xfrm>
          <a:prstGeom prst="line">
            <a:avLst/>
          </a:prstGeom>
          <a:ln w="3175">
            <a:solidFill>
              <a:schemeClr val="accent6"/>
            </a:solidFill>
          </a:ln>
        </p:spPr>
        <p:style>
          <a:lnRef idx="1">
            <a:schemeClr val="accent2"/>
          </a:lnRef>
          <a:fillRef idx="0">
            <a:schemeClr val="accent2"/>
          </a:fillRef>
          <a:effectRef idx="0">
            <a:schemeClr val="accent2"/>
          </a:effectRef>
          <a:fontRef idx="minor">
            <a:schemeClr val="tx1"/>
          </a:fontRef>
        </p:style>
      </p:cxnSp>
      <p:sp>
        <p:nvSpPr>
          <p:cNvPr id="6" name="Oval 5">
            <a:extLst>
              <a:ext uri="{FF2B5EF4-FFF2-40B4-BE49-F238E27FC236}">
                <a16:creationId xmlns:a16="http://schemas.microsoft.com/office/drawing/2014/main" id="{10F4747F-B279-2F1A-CFDC-6BA94EE163A7}"/>
              </a:ext>
            </a:extLst>
          </p:cNvPr>
          <p:cNvSpPr/>
          <p:nvPr/>
        </p:nvSpPr>
        <p:spPr>
          <a:xfrm>
            <a:off x="1577697" y="149331"/>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651979B8-EDF9-1007-7531-9571D6DBE1D4}"/>
              </a:ext>
            </a:extLst>
          </p:cNvPr>
          <p:cNvSpPr txBox="1"/>
          <p:nvPr/>
        </p:nvSpPr>
        <p:spPr>
          <a:xfrm>
            <a:off x="1025319" y="222247"/>
            <a:ext cx="123912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Introduction &amp; Motivation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8" name="Oval 7">
            <a:extLst>
              <a:ext uri="{FF2B5EF4-FFF2-40B4-BE49-F238E27FC236}">
                <a16:creationId xmlns:a16="http://schemas.microsoft.com/office/drawing/2014/main" id="{83EFFE6D-37F1-8B59-F333-6C7CE51FCD76}"/>
              </a:ext>
            </a:extLst>
          </p:cNvPr>
          <p:cNvSpPr/>
          <p:nvPr/>
        </p:nvSpPr>
        <p:spPr>
          <a:xfrm>
            <a:off x="2673373" y="13794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Oval 8">
            <a:extLst>
              <a:ext uri="{FF2B5EF4-FFF2-40B4-BE49-F238E27FC236}">
                <a16:creationId xmlns:a16="http://schemas.microsoft.com/office/drawing/2014/main" id="{AF4C9C73-59C6-85C5-8E01-9111C88295CB}"/>
              </a:ext>
            </a:extLst>
          </p:cNvPr>
          <p:cNvSpPr/>
          <p:nvPr/>
        </p:nvSpPr>
        <p:spPr>
          <a:xfrm>
            <a:off x="3769049" y="126145"/>
            <a:ext cx="144000" cy="144000"/>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Oval 9">
            <a:extLst>
              <a:ext uri="{FF2B5EF4-FFF2-40B4-BE49-F238E27FC236}">
                <a16:creationId xmlns:a16="http://schemas.microsoft.com/office/drawing/2014/main" id="{D6DACFF5-AC7D-BBDA-5B03-2D9B8562EE3C}"/>
              </a:ext>
            </a:extLst>
          </p:cNvPr>
          <p:cNvSpPr/>
          <p:nvPr/>
        </p:nvSpPr>
        <p:spPr>
          <a:xfrm>
            <a:off x="4864725" y="129832"/>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accent5"/>
              </a:solidFill>
            </a:endParaRPr>
          </a:p>
        </p:txBody>
      </p:sp>
      <p:sp>
        <p:nvSpPr>
          <p:cNvPr id="11" name="Oval 10">
            <a:extLst>
              <a:ext uri="{FF2B5EF4-FFF2-40B4-BE49-F238E27FC236}">
                <a16:creationId xmlns:a16="http://schemas.microsoft.com/office/drawing/2014/main" id="{19D32EA5-F8E5-C54D-44B9-2AC84B90EED3}"/>
              </a:ext>
            </a:extLst>
          </p:cNvPr>
          <p:cNvSpPr/>
          <p:nvPr/>
        </p:nvSpPr>
        <p:spPr>
          <a:xfrm>
            <a:off x="5960401" y="128654"/>
            <a:ext cx="144000" cy="144000"/>
          </a:xfrm>
          <a:prstGeom prst="ellipse">
            <a:avLst/>
          </a:prstGeom>
          <a:solidFill>
            <a:srgbClr val="7344A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Oval 11">
            <a:extLst>
              <a:ext uri="{FF2B5EF4-FFF2-40B4-BE49-F238E27FC236}">
                <a16:creationId xmlns:a16="http://schemas.microsoft.com/office/drawing/2014/main" id="{C96BB8FB-AAB5-D196-E14B-2A2A8545474D}"/>
              </a:ext>
            </a:extLst>
          </p:cNvPr>
          <p:cNvSpPr/>
          <p:nvPr/>
        </p:nvSpPr>
        <p:spPr>
          <a:xfrm>
            <a:off x="7056077" y="125208"/>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Oval 12">
            <a:extLst>
              <a:ext uri="{FF2B5EF4-FFF2-40B4-BE49-F238E27FC236}">
                <a16:creationId xmlns:a16="http://schemas.microsoft.com/office/drawing/2014/main" id="{6A6C0B3A-8207-32FE-1A8F-54D875F140EF}"/>
              </a:ext>
            </a:extLst>
          </p:cNvPr>
          <p:cNvSpPr/>
          <p:nvPr/>
        </p:nvSpPr>
        <p:spPr>
          <a:xfrm>
            <a:off x="8151753" y="12658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Oval 13">
            <a:extLst>
              <a:ext uri="{FF2B5EF4-FFF2-40B4-BE49-F238E27FC236}">
                <a16:creationId xmlns:a16="http://schemas.microsoft.com/office/drawing/2014/main" id="{9353A497-BB36-C70D-6050-C1169BFE33BE}"/>
              </a:ext>
            </a:extLst>
          </p:cNvPr>
          <p:cNvSpPr/>
          <p:nvPr/>
        </p:nvSpPr>
        <p:spPr>
          <a:xfrm>
            <a:off x="9247429" y="121135"/>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Oval 14">
            <a:extLst>
              <a:ext uri="{FF2B5EF4-FFF2-40B4-BE49-F238E27FC236}">
                <a16:creationId xmlns:a16="http://schemas.microsoft.com/office/drawing/2014/main" id="{300F81D0-F055-D28C-B31E-14E5937C29E9}"/>
              </a:ext>
            </a:extLst>
          </p:cNvPr>
          <p:cNvSpPr/>
          <p:nvPr/>
        </p:nvSpPr>
        <p:spPr>
          <a:xfrm>
            <a:off x="10343105" y="11408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a:extLst>
              <a:ext uri="{FF2B5EF4-FFF2-40B4-BE49-F238E27FC236}">
                <a16:creationId xmlns:a16="http://schemas.microsoft.com/office/drawing/2014/main" id="{9ED4FC5D-F390-961F-2306-782A924262F7}"/>
              </a:ext>
            </a:extLst>
          </p:cNvPr>
          <p:cNvSpPr txBox="1"/>
          <p:nvPr/>
        </p:nvSpPr>
        <p:spPr>
          <a:xfrm>
            <a:off x="2136002" y="219078"/>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Problem Statement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E99047A1-FE60-5423-1F79-26634D784477}"/>
              </a:ext>
            </a:extLst>
          </p:cNvPr>
          <p:cNvSpPr txBox="1"/>
          <p:nvPr/>
        </p:nvSpPr>
        <p:spPr>
          <a:xfrm>
            <a:off x="3280800" y="227960"/>
            <a:ext cx="111568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Project Objective</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54744901-85C4-5CFD-EE45-5B643037BFE5}"/>
              </a:ext>
            </a:extLst>
          </p:cNvPr>
          <p:cNvSpPr txBox="1"/>
          <p:nvPr/>
        </p:nvSpPr>
        <p:spPr>
          <a:xfrm>
            <a:off x="4510099" y="227568"/>
            <a:ext cx="876095"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Scope &amp; Domain</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0" name="TextBox 19">
            <a:extLst>
              <a:ext uri="{FF2B5EF4-FFF2-40B4-BE49-F238E27FC236}">
                <a16:creationId xmlns:a16="http://schemas.microsoft.com/office/drawing/2014/main" id="{94D0445E-E3EB-09DD-7824-210FB46EEFC8}"/>
              </a:ext>
            </a:extLst>
          </p:cNvPr>
          <p:cNvSpPr txBox="1"/>
          <p:nvPr/>
        </p:nvSpPr>
        <p:spPr>
          <a:xfrm>
            <a:off x="6516841" y="225773"/>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Dataset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21" name="TextBox 20">
            <a:extLst>
              <a:ext uri="{FF2B5EF4-FFF2-40B4-BE49-F238E27FC236}">
                <a16:creationId xmlns:a16="http://schemas.microsoft.com/office/drawing/2014/main" id="{0B49A1C0-20AB-812D-B384-CF4C52D3108D}"/>
              </a:ext>
            </a:extLst>
          </p:cNvPr>
          <p:cNvSpPr txBox="1"/>
          <p:nvPr/>
        </p:nvSpPr>
        <p:spPr>
          <a:xfrm>
            <a:off x="7607683" y="224881"/>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Collaborator / End User</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22" name="TextBox 21">
            <a:extLst>
              <a:ext uri="{FF2B5EF4-FFF2-40B4-BE49-F238E27FC236}">
                <a16:creationId xmlns:a16="http://schemas.microsoft.com/office/drawing/2014/main" id="{C20B57CF-9037-C54F-EDE2-D9F6DAC26B58}"/>
              </a:ext>
            </a:extLst>
          </p:cNvPr>
          <p:cNvSpPr txBox="1"/>
          <p:nvPr/>
        </p:nvSpPr>
        <p:spPr>
          <a:xfrm>
            <a:off x="8707643" y="222908"/>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EDA</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23" name="TextBox 22">
            <a:extLst>
              <a:ext uri="{FF2B5EF4-FFF2-40B4-BE49-F238E27FC236}">
                <a16:creationId xmlns:a16="http://schemas.microsoft.com/office/drawing/2014/main" id="{FCB76138-C019-42C7-0055-DAAC6B4E1610}"/>
              </a:ext>
            </a:extLst>
          </p:cNvPr>
          <p:cNvSpPr txBox="1"/>
          <p:nvPr/>
        </p:nvSpPr>
        <p:spPr>
          <a:xfrm>
            <a:off x="9804969" y="216346"/>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Conclusion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4" name="그래픽 7">
            <a:extLst>
              <a:ext uri="{FF2B5EF4-FFF2-40B4-BE49-F238E27FC236}">
                <a16:creationId xmlns:a16="http://schemas.microsoft.com/office/drawing/2014/main" id="{72DAA8A9-97A3-8A92-4ACB-6E69F35A17D3}"/>
              </a:ext>
            </a:extLst>
          </p:cNvPr>
          <p:cNvSpPr/>
          <p:nvPr/>
        </p:nvSpPr>
        <p:spPr>
          <a:xfrm>
            <a:off x="1445242" y="2225998"/>
            <a:ext cx="1411476" cy="858024"/>
          </a:xfrm>
          <a:custGeom>
            <a:avLst/>
            <a:gdLst>
              <a:gd name="connsiteX0" fmla="*/ 0 w 1216866"/>
              <a:gd name="connsiteY0" fmla="*/ 155025 h 739722"/>
              <a:gd name="connsiteX1" fmla="*/ 842772 w 1216866"/>
              <a:gd name="connsiteY1" fmla="*/ 155025 h 739722"/>
              <a:gd name="connsiteX2" fmla="*/ 804672 w 1216866"/>
              <a:gd name="connsiteY2" fmla="*/ 42535 h 739722"/>
              <a:gd name="connsiteX3" fmla="*/ 877062 w 1216866"/>
              <a:gd name="connsiteY3" fmla="*/ 12531 h 739722"/>
              <a:gd name="connsiteX4" fmla="*/ 1204436 w 1216866"/>
              <a:gd name="connsiteY4" fmla="*/ 339905 h 739722"/>
              <a:gd name="connsiteX5" fmla="*/ 1204436 w 1216866"/>
              <a:gd name="connsiteY5" fmla="*/ 399913 h 739722"/>
              <a:gd name="connsiteX6" fmla="*/ 877062 w 1216866"/>
              <a:gd name="connsiteY6" fmla="*/ 727192 h 739722"/>
              <a:gd name="connsiteX7" fmla="*/ 804672 w 1216866"/>
              <a:gd name="connsiteY7" fmla="*/ 697188 h 739722"/>
              <a:gd name="connsiteX8" fmla="*/ 842772 w 1216866"/>
              <a:gd name="connsiteY8" fmla="*/ 584698 h 739722"/>
              <a:gd name="connsiteX9" fmla="*/ 0 w 1216866"/>
              <a:gd name="connsiteY9" fmla="*/ 584698 h 739722"/>
              <a:gd name="connsiteX10" fmla="*/ 0 w 1216866"/>
              <a:gd name="connsiteY10" fmla="*/ 155025 h 739722"/>
              <a:gd name="connsiteX11" fmla="*/ 0 w 1216866"/>
              <a:gd name="connsiteY11" fmla="*/ 155025 h 73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6866" h="739722">
                <a:moveTo>
                  <a:pt x="0" y="155025"/>
                </a:moveTo>
                <a:lnTo>
                  <a:pt x="842772" y="155025"/>
                </a:lnTo>
                <a:lnTo>
                  <a:pt x="804672" y="42535"/>
                </a:lnTo>
                <a:cubicBezTo>
                  <a:pt x="804672" y="4720"/>
                  <a:pt x="850392" y="-14234"/>
                  <a:pt x="877062" y="12531"/>
                </a:cubicBezTo>
                <a:lnTo>
                  <a:pt x="1204436" y="339905"/>
                </a:lnTo>
                <a:cubicBezTo>
                  <a:pt x="1221010" y="356479"/>
                  <a:pt x="1221010" y="383339"/>
                  <a:pt x="1204436" y="399913"/>
                </a:cubicBezTo>
                <a:lnTo>
                  <a:pt x="877062" y="727192"/>
                </a:lnTo>
                <a:cubicBezTo>
                  <a:pt x="850297" y="753957"/>
                  <a:pt x="804672" y="735002"/>
                  <a:pt x="804672" y="697188"/>
                </a:cubicBezTo>
                <a:lnTo>
                  <a:pt x="842772" y="584698"/>
                </a:lnTo>
                <a:lnTo>
                  <a:pt x="0" y="584698"/>
                </a:lnTo>
                <a:lnTo>
                  <a:pt x="0" y="155025"/>
                </a:lnTo>
                <a:lnTo>
                  <a:pt x="0" y="15502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9" name="그래픽 7">
            <a:extLst>
              <a:ext uri="{FF2B5EF4-FFF2-40B4-BE49-F238E27FC236}">
                <a16:creationId xmlns:a16="http://schemas.microsoft.com/office/drawing/2014/main" id="{BE979A95-C115-1773-B803-A0C18C4936BE}"/>
              </a:ext>
            </a:extLst>
          </p:cNvPr>
          <p:cNvSpPr/>
          <p:nvPr/>
        </p:nvSpPr>
        <p:spPr>
          <a:xfrm rot="10800000">
            <a:off x="9479658" y="4708275"/>
            <a:ext cx="1411476" cy="858024"/>
          </a:xfrm>
          <a:custGeom>
            <a:avLst/>
            <a:gdLst>
              <a:gd name="connsiteX0" fmla="*/ 0 w 1216866"/>
              <a:gd name="connsiteY0" fmla="*/ 155025 h 739722"/>
              <a:gd name="connsiteX1" fmla="*/ 842772 w 1216866"/>
              <a:gd name="connsiteY1" fmla="*/ 155025 h 739722"/>
              <a:gd name="connsiteX2" fmla="*/ 804672 w 1216866"/>
              <a:gd name="connsiteY2" fmla="*/ 42535 h 739722"/>
              <a:gd name="connsiteX3" fmla="*/ 877062 w 1216866"/>
              <a:gd name="connsiteY3" fmla="*/ 12531 h 739722"/>
              <a:gd name="connsiteX4" fmla="*/ 1204436 w 1216866"/>
              <a:gd name="connsiteY4" fmla="*/ 339905 h 739722"/>
              <a:gd name="connsiteX5" fmla="*/ 1204436 w 1216866"/>
              <a:gd name="connsiteY5" fmla="*/ 399913 h 739722"/>
              <a:gd name="connsiteX6" fmla="*/ 877062 w 1216866"/>
              <a:gd name="connsiteY6" fmla="*/ 727192 h 739722"/>
              <a:gd name="connsiteX7" fmla="*/ 804672 w 1216866"/>
              <a:gd name="connsiteY7" fmla="*/ 697188 h 739722"/>
              <a:gd name="connsiteX8" fmla="*/ 842772 w 1216866"/>
              <a:gd name="connsiteY8" fmla="*/ 584698 h 739722"/>
              <a:gd name="connsiteX9" fmla="*/ 0 w 1216866"/>
              <a:gd name="connsiteY9" fmla="*/ 584698 h 739722"/>
              <a:gd name="connsiteX10" fmla="*/ 0 w 1216866"/>
              <a:gd name="connsiteY10" fmla="*/ 155025 h 739722"/>
              <a:gd name="connsiteX11" fmla="*/ 0 w 1216866"/>
              <a:gd name="connsiteY11" fmla="*/ 155025 h 73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6866" h="739722">
                <a:moveTo>
                  <a:pt x="0" y="155025"/>
                </a:moveTo>
                <a:lnTo>
                  <a:pt x="842772" y="155025"/>
                </a:lnTo>
                <a:lnTo>
                  <a:pt x="804672" y="42535"/>
                </a:lnTo>
                <a:cubicBezTo>
                  <a:pt x="804672" y="4720"/>
                  <a:pt x="850392" y="-14234"/>
                  <a:pt x="877062" y="12531"/>
                </a:cubicBezTo>
                <a:lnTo>
                  <a:pt x="1204436" y="339905"/>
                </a:lnTo>
                <a:cubicBezTo>
                  <a:pt x="1221010" y="356479"/>
                  <a:pt x="1221010" y="383339"/>
                  <a:pt x="1204436" y="399913"/>
                </a:cubicBezTo>
                <a:lnTo>
                  <a:pt x="877062" y="727192"/>
                </a:lnTo>
                <a:cubicBezTo>
                  <a:pt x="850297" y="753957"/>
                  <a:pt x="804672" y="735002"/>
                  <a:pt x="804672" y="697188"/>
                </a:cubicBezTo>
                <a:lnTo>
                  <a:pt x="842772" y="584698"/>
                </a:lnTo>
                <a:lnTo>
                  <a:pt x="0" y="584698"/>
                </a:lnTo>
                <a:lnTo>
                  <a:pt x="0" y="155025"/>
                </a:lnTo>
                <a:lnTo>
                  <a:pt x="0" y="15502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4" name="Rectangle 36">
            <a:extLst>
              <a:ext uri="{FF2B5EF4-FFF2-40B4-BE49-F238E27FC236}">
                <a16:creationId xmlns:a16="http://schemas.microsoft.com/office/drawing/2014/main" id="{032CDF83-13C9-870B-0416-4FF27E265470}"/>
              </a:ext>
            </a:extLst>
          </p:cNvPr>
          <p:cNvSpPr/>
          <p:nvPr/>
        </p:nvSpPr>
        <p:spPr>
          <a:xfrm>
            <a:off x="2934567" y="2413859"/>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5" name="Oval 35">
            <a:extLst>
              <a:ext uri="{FF2B5EF4-FFF2-40B4-BE49-F238E27FC236}">
                <a16:creationId xmlns:a16="http://schemas.microsoft.com/office/drawing/2014/main" id="{FEB9FCB7-8848-7DD2-5306-297A01674E0E}"/>
              </a:ext>
            </a:extLst>
          </p:cNvPr>
          <p:cNvSpPr/>
          <p:nvPr/>
        </p:nvSpPr>
        <p:spPr>
          <a:xfrm>
            <a:off x="8833409" y="4774368"/>
            <a:ext cx="575664" cy="725838"/>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5" name="TextBox 24">
            <a:extLst>
              <a:ext uri="{FF2B5EF4-FFF2-40B4-BE49-F238E27FC236}">
                <a16:creationId xmlns:a16="http://schemas.microsoft.com/office/drawing/2014/main" id="{E84461ED-E2B8-AF8F-D94A-3BCDBCAEA807}"/>
              </a:ext>
            </a:extLst>
          </p:cNvPr>
          <p:cNvSpPr txBox="1"/>
          <p:nvPr/>
        </p:nvSpPr>
        <p:spPr>
          <a:xfrm>
            <a:off x="5564876" y="228203"/>
            <a:ext cx="96907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1"/>
                </a:solidFill>
                <a:effectLst/>
                <a:uLnTx/>
                <a:uFillTx/>
                <a:latin typeface="Arial"/>
                <a:cs typeface="Arial"/>
              </a:rPr>
              <a:t>DS Pathway</a:t>
            </a:r>
            <a:endParaRPr lang="ko-KR" altLang="en-US" sz="1050" i="0" u="none" strike="noStrike" kern="1200" cap="none" spc="0" normalizeH="0" baseline="0" noProof="0">
              <a:ln>
                <a:noFill/>
              </a:ln>
              <a:solidFill>
                <a:schemeClr val="accent1"/>
              </a:solidFill>
              <a:effectLst/>
              <a:uLnTx/>
              <a:uFillTx/>
              <a:latin typeface="Arial"/>
              <a:cs typeface="Arial"/>
            </a:endParaRPr>
          </a:p>
        </p:txBody>
      </p:sp>
      <p:grpSp>
        <p:nvGrpSpPr>
          <p:cNvPr id="51" name="그룹 2">
            <a:extLst>
              <a:ext uri="{FF2B5EF4-FFF2-40B4-BE49-F238E27FC236}">
                <a16:creationId xmlns:a16="http://schemas.microsoft.com/office/drawing/2014/main" id="{F3906EF7-7294-2982-8C62-E5F0133F3919}"/>
              </a:ext>
            </a:extLst>
          </p:cNvPr>
          <p:cNvGrpSpPr/>
          <p:nvPr/>
        </p:nvGrpSpPr>
        <p:grpSpPr>
          <a:xfrm>
            <a:off x="0" y="1836787"/>
            <a:ext cx="6117187" cy="4015832"/>
            <a:chOff x="0" y="1716267"/>
            <a:chExt cx="6117187" cy="4015832"/>
          </a:xfrm>
          <a:solidFill>
            <a:schemeClr val="tx1">
              <a:lumMod val="75000"/>
              <a:lumOff val="25000"/>
            </a:schemeClr>
          </a:solidFill>
        </p:grpSpPr>
        <p:sp>
          <p:nvSpPr>
            <p:cNvPr id="34" name="직사각형 3">
              <a:extLst>
                <a:ext uri="{FF2B5EF4-FFF2-40B4-BE49-F238E27FC236}">
                  <a16:creationId xmlns:a16="http://schemas.microsoft.com/office/drawing/2014/main" id="{176E8972-7B54-AF85-CE7B-F7E0DAA449B7}"/>
                </a:ext>
              </a:extLst>
            </p:cNvPr>
            <p:cNvSpPr/>
            <p:nvPr/>
          </p:nvSpPr>
          <p:spPr>
            <a:xfrm>
              <a:off x="0" y="5372099"/>
              <a:ext cx="2340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5" name="직사각형 4">
              <a:extLst>
                <a:ext uri="{FF2B5EF4-FFF2-40B4-BE49-F238E27FC236}">
                  <a16:creationId xmlns:a16="http://schemas.microsoft.com/office/drawing/2014/main" id="{49175091-3DCB-9A75-B2F5-571D529782F1}"/>
                </a:ext>
              </a:extLst>
            </p:cNvPr>
            <p:cNvSpPr/>
            <p:nvPr/>
          </p:nvSpPr>
          <p:spPr>
            <a:xfrm>
              <a:off x="1980000" y="4292099"/>
              <a:ext cx="360000" cy="14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6" name="직사각형 5">
              <a:extLst>
                <a:ext uri="{FF2B5EF4-FFF2-40B4-BE49-F238E27FC236}">
                  <a16:creationId xmlns:a16="http://schemas.microsoft.com/office/drawing/2014/main" id="{32D4B080-EC75-B918-07C2-B03A1E957A62}"/>
                </a:ext>
              </a:extLst>
            </p:cNvPr>
            <p:cNvSpPr/>
            <p:nvPr/>
          </p:nvSpPr>
          <p:spPr>
            <a:xfrm>
              <a:off x="2340000" y="4292099"/>
              <a:ext cx="1440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7" name="직사각형 6">
              <a:extLst>
                <a:ext uri="{FF2B5EF4-FFF2-40B4-BE49-F238E27FC236}">
                  <a16:creationId xmlns:a16="http://schemas.microsoft.com/office/drawing/2014/main" id="{20AA1E03-E43B-C9E9-41C5-DC38B8AC45FA}"/>
                </a:ext>
              </a:extLst>
            </p:cNvPr>
            <p:cNvSpPr/>
            <p:nvPr/>
          </p:nvSpPr>
          <p:spPr>
            <a:xfrm>
              <a:off x="3780000" y="3211128"/>
              <a:ext cx="360000" cy="14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8" name="직사각형 7">
              <a:extLst>
                <a:ext uri="{FF2B5EF4-FFF2-40B4-BE49-F238E27FC236}">
                  <a16:creationId xmlns:a16="http://schemas.microsoft.com/office/drawing/2014/main" id="{8175C05C-59F7-D32C-FE0D-EA65682A54B6}"/>
                </a:ext>
              </a:extLst>
            </p:cNvPr>
            <p:cNvSpPr/>
            <p:nvPr/>
          </p:nvSpPr>
          <p:spPr>
            <a:xfrm>
              <a:off x="4140000" y="3211446"/>
              <a:ext cx="1440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9" name="직사각형 8">
              <a:extLst>
                <a:ext uri="{FF2B5EF4-FFF2-40B4-BE49-F238E27FC236}">
                  <a16:creationId xmlns:a16="http://schemas.microsoft.com/office/drawing/2014/main" id="{0D515744-9E73-0635-B785-B663DDA66D60}"/>
                </a:ext>
              </a:extLst>
            </p:cNvPr>
            <p:cNvSpPr/>
            <p:nvPr/>
          </p:nvSpPr>
          <p:spPr>
            <a:xfrm>
              <a:off x="5580000" y="2131446"/>
              <a:ext cx="360000" cy="14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0" name="이등변 삼각형 9">
              <a:extLst>
                <a:ext uri="{FF2B5EF4-FFF2-40B4-BE49-F238E27FC236}">
                  <a16:creationId xmlns:a16="http://schemas.microsoft.com/office/drawing/2014/main" id="{BBE0E24B-E358-91A9-F460-25CB57553B94}"/>
                </a:ext>
              </a:extLst>
            </p:cNvPr>
            <p:cNvSpPr/>
            <p:nvPr/>
          </p:nvSpPr>
          <p:spPr>
            <a:xfrm>
              <a:off x="5402812" y="1716267"/>
              <a:ext cx="714375" cy="41938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sp>
        <p:nvSpPr>
          <p:cNvPr id="53" name="자유형: 도형 10">
            <a:extLst>
              <a:ext uri="{FF2B5EF4-FFF2-40B4-BE49-F238E27FC236}">
                <a16:creationId xmlns:a16="http://schemas.microsoft.com/office/drawing/2014/main" id="{1E8BF406-FFE2-C3C0-AF67-29395E783CE3}"/>
              </a:ext>
            </a:extLst>
          </p:cNvPr>
          <p:cNvSpPr/>
          <p:nvPr/>
        </p:nvSpPr>
        <p:spPr>
          <a:xfrm>
            <a:off x="-19050" y="1809750"/>
            <a:ext cx="5800725" cy="3867150"/>
          </a:xfrm>
          <a:custGeom>
            <a:avLst/>
            <a:gdLst>
              <a:gd name="connsiteX0" fmla="*/ 0 w 5800725"/>
              <a:gd name="connsiteY0" fmla="*/ 3829050 h 3838575"/>
              <a:gd name="connsiteX1" fmla="*/ 2171700 w 5800725"/>
              <a:gd name="connsiteY1" fmla="*/ 3838575 h 3838575"/>
              <a:gd name="connsiteX2" fmla="*/ 2181225 w 5800725"/>
              <a:gd name="connsiteY2" fmla="*/ 2809875 h 3838575"/>
              <a:gd name="connsiteX3" fmla="*/ 3990975 w 5800725"/>
              <a:gd name="connsiteY3" fmla="*/ 2762250 h 3838575"/>
              <a:gd name="connsiteX4" fmla="*/ 3981450 w 5800725"/>
              <a:gd name="connsiteY4" fmla="*/ 1685925 h 3838575"/>
              <a:gd name="connsiteX5" fmla="*/ 5800725 w 5800725"/>
              <a:gd name="connsiteY5" fmla="*/ 1676400 h 3838575"/>
              <a:gd name="connsiteX6" fmla="*/ 5781675 w 5800725"/>
              <a:gd name="connsiteY6" fmla="*/ 0 h 3838575"/>
              <a:gd name="connsiteX7" fmla="*/ 5781675 w 5800725"/>
              <a:gd name="connsiteY7" fmla="*/ 0 h 3838575"/>
              <a:gd name="connsiteX0" fmla="*/ 0 w 5800725"/>
              <a:gd name="connsiteY0" fmla="*/ 3829050 h 3838575"/>
              <a:gd name="connsiteX1" fmla="*/ 2171700 w 5800725"/>
              <a:gd name="connsiteY1" fmla="*/ 3838575 h 3838575"/>
              <a:gd name="connsiteX2" fmla="*/ 2176145 w 5800725"/>
              <a:gd name="connsiteY2" fmla="*/ 2756535 h 3838575"/>
              <a:gd name="connsiteX3" fmla="*/ 3990975 w 5800725"/>
              <a:gd name="connsiteY3" fmla="*/ 2762250 h 3838575"/>
              <a:gd name="connsiteX4" fmla="*/ 3981450 w 5800725"/>
              <a:gd name="connsiteY4" fmla="*/ 1685925 h 3838575"/>
              <a:gd name="connsiteX5" fmla="*/ 5800725 w 5800725"/>
              <a:gd name="connsiteY5" fmla="*/ 1676400 h 3838575"/>
              <a:gd name="connsiteX6" fmla="*/ 5781675 w 5800725"/>
              <a:gd name="connsiteY6" fmla="*/ 0 h 3838575"/>
              <a:gd name="connsiteX7" fmla="*/ 5781675 w 5800725"/>
              <a:gd name="connsiteY7" fmla="*/ 0 h 3838575"/>
              <a:gd name="connsiteX0" fmla="*/ 0 w 5800725"/>
              <a:gd name="connsiteY0" fmla="*/ 3829050 h 3838575"/>
              <a:gd name="connsiteX1" fmla="*/ 2171700 w 5800725"/>
              <a:gd name="connsiteY1" fmla="*/ 3838575 h 3838575"/>
              <a:gd name="connsiteX2" fmla="*/ 2176145 w 5800725"/>
              <a:gd name="connsiteY2" fmla="*/ 2756535 h 3838575"/>
              <a:gd name="connsiteX3" fmla="*/ 3990975 w 5800725"/>
              <a:gd name="connsiteY3" fmla="*/ 2762250 h 3838575"/>
              <a:gd name="connsiteX4" fmla="*/ 3981450 w 5800725"/>
              <a:gd name="connsiteY4" fmla="*/ 1685925 h 3838575"/>
              <a:gd name="connsiteX5" fmla="*/ 5800725 w 5800725"/>
              <a:gd name="connsiteY5" fmla="*/ 1676400 h 3838575"/>
              <a:gd name="connsiteX6" fmla="*/ 5781675 w 5800725"/>
              <a:gd name="connsiteY6" fmla="*/ 0 h 3838575"/>
              <a:gd name="connsiteX7" fmla="*/ 5781675 w 5800725"/>
              <a:gd name="connsiteY7" fmla="*/ 0 h 3838575"/>
              <a:gd name="connsiteX0" fmla="*/ 0 w 5800725"/>
              <a:gd name="connsiteY0" fmla="*/ 3857625 h 3867150"/>
              <a:gd name="connsiteX1" fmla="*/ 2171700 w 5800725"/>
              <a:gd name="connsiteY1" fmla="*/ 3867150 h 3867150"/>
              <a:gd name="connsiteX2" fmla="*/ 2176145 w 5800725"/>
              <a:gd name="connsiteY2" fmla="*/ 2785110 h 3867150"/>
              <a:gd name="connsiteX3" fmla="*/ 3990975 w 5800725"/>
              <a:gd name="connsiteY3" fmla="*/ 2790825 h 3867150"/>
              <a:gd name="connsiteX4" fmla="*/ 3981450 w 5800725"/>
              <a:gd name="connsiteY4" fmla="*/ 1714500 h 3867150"/>
              <a:gd name="connsiteX5" fmla="*/ 5800725 w 5800725"/>
              <a:gd name="connsiteY5" fmla="*/ 1704975 h 3867150"/>
              <a:gd name="connsiteX6" fmla="*/ 5781675 w 5800725"/>
              <a:gd name="connsiteY6" fmla="*/ 28575 h 3867150"/>
              <a:gd name="connsiteX7" fmla="*/ 5772150 w 5800725"/>
              <a:gd name="connsiteY7" fmla="*/ 0 h 386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0725" h="3867150">
                <a:moveTo>
                  <a:pt x="0" y="3857625"/>
                </a:moveTo>
                <a:lnTo>
                  <a:pt x="2171700" y="3867150"/>
                </a:lnTo>
                <a:cubicBezTo>
                  <a:pt x="2173182" y="3506470"/>
                  <a:pt x="2174663" y="3145790"/>
                  <a:pt x="2176145" y="2785110"/>
                </a:cubicBezTo>
                <a:lnTo>
                  <a:pt x="3990975" y="2790825"/>
                </a:lnTo>
                <a:lnTo>
                  <a:pt x="3981450" y="1714500"/>
                </a:lnTo>
                <a:lnTo>
                  <a:pt x="5800725" y="1704975"/>
                </a:lnTo>
                <a:lnTo>
                  <a:pt x="5781675" y="28575"/>
                </a:lnTo>
                <a:lnTo>
                  <a:pt x="5772150" y="0"/>
                </a:lnTo>
              </a:path>
            </a:pathLst>
          </a:cu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5" name="타원 11">
            <a:extLst>
              <a:ext uri="{FF2B5EF4-FFF2-40B4-BE49-F238E27FC236}">
                <a16:creationId xmlns:a16="http://schemas.microsoft.com/office/drawing/2014/main" id="{9972A627-9E42-ECE2-7A11-9D48E9A167EF}"/>
              </a:ext>
            </a:extLst>
          </p:cNvPr>
          <p:cNvSpPr/>
          <p:nvPr/>
        </p:nvSpPr>
        <p:spPr>
          <a:xfrm>
            <a:off x="1888349" y="5380690"/>
            <a:ext cx="498902" cy="498900"/>
          </a:xfrm>
          <a:prstGeom prst="ellipse">
            <a:avLst/>
          </a:prstGeom>
          <a:solidFill>
            <a:schemeClr val="accent5"/>
          </a:solidFill>
          <a:ln w="149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7" name="타원 12">
            <a:extLst>
              <a:ext uri="{FF2B5EF4-FFF2-40B4-BE49-F238E27FC236}">
                <a16:creationId xmlns:a16="http://schemas.microsoft.com/office/drawing/2014/main" id="{93B09D20-8111-877F-0BD4-86C404CB9819}"/>
              </a:ext>
            </a:extLst>
          </p:cNvPr>
          <p:cNvSpPr/>
          <p:nvPr/>
        </p:nvSpPr>
        <p:spPr>
          <a:xfrm>
            <a:off x="1888349" y="4319516"/>
            <a:ext cx="498902" cy="498900"/>
          </a:xfrm>
          <a:prstGeom prst="ellipse">
            <a:avLst/>
          </a:prstGeom>
          <a:solidFill>
            <a:schemeClr val="accent4"/>
          </a:solidFill>
          <a:ln w="149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9" name="타원 13">
            <a:extLst>
              <a:ext uri="{FF2B5EF4-FFF2-40B4-BE49-F238E27FC236}">
                <a16:creationId xmlns:a16="http://schemas.microsoft.com/office/drawing/2014/main" id="{7129FC6C-0AED-1A46-F6AD-69E968324135}"/>
              </a:ext>
            </a:extLst>
          </p:cNvPr>
          <p:cNvSpPr/>
          <p:nvPr/>
        </p:nvSpPr>
        <p:spPr>
          <a:xfrm>
            <a:off x="3706950" y="4319516"/>
            <a:ext cx="498902" cy="498900"/>
          </a:xfrm>
          <a:prstGeom prst="ellipse">
            <a:avLst/>
          </a:prstGeom>
          <a:solidFill>
            <a:schemeClr val="accent3"/>
          </a:solidFill>
          <a:ln w="149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1" name="타원 14">
            <a:extLst>
              <a:ext uri="{FF2B5EF4-FFF2-40B4-BE49-F238E27FC236}">
                <a16:creationId xmlns:a16="http://schemas.microsoft.com/office/drawing/2014/main" id="{D8208914-4E6B-7C11-EA0A-14084B9F5DB8}"/>
              </a:ext>
            </a:extLst>
          </p:cNvPr>
          <p:cNvSpPr/>
          <p:nvPr/>
        </p:nvSpPr>
        <p:spPr>
          <a:xfrm>
            <a:off x="3706950" y="3249937"/>
            <a:ext cx="498902" cy="498900"/>
          </a:xfrm>
          <a:prstGeom prst="ellipse">
            <a:avLst/>
          </a:prstGeom>
          <a:solidFill>
            <a:schemeClr val="accent2"/>
          </a:solidFill>
          <a:ln w="149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3" name="타원 15">
            <a:extLst>
              <a:ext uri="{FF2B5EF4-FFF2-40B4-BE49-F238E27FC236}">
                <a16:creationId xmlns:a16="http://schemas.microsoft.com/office/drawing/2014/main" id="{113B21DF-8F44-3DE2-570B-78D09FB5771C}"/>
              </a:ext>
            </a:extLst>
          </p:cNvPr>
          <p:cNvSpPr/>
          <p:nvPr/>
        </p:nvSpPr>
        <p:spPr>
          <a:xfrm>
            <a:off x="5510548" y="3249937"/>
            <a:ext cx="498902" cy="498900"/>
          </a:xfrm>
          <a:prstGeom prst="ellipse">
            <a:avLst/>
          </a:prstGeom>
          <a:ln w="149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199" name="그룹 16">
            <a:extLst>
              <a:ext uri="{FF2B5EF4-FFF2-40B4-BE49-F238E27FC236}">
                <a16:creationId xmlns:a16="http://schemas.microsoft.com/office/drawing/2014/main" id="{EDF97C15-9FB4-475C-B6C0-2DC646F50607}"/>
              </a:ext>
            </a:extLst>
          </p:cNvPr>
          <p:cNvGrpSpPr/>
          <p:nvPr/>
        </p:nvGrpSpPr>
        <p:grpSpPr>
          <a:xfrm>
            <a:off x="6954148" y="2649928"/>
            <a:ext cx="1972189" cy="1998986"/>
            <a:chOff x="6508186" y="2464758"/>
            <a:chExt cx="1972189" cy="1998986"/>
          </a:xfrm>
        </p:grpSpPr>
        <p:grpSp>
          <p:nvGrpSpPr>
            <p:cNvPr id="193" name="Group 39">
              <a:extLst>
                <a:ext uri="{FF2B5EF4-FFF2-40B4-BE49-F238E27FC236}">
                  <a16:creationId xmlns:a16="http://schemas.microsoft.com/office/drawing/2014/main" id="{DC4D9D35-AA48-78BD-9672-AEC83CC7BEB2}"/>
                </a:ext>
              </a:extLst>
            </p:cNvPr>
            <p:cNvGrpSpPr/>
            <p:nvPr/>
          </p:nvGrpSpPr>
          <p:grpSpPr>
            <a:xfrm>
              <a:off x="7155823" y="2464758"/>
              <a:ext cx="1324552" cy="1998986"/>
              <a:chOff x="1113220" y="4149080"/>
              <a:chExt cx="1516195" cy="1998986"/>
            </a:xfrm>
          </p:grpSpPr>
          <p:sp>
            <p:nvSpPr>
              <p:cNvPr id="197" name="TextBox 196">
                <a:extLst>
                  <a:ext uri="{FF2B5EF4-FFF2-40B4-BE49-F238E27FC236}">
                    <a16:creationId xmlns:a16="http://schemas.microsoft.com/office/drawing/2014/main" id="{B2C2F71D-0E61-D1A8-BBBC-8A1BD1105756}"/>
                  </a:ext>
                </a:extLst>
              </p:cNvPr>
              <p:cNvSpPr txBox="1"/>
              <p:nvPr/>
            </p:nvSpPr>
            <p:spPr>
              <a:xfrm>
                <a:off x="1113220" y="4149080"/>
                <a:ext cx="1516195" cy="461665"/>
              </a:xfrm>
              <a:prstGeom prst="rect">
                <a:avLst/>
              </a:prstGeom>
              <a:noFill/>
            </p:spPr>
            <p:txBody>
              <a:bodyPr wrap="square" lIns="91440" tIns="45720" rIns="91440" bIns="45720" rtlCol="0" anchor="t">
                <a:spAutoFit/>
              </a:bodyPr>
              <a:lstStyle/>
              <a:p>
                <a:pPr>
                  <a:defRPr/>
                </a:pPr>
                <a:r>
                  <a:rPr lang="en-US" altLang="ko-KR" sz="1200" b="1" dirty="0">
                    <a:latin typeface="Arial"/>
                    <a:cs typeface="Arial"/>
                  </a:rPr>
                  <a:t>Problem Definition</a:t>
                </a:r>
                <a:endParaRPr lang="en-US" altLang="ko-KR" sz="1200" b="1" i="0" u="none" strike="noStrike" kern="1200" cap="none" spc="0" normalizeH="0" baseline="0" noProof="0" dirty="0">
                  <a:ln>
                    <a:noFill/>
                  </a:ln>
                  <a:effectLst/>
                  <a:uLnTx/>
                  <a:uFillTx/>
                  <a:latin typeface="Arial"/>
                  <a:cs typeface="Arial" pitchFamily="34" charset="0"/>
                </a:endParaRPr>
              </a:p>
            </p:txBody>
          </p:sp>
          <p:sp>
            <p:nvSpPr>
              <p:cNvPr id="198" name="TextBox 197">
                <a:extLst>
                  <a:ext uri="{FF2B5EF4-FFF2-40B4-BE49-F238E27FC236}">
                    <a16:creationId xmlns:a16="http://schemas.microsoft.com/office/drawing/2014/main" id="{D3A8E12F-CBE4-AA78-8F97-45F3A27F6420}"/>
                  </a:ext>
                </a:extLst>
              </p:cNvPr>
              <p:cNvSpPr txBox="1"/>
              <p:nvPr/>
            </p:nvSpPr>
            <p:spPr>
              <a:xfrm>
                <a:off x="1113220" y="4578406"/>
                <a:ext cx="1516195" cy="1569660"/>
              </a:xfrm>
              <a:prstGeom prst="rect">
                <a:avLst/>
              </a:prstGeom>
              <a:noFill/>
            </p:spPr>
            <p:txBody>
              <a:bodyPr wrap="square" lIns="91440" tIns="45720" rIns="91440" bIns="45720" rtlCol="0" anchor="t">
                <a:spAutoFit/>
              </a:bodyPr>
              <a:lstStyle/>
              <a:p>
                <a:pPr>
                  <a:defRPr/>
                </a:pPr>
                <a:r>
                  <a:rPr lang="en-US" sz="1200" dirty="0">
                    <a:ea typeface="+mn-lt"/>
                    <a:cs typeface="+mn-lt"/>
                  </a:rPr>
                  <a:t>Understanding the project's objective, conducting background research, and gaining domain knowledge.</a:t>
                </a:r>
                <a:endParaRPr lang="en-US" dirty="0"/>
              </a:p>
            </p:txBody>
          </p:sp>
        </p:grpSp>
        <p:grpSp>
          <p:nvGrpSpPr>
            <p:cNvPr id="194" name="Group 42">
              <a:extLst>
                <a:ext uri="{FF2B5EF4-FFF2-40B4-BE49-F238E27FC236}">
                  <a16:creationId xmlns:a16="http://schemas.microsoft.com/office/drawing/2014/main" id="{E78F3C27-6A31-B989-F290-6F80B035EA6A}"/>
                </a:ext>
              </a:extLst>
            </p:cNvPr>
            <p:cNvGrpSpPr/>
            <p:nvPr/>
          </p:nvGrpSpPr>
          <p:grpSpPr>
            <a:xfrm>
              <a:off x="6508186" y="2522470"/>
              <a:ext cx="566802" cy="566802"/>
              <a:chOff x="465585" y="4206791"/>
              <a:chExt cx="566802" cy="566802"/>
            </a:xfrm>
          </p:grpSpPr>
          <p:sp>
            <p:nvSpPr>
              <p:cNvPr id="195" name="Oval 43">
                <a:extLst>
                  <a:ext uri="{FF2B5EF4-FFF2-40B4-BE49-F238E27FC236}">
                    <a16:creationId xmlns:a16="http://schemas.microsoft.com/office/drawing/2014/main" id="{E9B7D0A5-1518-2B5E-966A-EB52D81D9CBB}"/>
                  </a:ext>
                </a:extLst>
              </p:cNvPr>
              <p:cNvSpPr/>
              <p:nvPr/>
            </p:nvSpPr>
            <p:spPr>
              <a:xfrm>
                <a:off x="465585" y="4206791"/>
                <a:ext cx="566802" cy="5668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96" name="TextBox 195">
                <a:extLst>
                  <a:ext uri="{FF2B5EF4-FFF2-40B4-BE49-F238E27FC236}">
                    <a16:creationId xmlns:a16="http://schemas.microsoft.com/office/drawing/2014/main" id="{E1186B5E-BD39-6769-C5AC-27E8F8ABC2D6}"/>
                  </a:ext>
                </a:extLst>
              </p:cNvPr>
              <p:cNvSpPr txBox="1"/>
              <p:nvPr/>
            </p:nvSpPr>
            <p:spPr>
              <a:xfrm>
                <a:off x="465585" y="4340806"/>
                <a:ext cx="56680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a:ln>
                      <a:noFill/>
                    </a:ln>
                    <a:solidFill>
                      <a:prstClr val="white"/>
                    </a:solidFill>
                    <a:effectLst/>
                    <a:uLnTx/>
                    <a:uFillTx/>
                    <a:latin typeface="Arial"/>
                    <a:cs typeface="Arial" pitchFamily="34" charset="0"/>
                  </a:rPr>
                  <a:t>01</a:t>
                </a:r>
                <a:endParaRPr kumimoji="0" lang="ko-KR" altLang="en-US" sz="2000" b="1" i="0" u="none" strike="noStrike" kern="1200" cap="none" spc="0" normalizeH="0" baseline="0" noProof="0">
                  <a:ln>
                    <a:noFill/>
                  </a:ln>
                  <a:solidFill>
                    <a:prstClr val="white"/>
                  </a:solidFill>
                  <a:effectLst/>
                  <a:uLnTx/>
                  <a:uFillTx/>
                  <a:latin typeface="Arial"/>
                  <a:cs typeface="Arial" pitchFamily="34" charset="0"/>
                </a:endParaRPr>
              </a:p>
            </p:txBody>
          </p:sp>
        </p:grpSp>
      </p:grpSp>
      <p:grpSp>
        <p:nvGrpSpPr>
          <p:cNvPr id="207" name="그룹 23">
            <a:extLst>
              <a:ext uri="{FF2B5EF4-FFF2-40B4-BE49-F238E27FC236}">
                <a16:creationId xmlns:a16="http://schemas.microsoft.com/office/drawing/2014/main" id="{F6BE91C2-4ED7-67A3-4939-7E4CC6406A1C}"/>
              </a:ext>
            </a:extLst>
          </p:cNvPr>
          <p:cNvGrpSpPr/>
          <p:nvPr/>
        </p:nvGrpSpPr>
        <p:grpSpPr>
          <a:xfrm>
            <a:off x="9456324" y="2649928"/>
            <a:ext cx="1972189" cy="1790219"/>
            <a:chOff x="9636311" y="2464758"/>
            <a:chExt cx="1972189" cy="1790219"/>
          </a:xfrm>
        </p:grpSpPr>
        <p:grpSp>
          <p:nvGrpSpPr>
            <p:cNvPr id="201" name="Group 51">
              <a:extLst>
                <a:ext uri="{FF2B5EF4-FFF2-40B4-BE49-F238E27FC236}">
                  <a16:creationId xmlns:a16="http://schemas.microsoft.com/office/drawing/2014/main" id="{A57BCAC9-6D75-1543-81FB-93ED7A5832E2}"/>
                </a:ext>
              </a:extLst>
            </p:cNvPr>
            <p:cNvGrpSpPr/>
            <p:nvPr/>
          </p:nvGrpSpPr>
          <p:grpSpPr>
            <a:xfrm>
              <a:off x="10283948" y="2464758"/>
              <a:ext cx="1324552" cy="1790219"/>
              <a:chOff x="1113220" y="4149080"/>
              <a:chExt cx="1516195" cy="1790219"/>
            </a:xfrm>
          </p:grpSpPr>
          <p:sp>
            <p:nvSpPr>
              <p:cNvPr id="205" name="TextBox 204">
                <a:extLst>
                  <a:ext uri="{FF2B5EF4-FFF2-40B4-BE49-F238E27FC236}">
                    <a16:creationId xmlns:a16="http://schemas.microsoft.com/office/drawing/2014/main" id="{E0BC8FDB-EECB-B5C6-C215-C60E6F058D6A}"/>
                  </a:ext>
                </a:extLst>
              </p:cNvPr>
              <p:cNvSpPr txBox="1"/>
              <p:nvPr/>
            </p:nvSpPr>
            <p:spPr>
              <a:xfrm>
                <a:off x="1113220" y="4149080"/>
                <a:ext cx="1516195" cy="276999"/>
              </a:xfrm>
              <a:prstGeom prst="rect">
                <a:avLst/>
              </a:prstGeom>
              <a:noFill/>
            </p:spPr>
            <p:txBody>
              <a:bodyPr wrap="square" lIns="91440" tIns="45720" rIns="91440" bIns="45720" rtlCol="0" anchor="t">
                <a:spAutoFit/>
              </a:bodyPr>
              <a:lstStyle/>
              <a:p>
                <a:pPr>
                  <a:defRPr/>
                </a:pPr>
                <a:r>
                  <a:rPr lang="en-US" altLang="ko-KR" sz="1200" b="1" dirty="0">
                    <a:latin typeface="Arial"/>
                    <a:cs typeface="Arial"/>
                  </a:rPr>
                  <a:t>Data Collection</a:t>
                </a:r>
                <a:endParaRPr lang="en-US" altLang="ko-KR" dirty="0"/>
              </a:p>
            </p:txBody>
          </p:sp>
          <p:sp>
            <p:nvSpPr>
              <p:cNvPr id="206" name="TextBox 205">
                <a:extLst>
                  <a:ext uri="{FF2B5EF4-FFF2-40B4-BE49-F238E27FC236}">
                    <a16:creationId xmlns:a16="http://schemas.microsoft.com/office/drawing/2014/main" id="{7C8EEFD8-9EB0-F78F-D414-9F6281CE45FC}"/>
                  </a:ext>
                </a:extLst>
              </p:cNvPr>
              <p:cNvSpPr txBox="1"/>
              <p:nvPr/>
            </p:nvSpPr>
            <p:spPr>
              <a:xfrm>
                <a:off x="1113220" y="4369639"/>
                <a:ext cx="1516195" cy="1569660"/>
              </a:xfrm>
              <a:prstGeom prst="rect">
                <a:avLst/>
              </a:prstGeom>
              <a:noFill/>
            </p:spPr>
            <p:txBody>
              <a:bodyPr wrap="square" lIns="91440" tIns="45720" rIns="91440" bIns="45720" rtlCol="0" anchor="t">
                <a:spAutoFit/>
              </a:bodyPr>
              <a:lstStyle/>
              <a:p>
                <a:pPr>
                  <a:defRPr/>
                </a:pPr>
                <a:r>
                  <a:rPr lang="en-US" sz="1200" dirty="0">
                    <a:ea typeface="+mn-lt"/>
                    <a:cs typeface="+mn-lt"/>
                  </a:rPr>
                  <a:t>Involves data acquisition, cleaning, formatting, and preprocessing to ensure its quality and compatibility for analysis.</a:t>
                </a:r>
                <a:endParaRPr lang="en-US" dirty="0"/>
              </a:p>
            </p:txBody>
          </p:sp>
        </p:grpSp>
        <p:grpSp>
          <p:nvGrpSpPr>
            <p:cNvPr id="202" name="Group 54">
              <a:extLst>
                <a:ext uri="{FF2B5EF4-FFF2-40B4-BE49-F238E27FC236}">
                  <a16:creationId xmlns:a16="http://schemas.microsoft.com/office/drawing/2014/main" id="{B713E731-92FC-A3ED-696F-0207B33C589E}"/>
                </a:ext>
              </a:extLst>
            </p:cNvPr>
            <p:cNvGrpSpPr/>
            <p:nvPr/>
          </p:nvGrpSpPr>
          <p:grpSpPr>
            <a:xfrm>
              <a:off x="9636311" y="2522470"/>
              <a:ext cx="566802" cy="566802"/>
              <a:chOff x="465585" y="4206791"/>
              <a:chExt cx="566802" cy="566802"/>
            </a:xfrm>
          </p:grpSpPr>
          <p:sp>
            <p:nvSpPr>
              <p:cNvPr id="203" name="Oval 55">
                <a:extLst>
                  <a:ext uri="{FF2B5EF4-FFF2-40B4-BE49-F238E27FC236}">
                    <a16:creationId xmlns:a16="http://schemas.microsoft.com/office/drawing/2014/main" id="{6A1DFF7B-8FA2-AFE5-685C-04BA6C28A5E4}"/>
                  </a:ext>
                </a:extLst>
              </p:cNvPr>
              <p:cNvSpPr/>
              <p:nvPr/>
            </p:nvSpPr>
            <p:spPr>
              <a:xfrm>
                <a:off x="465585" y="4206791"/>
                <a:ext cx="566802" cy="5668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04" name="TextBox 203">
                <a:extLst>
                  <a:ext uri="{FF2B5EF4-FFF2-40B4-BE49-F238E27FC236}">
                    <a16:creationId xmlns:a16="http://schemas.microsoft.com/office/drawing/2014/main" id="{E222EEBD-8CE8-70FC-5589-30503E449BFA}"/>
                  </a:ext>
                </a:extLst>
              </p:cNvPr>
              <p:cNvSpPr txBox="1"/>
              <p:nvPr/>
            </p:nvSpPr>
            <p:spPr>
              <a:xfrm>
                <a:off x="465585" y="4340806"/>
                <a:ext cx="56680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a:ln>
                      <a:noFill/>
                    </a:ln>
                    <a:solidFill>
                      <a:prstClr val="white"/>
                    </a:solidFill>
                    <a:effectLst/>
                    <a:uLnTx/>
                    <a:uFillTx/>
                    <a:latin typeface="Arial"/>
                    <a:cs typeface="Arial" pitchFamily="34" charset="0"/>
                  </a:rPr>
                  <a:t>02</a:t>
                </a:r>
                <a:endParaRPr kumimoji="0" lang="ko-KR" altLang="en-US" sz="2000" b="1" i="0" u="none" strike="noStrike" kern="1200" cap="none" spc="0" normalizeH="0" baseline="0" noProof="0">
                  <a:ln>
                    <a:noFill/>
                  </a:ln>
                  <a:solidFill>
                    <a:prstClr val="white"/>
                  </a:solidFill>
                  <a:effectLst/>
                  <a:uLnTx/>
                  <a:uFillTx/>
                  <a:latin typeface="Arial"/>
                  <a:cs typeface="Arial" pitchFamily="34" charset="0"/>
                </a:endParaRPr>
              </a:p>
            </p:txBody>
          </p:sp>
        </p:grpSp>
      </p:grpSp>
      <p:grpSp>
        <p:nvGrpSpPr>
          <p:cNvPr id="215" name="그룹 30">
            <a:extLst>
              <a:ext uri="{FF2B5EF4-FFF2-40B4-BE49-F238E27FC236}">
                <a16:creationId xmlns:a16="http://schemas.microsoft.com/office/drawing/2014/main" id="{4DB73A94-BDED-C866-A685-230BDCEDAE39}"/>
              </a:ext>
            </a:extLst>
          </p:cNvPr>
          <p:cNvGrpSpPr/>
          <p:nvPr/>
        </p:nvGrpSpPr>
        <p:grpSpPr>
          <a:xfrm>
            <a:off x="6954148" y="4813519"/>
            <a:ext cx="1972189" cy="1434551"/>
            <a:chOff x="6508186" y="2464758"/>
            <a:chExt cx="1972189" cy="1434551"/>
          </a:xfrm>
        </p:grpSpPr>
        <p:grpSp>
          <p:nvGrpSpPr>
            <p:cNvPr id="209" name="Group 39">
              <a:extLst>
                <a:ext uri="{FF2B5EF4-FFF2-40B4-BE49-F238E27FC236}">
                  <a16:creationId xmlns:a16="http://schemas.microsoft.com/office/drawing/2014/main" id="{4428A618-BAAA-75D7-E57B-0E8459FC4985}"/>
                </a:ext>
              </a:extLst>
            </p:cNvPr>
            <p:cNvGrpSpPr/>
            <p:nvPr/>
          </p:nvGrpSpPr>
          <p:grpSpPr>
            <a:xfrm>
              <a:off x="7155823" y="2464758"/>
              <a:ext cx="1324552" cy="1434551"/>
              <a:chOff x="1113220" y="4149080"/>
              <a:chExt cx="1516195" cy="1434551"/>
            </a:xfrm>
          </p:grpSpPr>
          <p:sp>
            <p:nvSpPr>
              <p:cNvPr id="213" name="TextBox 212">
                <a:extLst>
                  <a:ext uri="{FF2B5EF4-FFF2-40B4-BE49-F238E27FC236}">
                    <a16:creationId xmlns:a16="http://schemas.microsoft.com/office/drawing/2014/main" id="{6E56D4A2-9901-A932-D2E2-D2D68B9688F9}"/>
                  </a:ext>
                </a:extLst>
              </p:cNvPr>
              <p:cNvSpPr txBox="1"/>
              <p:nvPr/>
            </p:nvSpPr>
            <p:spPr>
              <a:xfrm>
                <a:off x="1113220" y="4149080"/>
                <a:ext cx="1516195" cy="461665"/>
              </a:xfrm>
              <a:prstGeom prst="rect">
                <a:avLst/>
              </a:prstGeom>
              <a:noFill/>
            </p:spPr>
            <p:txBody>
              <a:bodyPr wrap="square" lIns="91440" tIns="45720" rIns="91440" bIns="45720" rtlCol="0" anchor="t">
                <a:spAutoFit/>
              </a:bodyPr>
              <a:lstStyle/>
              <a:p>
                <a:pPr>
                  <a:defRPr/>
                </a:pPr>
                <a:r>
                  <a:rPr lang="en-US" altLang="ko-KR" sz="1200" b="1" dirty="0">
                    <a:latin typeface="Arial"/>
                    <a:cs typeface="Arial"/>
                  </a:rPr>
                  <a:t>Model Development</a:t>
                </a:r>
                <a:endParaRPr lang="en-US" altLang="ko-KR" dirty="0"/>
              </a:p>
            </p:txBody>
          </p:sp>
          <p:sp>
            <p:nvSpPr>
              <p:cNvPr id="214" name="TextBox 213">
                <a:extLst>
                  <a:ext uri="{FF2B5EF4-FFF2-40B4-BE49-F238E27FC236}">
                    <a16:creationId xmlns:a16="http://schemas.microsoft.com/office/drawing/2014/main" id="{31688AC8-C440-1E3C-9EA9-3A2C6434403B}"/>
                  </a:ext>
                </a:extLst>
              </p:cNvPr>
              <p:cNvSpPr txBox="1"/>
              <p:nvPr/>
            </p:nvSpPr>
            <p:spPr>
              <a:xfrm>
                <a:off x="1113220" y="4567968"/>
                <a:ext cx="1516195" cy="1015663"/>
              </a:xfrm>
              <a:prstGeom prst="rect">
                <a:avLst/>
              </a:prstGeom>
              <a:noFill/>
            </p:spPr>
            <p:txBody>
              <a:bodyPr wrap="square" lIns="91440" tIns="45720" rIns="91440" bIns="45720" rtlCol="0" anchor="t">
                <a:spAutoFit/>
              </a:bodyPr>
              <a:lstStyle/>
              <a:p>
                <a:pPr>
                  <a:defRPr/>
                </a:pPr>
                <a:r>
                  <a:rPr lang="en-US" sz="1200" dirty="0">
                    <a:ea typeface="+mn-lt"/>
                    <a:cs typeface="+mn-lt"/>
                  </a:rPr>
                  <a:t>Training the models, tuning parameters, and evaluating their performance.</a:t>
                </a:r>
                <a:endParaRPr lang="en-US" dirty="0"/>
              </a:p>
            </p:txBody>
          </p:sp>
        </p:grpSp>
        <p:grpSp>
          <p:nvGrpSpPr>
            <p:cNvPr id="210" name="Group 42">
              <a:extLst>
                <a:ext uri="{FF2B5EF4-FFF2-40B4-BE49-F238E27FC236}">
                  <a16:creationId xmlns:a16="http://schemas.microsoft.com/office/drawing/2014/main" id="{004B0C11-4EFD-93EB-DDF4-2E44D845E208}"/>
                </a:ext>
              </a:extLst>
            </p:cNvPr>
            <p:cNvGrpSpPr/>
            <p:nvPr/>
          </p:nvGrpSpPr>
          <p:grpSpPr>
            <a:xfrm>
              <a:off x="6508186" y="2522470"/>
              <a:ext cx="566802" cy="566802"/>
              <a:chOff x="465585" y="4206791"/>
              <a:chExt cx="566802" cy="566802"/>
            </a:xfrm>
          </p:grpSpPr>
          <p:sp>
            <p:nvSpPr>
              <p:cNvPr id="211" name="Oval 43">
                <a:extLst>
                  <a:ext uri="{FF2B5EF4-FFF2-40B4-BE49-F238E27FC236}">
                    <a16:creationId xmlns:a16="http://schemas.microsoft.com/office/drawing/2014/main" id="{41802E11-971F-69D3-3F21-46FB91FE42F4}"/>
                  </a:ext>
                </a:extLst>
              </p:cNvPr>
              <p:cNvSpPr/>
              <p:nvPr/>
            </p:nvSpPr>
            <p:spPr>
              <a:xfrm>
                <a:off x="465585" y="4206791"/>
                <a:ext cx="566802" cy="5668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12" name="TextBox 211">
                <a:extLst>
                  <a:ext uri="{FF2B5EF4-FFF2-40B4-BE49-F238E27FC236}">
                    <a16:creationId xmlns:a16="http://schemas.microsoft.com/office/drawing/2014/main" id="{8516E7DF-83B8-E52D-5242-F0AA8FA3DEC3}"/>
                  </a:ext>
                </a:extLst>
              </p:cNvPr>
              <p:cNvSpPr txBox="1"/>
              <p:nvPr/>
            </p:nvSpPr>
            <p:spPr>
              <a:xfrm>
                <a:off x="465585" y="4340806"/>
                <a:ext cx="56680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a:ln>
                      <a:noFill/>
                    </a:ln>
                    <a:solidFill>
                      <a:prstClr val="white"/>
                    </a:solidFill>
                    <a:effectLst/>
                    <a:uLnTx/>
                    <a:uFillTx/>
                    <a:latin typeface="Arial"/>
                    <a:cs typeface="Arial" pitchFamily="34" charset="0"/>
                  </a:rPr>
                  <a:t>04</a:t>
                </a:r>
                <a:endParaRPr kumimoji="0" lang="ko-KR" altLang="en-US" sz="2000" b="1" i="0" u="none" strike="noStrike" kern="1200" cap="none" spc="0" normalizeH="0" baseline="0" noProof="0">
                  <a:ln>
                    <a:noFill/>
                  </a:ln>
                  <a:solidFill>
                    <a:prstClr val="white"/>
                  </a:solidFill>
                  <a:effectLst/>
                  <a:uLnTx/>
                  <a:uFillTx/>
                  <a:latin typeface="Arial"/>
                  <a:cs typeface="Arial" pitchFamily="34" charset="0"/>
                </a:endParaRPr>
              </a:p>
            </p:txBody>
          </p:sp>
        </p:grpSp>
      </p:grpSp>
      <p:grpSp>
        <p:nvGrpSpPr>
          <p:cNvPr id="223" name="그룹 37">
            <a:extLst>
              <a:ext uri="{FF2B5EF4-FFF2-40B4-BE49-F238E27FC236}">
                <a16:creationId xmlns:a16="http://schemas.microsoft.com/office/drawing/2014/main" id="{ACB331FE-92AF-5753-EC12-79E5F3616CFA}"/>
              </a:ext>
            </a:extLst>
          </p:cNvPr>
          <p:cNvGrpSpPr/>
          <p:nvPr/>
        </p:nvGrpSpPr>
        <p:grpSpPr>
          <a:xfrm>
            <a:off x="9456324" y="4813519"/>
            <a:ext cx="1972189" cy="1974885"/>
            <a:chOff x="9636311" y="2464758"/>
            <a:chExt cx="1972189" cy="1974885"/>
          </a:xfrm>
        </p:grpSpPr>
        <p:grpSp>
          <p:nvGrpSpPr>
            <p:cNvPr id="217" name="Group 51">
              <a:extLst>
                <a:ext uri="{FF2B5EF4-FFF2-40B4-BE49-F238E27FC236}">
                  <a16:creationId xmlns:a16="http://schemas.microsoft.com/office/drawing/2014/main" id="{BEE2570A-B66B-8470-7DD3-E015795E3C40}"/>
                </a:ext>
              </a:extLst>
            </p:cNvPr>
            <p:cNvGrpSpPr/>
            <p:nvPr/>
          </p:nvGrpSpPr>
          <p:grpSpPr>
            <a:xfrm>
              <a:off x="10283948" y="2464758"/>
              <a:ext cx="1324552" cy="1974885"/>
              <a:chOff x="1113220" y="4149080"/>
              <a:chExt cx="1516195" cy="1974885"/>
            </a:xfrm>
          </p:grpSpPr>
          <p:sp>
            <p:nvSpPr>
              <p:cNvPr id="221" name="TextBox 220">
                <a:extLst>
                  <a:ext uri="{FF2B5EF4-FFF2-40B4-BE49-F238E27FC236}">
                    <a16:creationId xmlns:a16="http://schemas.microsoft.com/office/drawing/2014/main" id="{F4D993B7-E79A-1133-9EDC-7BA948FFB8C7}"/>
                  </a:ext>
                </a:extLst>
              </p:cNvPr>
              <p:cNvSpPr txBox="1"/>
              <p:nvPr/>
            </p:nvSpPr>
            <p:spPr>
              <a:xfrm>
                <a:off x="1113220" y="4149080"/>
                <a:ext cx="1516195" cy="276999"/>
              </a:xfrm>
              <a:prstGeom prst="rect">
                <a:avLst/>
              </a:prstGeom>
              <a:noFill/>
            </p:spPr>
            <p:txBody>
              <a:bodyPr wrap="square" lIns="91440" tIns="45720" rIns="91440" bIns="45720" rtlCol="0" anchor="t">
                <a:spAutoFit/>
              </a:bodyPr>
              <a:lstStyle/>
              <a:p>
                <a:pPr marL="0" marR="0" lvl="0" indent="0" algn="l" defTabSz="914400">
                  <a:lnSpc>
                    <a:spcPct val="100000"/>
                  </a:lnSpc>
                  <a:spcBef>
                    <a:spcPts val="0"/>
                  </a:spcBef>
                  <a:spcAft>
                    <a:spcPts val="0"/>
                  </a:spcAft>
                  <a:buNone/>
                  <a:tabLst/>
                  <a:defRPr/>
                </a:pPr>
                <a:r>
                  <a:rPr lang="en-US" altLang="ko-KR" sz="1200" b="1" dirty="0">
                    <a:latin typeface="Arial"/>
                    <a:cs typeface="Arial"/>
                  </a:rPr>
                  <a:t>EDA</a:t>
                </a:r>
                <a:endParaRPr lang="en-US" altLang="ko-KR" dirty="0"/>
              </a:p>
            </p:txBody>
          </p:sp>
          <p:sp>
            <p:nvSpPr>
              <p:cNvPr id="222" name="TextBox 221">
                <a:extLst>
                  <a:ext uri="{FF2B5EF4-FFF2-40B4-BE49-F238E27FC236}">
                    <a16:creationId xmlns:a16="http://schemas.microsoft.com/office/drawing/2014/main" id="{8B199351-AED2-B2A0-D7C2-7FF72A8795DA}"/>
                  </a:ext>
                </a:extLst>
              </p:cNvPr>
              <p:cNvSpPr txBox="1"/>
              <p:nvPr/>
            </p:nvSpPr>
            <p:spPr>
              <a:xfrm>
                <a:off x="1113220" y="4369639"/>
                <a:ext cx="1516195" cy="1754326"/>
              </a:xfrm>
              <a:prstGeom prst="rect">
                <a:avLst/>
              </a:prstGeom>
              <a:noFill/>
            </p:spPr>
            <p:txBody>
              <a:bodyPr wrap="square" lIns="91440" tIns="45720" rIns="91440" bIns="45720" rtlCol="0" anchor="t">
                <a:spAutoFit/>
              </a:bodyPr>
              <a:lstStyle/>
              <a:p>
                <a:pPr>
                  <a:defRPr/>
                </a:pPr>
                <a:r>
                  <a:rPr lang="en-US" sz="1200" dirty="0">
                    <a:ea typeface="+mn-lt"/>
                    <a:cs typeface="+mn-lt"/>
                  </a:rPr>
                  <a:t>Analyzing the characteristics of the data, identifying outliers, and understanding relationships between variables.</a:t>
                </a:r>
                <a:endParaRPr lang="en-US" dirty="0"/>
              </a:p>
            </p:txBody>
          </p:sp>
        </p:grpSp>
        <p:grpSp>
          <p:nvGrpSpPr>
            <p:cNvPr id="218" name="Group 54">
              <a:extLst>
                <a:ext uri="{FF2B5EF4-FFF2-40B4-BE49-F238E27FC236}">
                  <a16:creationId xmlns:a16="http://schemas.microsoft.com/office/drawing/2014/main" id="{9B9970FB-E534-3B42-1215-6370A4585DB5}"/>
                </a:ext>
              </a:extLst>
            </p:cNvPr>
            <p:cNvGrpSpPr/>
            <p:nvPr/>
          </p:nvGrpSpPr>
          <p:grpSpPr>
            <a:xfrm>
              <a:off x="9636311" y="2522470"/>
              <a:ext cx="566802" cy="566802"/>
              <a:chOff x="465585" y="4206791"/>
              <a:chExt cx="566802" cy="566802"/>
            </a:xfrm>
          </p:grpSpPr>
          <p:sp>
            <p:nvSpPr>
              <p:cNvPr id="219" name="Oval 55">
                <a:extLst>
                  <a:ext uri="{FF2B5EF4-FFF2-40B4-BE49-F238E27FC236}">
                    <a16:creationId xmlns:a16="http://schemas.microsoft.com/office/drawing/2014/main" id="{9CF2893C-9E9F-21F8-752B-C629CEF2EC8F}"/>
                  </a:ext>
                </a:extLst>
              </p:cNvPr>
              <p:cNvSpPr/>
              <p:nvPr/>
            </p:nvSpPr>
            <p:spPr>
              <a:xfrm>
                <a:off x="465585" y="4206791"/>
                <a:ext cx="566802" cy="5668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20" name="TextBox 219">
                <a:extLst>
                  <a:ext uri="{FF2B5EF4-FFF2-40B4-BE49-F238E27FC236}">
                    <a16:creationId xmlns:a16="http://schemas.microsoft.com/office/drawing/2014/main" id="{E16B8A73-C644-7C5D-AE90-75BB776E6FF9}"/>
                  </a:ext>
                </a:extLst>
              </p:cNvPr>
              <p:cNvSpPr txBox="1"/>
              <p:nvPr/>
            </p:nvSpPr>
            <p:spPr>
              <a:xfrm>
                <a:off x="465585" y="4340806"/>
                <a:ext cx="56680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a:ln>
                      <a:noFill/>
                    </a:ln>
                    <a:solidFill>
                      <a:prstClr val="white"/>
                    </a:solidFill>
                    <a:effectLst/>
                    <a:uLnTx/>
                    <a:uFillTx/>
                    <a:latin typeface="Arial"/>
                    <a:cs typeface="Arial" pitchFamily="34" charset="0"/>
                  </a:rPr>
                  <a:t>03</a:t>
                </a:r>
                <a:endParaRPr kumimoji="0" lang="ko-KR" altLang="en-US" sz="2000" b="1" i="0" u="none" strike="noStrike" kern="1200" cap="none" spc="0" normalizeH="0" baseline="0" noProof="0">
                  <a:ln>
                    <a:noFill/>
                  </a:ln>
                  <a:solidFill>
                    <a:prstClr val="white"/>
                  </a:solidFill>
                  <a:effectLst/>
                  <a:uLnTx/>
                  <a:uFillTx/>
                  <a:latin typeface="Arial"/>
                  <a:cs typeface="Arial" pitchFamily="34" charset="0"/>
                </a:endParaRPr>
              </a:p>
            </p:txBody>
          </p:sp>
        </p:grpSp>
      </p:grpSp>
      <p:grpSp>
        <p:nvGrpSpPr>
          <p:cNvPr id="232" name="그룹 44">
            <a:extLst>
              <a:ext uri="{FF2B5EF4-FFF2-40B4-BE49-F238E27FC236}">
                <a16:creationId xmlns:a16="http://schemas.microsoft.com/office/drawing/2014/main" id="{506EFEF3-5A35-6B35-93C5-E4DB052B8C5A}"/>
              </a:ext>
            </a:extLst>
          </p:cNvPr>
          <p:cNvGrpSpPr/>
          <p:nvPr/>
        </p:nvGrpSpPr>
        <p:grpSpPr>
          <a:xfrm>
            <a:off x="4520603" y="4813519"/>
            <a:ext cx="2441915" cy="1967671"/>
            <a:chOff x="6508186" y="2464758"/>
            <a:chExt cx="2441915" cy="1967671"/>
          </a:xfrm>
        </p:grpSpPr>
        <p:grpSp>
          <p:nvGrpSpPr>
            <p:cNvPr id="225" name="Group 39">
              <a:extLst>
                <a:ext uri="{FF2B5EF4-FFF2-40B4-BE49-F238E27FC236}">
                  <a16:creationId xmlns:a16="http://schemas.microsoft.com/office/drawing/2014/main" id="{F0C6FA44-3B02-E541-D236-75D33C181231}"/>
                </a:ext>
              </a:extLst>
            </p:cNvPr>
            <p:cNvGrpSpPr/>
            <p:nvPr/>
          </p:nvGrpSpPr>
          <p:grpSpPr>
            <a:xfrm>
              <a:off x="7155823" y="2464758"/>
              <a:ext cx="1794278" cy="1967671"/>
              <a:chOff x="1113220" y="4149080"/>
              <a:chExt cx="2053884" cy="1967671"/>
            </a:xfrm>
          </p:grpSpPr>
          <p:sp>
            <p:nvSpPr>
              <p:cNvPr id="229" name="TextBox 228">
                <a:extLst>
                  <a:ext uri="{FF2B5EF4-FFF2-40B4-BE49-F238E27FC236}">
                    <a16:creationId xmlns:a16="http://schemas.microsoft.com/office/drawing/2014/main" id="{B6053D9E-70E2-7FD3-4972-786E97079284}"/>
                  </a:ext>
                </a:extLst>
              </p:cNvPr>
              <p:cNvSpPr txBox="1"/>
              <p:nvPr/>
            </p:nvSpPr>
            <p:spPr>
              <a:xfrm>
                <a:off x="1113220" y="4149080"/>
                <a:ext cx="1683475" cy="461665"/>
              </a:xfrm>
              <a:prstGeom prst="rect">
                <a:avLst/>
              </a:prstGeom>
              <a:noFill/>
            </p:spPr>
            <p:txBody>
              <a:bodyPr wrap="square" lIns="91440" tIns="45720" rIns="91440" bIns="45720" rtlCol="0" anchor="t">
                <a:spAutoFit/>
              </a:bodyPr>
              <a:lstStyle/>
              <a:p>
                <a:pPr>
                  <a:defRPr/>
                </a:pPr>
                <a:r>
                  <a:rPr lang="en-US" altLang="ko-KR" sz="1200" b="1" dirty="0">
                    <a:latin typeface="Arial"/>
                    <a:cs typeface="Arial"/>
                  </a:rPr>
                  <a:t>Results &amp; Communication</a:t>
                </a:r>
                <a:endParaRPr lang="en-US" altLang="ko-KR" dirty="0"/>
              </a:p>
            </p:txBody>
          </p:sp>
          <p:sp>
            <p:nvSpPr>
              <p:cNvPr id="231" name="TextBox 230">
                <a:extLst>
                  <a:ext uri="{FF2B5EF4-FFF2-40B4-BE49-F238E27FC236}">
                    <a16:creationId xmlns:a16="http://schemas.microsoft.com/office/drawing/2014/main" id="{4CF30049-3E85-AE38-9FA9-E4A4596AE7E3}"/>
                  </a:ext>
                </a:extLst>
              </p:cNvPr>
              <p:cNvSpPr txBox="1"/>
              <p:nvPr/>
            </p:nvSpPr>
            <p:spPr>
              <a:xfrm>
                <a:off x="1113220" y="4547091"/>
                <a:ext cx="2053884" cy="1569660"/>
              </a:xfrm>
              <a:prstGeom prst="rect">
                <a:avLst/>
              </a:prstGeom>
              <a:noFill/>
            </p:spPr>
            <p:txBody>
              <a:bodyPr wrap="square" lIns="91440" tIns="45720" rIns="91440" bIns="45720" rtlCol="0" anchor="t">
                <a:spAutoFit/>
              </a:bodyPr>
              <a:lstStyle/>
              <a:p>
                <a:pPr>
                  <a:defRPr/>
                </a:pPr>
                <a:r>
                  <a:rPr lang="en-US" sz="1200" dirty="0">
                    <a:ea typeface="+mn-lt"/>
                    <a:cs typeface="+mn-lt"/>
                  </a:rPr>
                  <a:t>Creating visualizations, reports, or presentations to present insights to stakeholders, enabling them to make informed decisions based on the data analysis.</a:t>
                </a:r>
                <a:endParaRPr lang="en-US" dirty="0"/>
              </a:p>
            </p:txBody>
          </p:sp>
        </p:grpSp>
        <p:grpSp>
          <p:nvGrpSpPr>
            <p:cNvPr id="226" name="Group 42">
              <a:extLst>
                <a:ext uri="{FF2B5EF4-FFF2-40B4-BE49-F238E27FC236}">
                  <a16:creationId xmlns:a16="http://schemas.microsoft.com/office/drawing/2014/main" id="{0A219DA4-2C1B-D2C3-CE50-897946A5F73A}"/>
                </a:ext>
              </a:extLst>
            </p:cNvPr>
            <p:cNvGrpSpPr/>
            <p:nvPr/>
          </p:nvGrpSpPr>
          <p:grpSpPr>
            <a:xfrm>
              <a:off x="6508186" y="2522470"/>
              <a:ext cx="566802" cy="566802"/>
              <a:chOff x="465585" y="4206791"/>
              <a:chExt cx="566802" cy="566802"/>
            </a:xfrm>
          </p:grpSpPr>
          <p:sp>
            <p:nvSpPr>
              <p:cNvPr id="227" name="Oval 43">
                <a:extLst>
                  <a:ext uri="{FF2B5EF4-FFF2-40B4-BE49-F238E27FC236}">
                    <a16:creationId xmlns:a16="http://schemas.microsoft.com/office/drawing/2014/main" id="{215C5171-033E-10FD-0593-9C26FAFCB607}"/>
                  </a:ext>
                </a:extLst>
              </p:cNvPr>
              <p:cNvSpPr/>
              <p:nvPr/>
            </p:nvSpPr>
            <p:spPr>
              <a:xfrm>
                <a:off x="465585" y="4206791"/>
                <a:ext cx="566802" cy="566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28" name="TextBox 227">
                <a:extLst>
                  <a:ext uri="{FF2B5EF4-FFF2-40B4-BE49-F238E27FC236}">
                    <a16:creationId xmlns:a16="http://schemas.microsoft.com/office/drawing/2014/main" id="{6F38730B-D1BC-5EAA-D17A-BB4C88875D8C}"/>
                  </a:ext>
                </a:extLst>
              </p:cNvPr>
              <p:cNvSpPr txBox="1"/>
              <p:nvPr/>
            </p:nvSpPr>
            <p:spPr>
              <a:xfrm>
                <a:off x="465585" y="4340806"/>
                <a:ext cx="56680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a:ln>
                      <a:noFill/>
                    </a:ln>
                    <a:solidFill>
                      <a:prstClr val="white"/>
                    </a:solidFill>
                    <a:effectLst/>
                    <a:uLnTx/>
                    <a:uFillTx/>
                    <a:latin typeface="Arial"/>
                    <a:cs typeface="Arial" pitchFamily="34" charset="0"/>
                  </a:rPr>
                  <a:t>05</a:t>
                </a:r>
                <a:endParaRPr kumimoji="0" lang="ko-KR" altLang="en-US" sz="2000" b="1" i="0" u="none" strike="noStrike" kern="1200" cap="none" spc="0" normalizeH="0" baseline="0" noProof="0">
                  <a:ln>
                    <a:noFill/>
                  </a:ln>
                  <a:solidFill>
                    <a:prstClr val="white"/>
                  </a:solidFill>
                  <a:effectLst/>
                  <a:uLnTx/>
                  <a:uFillTx/>
                  <a:latin typeface="Arial"/>
                  <a:cs typeface="Arial" pitchFamily="34" charset="0"/>
                </a:endParaRPr>
              </a:p>
            </p:txBody>
          </p:sp>
        </p:grpSp>
      </p:grpSp>
      <p:sp>
        <p:nvSpPr>
          <p:cNvPr id="234" name="TextBox 233">
            <a:extLst>
              <a:ext uri="{FF2B5EF4-FFF2-40B4-BE49-F238E27FC236}">
                <a16:creationId xmlns:a16="http://schemas.microsoft.com/office/drawing/2014/main" id="{D04CAFAF-DC4F-ED6D-DE13-D9140CAC0699}"/>
              </a:ext>
            </a:extLst>
          </p:cNvPr>
          <p:cNvSpPr txBox="1"/>
          <p:nvPr/>
        </p:nvSpPr>
        <p:spPr>
          <a:xfrm>
            <a:off x="6778531" y="1814397"/>
            <a:ext cx="4760518" cy="830997"/>
          </a:xfrm>
          <a:prstGeom prst="rect">
            <a:avLst/>
          </a:prstGeom>
          <a:noFill/>
        </p:spPr>
        <p:txBody>
          <a:bodyPr wrap="square" lIns="91440" tIns="45720" rIns="91440" bIns="45720" rtlCol="0" anchor="ctr">
            <a:spAutoFit/>
          </a:bodyPr>
          <a:lstStyle/>
          <a:p>
            <a:pPr>
              <a:defRPr/>
            </a:pPr>
            <a:r>
              <a:rPr lang="en-GB" altLang="ko-KR" sz="2400" dirty="0">
                <a:solidFill>
                  <a:srgbClr val="FF5030"/>
                </a:solidFill>
                <a:latin typeface="Arial"/>
                <a:cs typeface="Arial"/>
              </a:rPr>
              <a:t>5 Key Points of the DS Pathway for the Project</a:t>
            </a:r>
            <a:endParaRPr lang="en-US" altLang="ko-KR" dirty="0"/>
          </a:p>
        </p:txBody>
      </p:sp>
      <p:sp>
        <p:nvSpPr>
          <p:cNvPr id="238" name="Text Placeholder 1">
            <a:extLst>
              <a:ext uri="{FF2B5EF4-FFF2-40B4-BE49-F238E27FC236}">
                <a16:creationId xmlns:a16="http://schemas.microsoft.com/office/drawing/2014/main" id="{CD7219CC-665B-D6E9-3D3A-79FD6810AC32}"/>
              </a:ext>
            </a:extLst>
          </p:cNvPr>
          <p:cNvSpPr txBox="1">
            <a:spLocks/>
          </p:cNvSpPr>
          <p:nvPr/>
        </p:nvSpPr>
        <p:spPr>
          <a:xfrm>
            <a:off x="309401" y="885741"/>
            <a:ext cx="11573197" cy="724247"/>
          </a:xfrm>
          <a:prstGeom prst="rect">
            <a:avLst/>
          </a:prstGeom>
        </p:spPr>
        <p:txBody>
          <a:bodyPr lIns="91440" tIns="45720" rIns="91440" bIns="4572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cs typeface="Arial"/>
              </a:rPr>
              <a:t>DS Pathway</a:t>
            </a:r>
            <a:endParaRPr lang="en-US" dirty="0"/>
          </a:p>
        </p:txBody>
      </p:sp>
    </p:spTree>
    <p:extLst>
      <p:ext uri="{BB962C8B-B14F-4D97-AF65-F5344CB8AC3E}">
        <p14:creationId xmlns:p14="http://schemas.microsoft.com/office/powerpoint/2010/main" val="1930192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B26FB2F-433B-6B7F-7C5C-C7EA65F4877B}"/>
              </a:ext>
            </a:extLst>
          </p:cNvPr>
          <p:cNvCxnSpPr>
            <a:cxnSpLocks/>
          </p:cNvCxnSpPr>
          <p:nvPr/>
        </p:nvCxnSpPr>
        <p:spPr>
          <a:xfrm>
            <a:off x="0" y="204774"/>
            <a:ext cx="12192000" cy="0"/>
          </a:xfrm>
          <a:prstGeom prst="line">
            <a:avLst/>
          </a:prstGeom>
          <a:ln w="3175">
            <a:solidFill>
              <a:schemeClr val="accent6"/>
            </a:solidFill>
          </a:ln>
        </p:spPr>
        <p:style>
          <a:lnRef idx="1">
            <a:schemeClr val="accent2"/>
          </a:lnRef>
          <a:fillRef idx="0">
            <a:schemeClr val="accent2"/>
          </a:fillRef>
          <a:effectRef idx="0">
            <a:schemeClr val="accent2"/>
          </a:effectRef>
          <a:fontRef idx="minor">
            <a:schemeClr val="tx1"/>
          </a:fontRef>
        </p:style>
      </p:cxnSp>
      <p:sp>
        <p:nvSpPr>
          <p:cNvPr id="6" name="Oval 5">
            <a:extLst>
              <a:ext uri="{FF2B5EF4-FFF2-40B4-BE49-F238E27FC236}">
                <a16:creationId xmlns:a16="http://schemas.microsoft.com/office/drawing/2014/main" id="{10F4747F-B279-2F1A-CFDC-6BA94EE163A7}"/>
              </a:ext>
            </a:extLst>
          </p:cNvPr>
          <p:cNvSpPr/>
          <p:nvPr/>
        </p:nvSpPr>
        <p:spPr>
          <a:xfrm>
            <a:off x="1577697" y="149331"/>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651979B8-EDF9-1007-7531-9571D6DBE1D4}"/>
              </a:ext>
            </a:extLst>
          </p:cNvPr>
          <p:cNvSpPr txBox="1"/>
          <p:nvPr/>
        </p:nvSpPr>
        <p:spPr>
          <a:xfrm>
            <a:off x="1025319" y="222247"/>
            <a:ext cx="123912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Introduction &amp; Motivation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8" name="Oval 7">
            <a:extLst>
              <a:ext uri="{FF2B5EF4-FFF2-40B4-BE49-F238E27FC236}">
                <a16:creationId xmlns:a16="http://schemas.microsoft.com/office/drawing/2014/main" id="{83EFFE6D-37F1-8B59-F333-6C7CE51FCD76}"/>
              </a:ext>
            </a:extLst>
          </p:cNvPr>
          <p:cNvSpPr/>
          <p:nvPr/>
        </p:nvSpPr>
        <p:spPr>
          <a:xfrm>
            <a:off x="2673373" y="13794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Oval 8">
            <a:extLst>
              <a:ext uri="{FF2B5EF4-FFF2-40B4-BE49-F238E27FC236}">
                <a16:creationId xmlns:a16="http://schemas.microsoft.com/office/drawing/2014/main" id="{AF4C9C73-59C6-85C5-8E01-9111C88295CB}"/>
              </a:ext>
            </a:extLst>
          </p:cNvPr>
          <p:cNvSpPr/>
          <p:nvPr/>
        </p:nvSpPr>
        <p:spPr>
          <a:xfrm>
            <a:off x="3769049" y="126145"/>
            <a:ext cx="144000" cy="144000"/>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Oval 9">
            <a:extLst>
              <a:ext uri="{FF2B5EF4-FFF2-40B4-BE49-F238E27FC236}">
                <a16:creationId xmlns:a16="http://schemas.microsoft.com/office/drawing/2014/main" id="{D6DACFF5-AC7D-BBDA-5B03-2D9B8562EE3C}"/>
              </a:ext>
            </a:extLst>
          </p:cNvPr>
          <p:cNvSpPr/>
          <p:nvPr/>
        </p:nvSpPr>
        <p:spPr>
          <a:xfrm>
            <a:off x="4864725" y="129832"/>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accent5"/>
              </a:solidFill>
            </a:endParaRPr>
          </a:p>
        </p:txBody>
      </p:sp>
      <p:sp>
        <p:nvSpPr>
          <p:cNvPr id="11" name="Oval 10">
            <a:extLst>
              <a:ext uri="{FF2B5EF4-FFF2-40B4-BE49-F238E27FC236}">
                <a16:creationId xmlns:a16="http://schemas.microsoft.com/office/drawing/2014/main" id="{19D32EA5-F8E5-C54D-44B9-2AC84B90EED3}"/>
              </a:ext>
            </a:extLst>
          </p:cNvPr>
          <p:cNvSpPr/>
          <p:nvPr/>
        </p:nvSpPr>
        <p:spPr>
          <a:xfrm>
            <a:off x="5960401" y="128654"/>
            <a:ext cx="144000" cy="14400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Oval 11">
            <a:extLst>
              <a:ext uri="{FF2B5EF4-FFF2-40B4-BE49-F238E27FC236}">
                <a16:creationId xmlns:a16="http://schemas.microsoft.com/office/drawing/2014/main" id="{C96BB8FB-AAB5-D196-E14B-2A2A8545474D}"/>
              </a:ext>
            </a:extLst>
          </p:cNvPr>
          <p:cNvSpPr/>
          <p:nvPr/>
        </p:nvSpPr>
        <p:spPr>
          <a:xfrm>
            <a:off x="7056077" y="125208"/>
            <a:ext cx="144000" cy="14400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Oval 12">
            <a:extLst>
              <a:ext uri="{FF2B5EF4-FFF2-40B4-BE49-F238E27FC236}">
                <a16:creationId xmlns:a16="http://schemas.microsoft.com/office/drawing/2014/main" id="{6A6C0B3A-8207-32FE-1A8F-54D875F140EF}"/>
              </a:ext>
            </a:extLst>
          </p:cNvPr>
          <p:cNvSpPr/>
          <p:nvPr/>
        </p:nvSpPr>
        <p:spPr>
          <a:xfrm>
            <a:off x="8151753" y="126586"/>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Oval 13">
            <a:extLst>
              <a:ext uri="{FF2B5EF4-FFF2-40B4-BE49-F238E27FC236}">
                <a16:creationId xmlns:a16="http://schemas.microsoft.com/office/drawing/2014/main" id="{9353A497-BB36-C70D-6050-C1169BFE33BE}"/>
              </a:ext>
            </a:extLst>
          </p:cNvPr>
          <p:cNvSpPr/>
          <p:nvPr/>
        </p:nvSpPr>
        <p:spPr>
          <a:xfrm>
            <a:off x="9247429" y="121135"/>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Oval 14">
            <a:extLst>
              <a:ext uri="{FF2B5EF4-FFF2-40B4-BE49-F238E27FC236}">
                <a16:creationId xmlns:a16="http://schemas.microsoft.com/office/drawing/2014/main" id="{300F81D0-F055-D28C-B31E-14E5937C29E9}"/>
              </a:ext>
            </a:extLst>
          </p:cNvPr>
          <p:cNvSpPr/>
          <p:nvPr/>
        </p:nvSpPr>
        <p:spPr>
          <a:xfrm>
            <a:off x="10343105" y="114082"/>
            <a:ext cx="144000" cy="144000"/>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a:extLst>
              <a:ext uri="{FF2B5EF4-FFF2-40B4-BE49-F238E27FC236}">
                <a16:creationId xmlns:a16="http://schemas.microsoft.com/office/drawing/2014/main" id="{9ED4FC5D-F390-961F-2306-782A924262F7}"/>
              </a:ext>
            </a:extLst>
          </p:cNvPr>
          <p:cNvSpPr txBox="1"/>
          <p:nvPr/>
        </p:nvSpPr>
        <p:spPr>
          <a:xfrm>
            <a:off x="2136002" y="219078"/>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Problem Statement</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E99047A1-FE60-5423-1F79-26634D784477}"/>
              </a:ext>
            </a:extLst>
          </p:cNvPr>
          <p:cNvSpPr txBox="1"/>
          <p:nvPr/>
        </p:nvSpPr>
        <p:spPr>
          <a:xfrm>
            <a:off x="3280800" y="227960"/>
            <a:ext cx="111568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Project Objective</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54744901-85C4-5CFD-EE45-5B643037BFE5}"/>
              </a:ext>
            </a:extLst>
          </p:cNvPr>
          <p:cNvSpPr txBox="1"/>
          <p:nvPr/>
        </p:nvSpPr>
        <p:spPr>
          <a:xfrm>
            <a:off x="4510099" y="227568"/>
            <a:ext cx="876095" cy="4154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Scope &amp; Domain</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20" name="TextBox 19">
            <a:extLst>
              <a:ext uri="{FF2B5EF4-FFF2-40B4-BE49-F238E27FC236}">
                <a16:creationId xmlns:a16="http://schemas.microsoft.com/office/drawing/2014/main" id="{94D0445E-E3EB-09DD-7824-210FB46EEFC8}"/>
              </a:ext>
            </a:extLst>
          </p:cNvPr>
          <p:cNvSpPr txBox="1"/>
          <p:nvPr/>
        </p:nvSpPr>
        <p:spPr>
          <a:xfrm>
            <a:off x="6516841" y="225773"/>
            <a:ext cx="123912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1"/>
                </a:solidFill>
                <a:effectLst/>
                <a:uLnTx/>
                <a:uFillTx/>
                <a:latin typeface="Arial"/>
                <a:cs typeface="Arial"/>
              </a:rPr>
              <a:t>Dataset</a:t>
            </a:r>
            <a:endParaRPr lang="ko-KR" altLang="en-US" sz="1050" i="0" u="none" strike="noStrike" kern="1200" cap="none" spc="0" normalizeH="0" baseline="0" noProof="0">
              <a:ln>
                <a:noFill/>
              </a:ln>
              <a:solidFill>
                <a:schemeClr val="accent1"/>
              </a:solidFill>
              <a:effectLst/>
              <a:uLnTx/>
              <a:uFillTx/>
              <a:latin typeface="Arial"/>
              <a:cs typeface="Arial"/>
            </a:endParaRPr>
          </a:p>
        </p:txBody>
      </p:sp>
      <p:sp>
        <p:nvSpPr>
          <p:cNvPr id="21" name="TextBox 20">
            <a:extLst>
              <a:ext uri="{FF2B5EF4-FFF2-40B4-BE49-F238E27FC236}">
                <a16:creationId xmlns:a16="http://schemas.microsoft.com/office/drawing/2014/main" id="{0B49A1C0-20AB-812D-B384-CF4C52D3108D}"/>
              </a:ext>
            </a:extLst>
          </p:cNvPr>
          <p:cNvSpPr txBox="1"/>
          <p:nvPr/>
        </p:nvSpPr>
        <p:spPr>
          <a:xfrm>
            <a:off x="7607683" y="224881"/>
            <a:ext cx="123912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Collaborator / End User</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22" name="TextBox 21">
            <a:extLst>
              <a:ext uri="{FF2B5EF4-FFF2-40B4-BE49-F238E27FC236}">
                <a16:creationId xmlns:a16="http://schemas.microsoft.com/office/drawing/2014/main" id="{C20B57CF-9037-C54F-EDE2-D9F6DAC26B58}"/>
              </a:ext>
            </a:extLst>
          </p:cNvPr>
          <p:cNvSpPr txBox="1"/>
          <p:nvPr/>
        </p:nvSpPr>
        <p:spPr>
          <a:xfrm>
            <a:off x="8707643" y="222908"/>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EDA</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23" name="TextBox 22">
            <a:extLst>
              <a:ext uri="{FF2B5EF4-FFF2-40B4-BE49-F238E27FC236}">
                <a16:creationId xmlns:a16="http://schemas.microsoft.com/office/drawing/2014/main" id="{FCB76138-C019-42C7-0055-DAAC6B4E1610}"/>
              </a:ext>
            </a:extLst>
          </p:cNvPr>
          <p:cNvSpPr txBox="1"/>
          <p:nvPr/>
        </p:nvSpPr>
        <p:spPr>
          <a:xfrm>
            <a:off x="9804969" y="216346"/>
            <a:ext cx="123912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6"/>
                </a:solidFill>
                <a:effectLst/>
                <a:uLnTx/>
                <a:uFillTx/>
                <a:latin typeface="Arial"/>
                <a:cs typeface="Arial" pitchFamily="34" charset="0"/>
              </a:rPr>
              <a:t>Conclusion</a:t>
            </a:r>
            <a:endParaRPr kumimoji="0" lang="ko-KR" altLang="en-US" sz="1050" i="0" u="none" strike="noStrike" kern="1200" cap="none" spc="0" normalizeH="0" baseline="0" noProof="0" dirty="0">
              <a:ln>
                <a:noFill/>
              </a:ln>
              <a:solidFill>
                <a:schemeClr val="accent6"/>
              </a:solidFill>
              <a:effectLst/>
              <a:uLnTx/>
              <a:uFillTx/>
              <a:latin typeface="Arial"/>
              <a:cs typeface="Arial" pitchFamily="34" charset="0"/>
            </a:endParaRPr>
          </a:p>
        </p:txBody>
      </p:sp>
      <p:sp>
        <p:nvSpPr>
          <p:cNvPr id="39" name="그래픽 7">
            <a:extLst>
              <a:ext uri="{FF2B5EF4-FFF2-40B4-BE49-F238E27FC236}">
                <a16:creationId xmlns:a16="http://schemas.microsoft.com/office/drawing/2014/main" id="{BE979A95-C115-1773-B803-A0C18C4936BE}"/>
              </a:ext>
            </a:extLst>
          </p:cNvPr>
          <p:cNvSpPr/>
          <p:nvPr/>
        </p:nvSpPr>
        <p:spPr>
          <a:xfrm rot="10800000">
            <a:off x="9479658" y="4708275"/>
            <a:ext cx="1411476" cy="858024"/>
          </a:xfrm>
          <a:custGeom>
            <a:avLst/>
            <a:gdLst>
              <a:gd name="connsiteX0" fmla="*/ 0 w 1216866"/>
              <a:gd name="connsiteY0" fmla="*/ 155025 h 739722"/>
              <a:gd name="connsiteX1" fmla="*/ 842772 w 1216866"/>
              <a:gd name="connsiteY1" fmla="*/ 155025 h 739722"/>
              <a:gd name="connsiteX2" fmla="*/ 804672 w 1216866"/>
              <a:gd name="connsiteY2" fmla="*/ 42535 h 739722"/>
              <a:gd name="connsiteX3" fmla="*/ 877062 w 1216866"/>
              <a:gd name="connsiteY3" fmla="*/ 12531 h 739722"/>
              <a:gd name="connsiteX4" fmla="*/ 1204436 w 1216866"/>
              <a:gd name="connsiteY4" fmla="*/ 339905 h 739722"/>
              <a:gd name="connsiteX5" fmla="*/ 1204436 w 1216866"/>
              <a:gd name="connsiteY5" fmla="*/ 399913 h 739722"/>
              <a:gd name="connsiteX6" fmla="*/ 877062 w 1216866"/>
              <a:gd name="connsiteY6" fmla="*/ 727192 h 739722"/>
              <a:gd name="connsiteX7" fmla="*/ 804672 w 1216866"/>
              <a:gd name="connsiteY7" fmla="*/ 697188 h 739722"/>
              <a:gd name="connsiteX8" fmla="*/ 842772 w 1216866"/>
              <a:gd name="connsiteY8" fmla="*/ 584698 h 739722"/>
              <a:gd name="connsiteX9" fmla="*/ 0 w 1216866"/>
              <a:gd name="connsiteY9" fmla="*/ 584698 h 739722"/>
              <a:gd name="connsiteX10" fmla="*/ 0 w 1216866"/>
              <a:gd name="connsiteY10" fmla="*/ 155025 h 739722"/>
              <a:gd name="connsiteX11" fmla="*/ 0 w 1216866"/>
              <a:gd name="connsiteY11" fmla="*/ 155025 h 73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6866" h="739722">
                <a:moveTo>
                  <a:pt x="0" y="155025"/>
                </a:moveTo>
                <a:lnTo>
                  <a:pt x="842772" y="155025"/>
                </a:lnTo>
                <a:lnTo>
                  <a:pt x="804672" y="42535"/>
                </a:lnTo>
                <a:cubicBezTo>
                  <a:pt x="804672" y="4720"/>
                  <a:pt x="850392" y="-14234"/>
                  <a:pt x="877062" y="12531"/>
                </a:cubicBezTo>
                <a:lnTo>
                  <a:pt x="1204436" y="339905"/>
                </a:lnTo>
                <a:cubicBezTo>
                  <a:pt x="1221010" y="356479"/>
                  <a:pt x="1221010" y="383339"/>
                  <a:pt x="1204436" y="399913"/>
                </a:cubicBezTo>
                <a:lnTo>
                  <a:pt x="877062" y="727192"/>
                </a:lnTo>
                <a:cubicBezTo>
                  <a:pt x="850297" y="753957"/>
                  <a:pt x="804672" y="735002"/>
                  <a:pt x="804672" y="697188"/>
                </a:cubicBezTo>
                <a:lnTo>
                  <a:pt x="842772" y="584698"/>
                </a:lnTo>
                <a:lnTo>
                  <a:pt x="0" y="584698"/>
                </a:lnTo>
                <a:lnTo>
                  <a:pt x="0" y="155025"/>
                </a:lnTo>
                <a:lnTo>
                  <a:pt x="0" y="15502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4" name="Rectangle 36">
            <a:extLst>
              <a:ext uri="{FF2B5EF4-FFF2-40B4-BE49-F238E27FC236}">
                <a16:creationId xmlns:a16="http://schemas.microsoft.com/office/drawing/2014/main" id="{032CDF83-13C9-870B-0416-4FF27E265470}"/>
              </a:ext>
            </a:extLst>
          </p:cNvPr>
          <p:cNvSpPr/>
          <p:nvPr/>
        </p:nvSpPr>
        <p:spPr>
          <a:xfrm>
            <a:off x="2934567" y="2413859"/>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5" name="Oval 35">
            <a:extLst>
              <a:ext uri="{FF2B5EF4-FFF2-40B4-BE49-F238E27FC236}">
                <a16:creationId xmlns:a16="http://schemas.microsoft.com/office/drawing/2014/main" id="{FEB9FCB7-8848-7DD2-5306-297A01674E0E}"/>
              </a:ext>
            </a:extLst>
          </p:cNvPr>
          <p:cNvSpPr/>
          <p:nvPr/>
        </p:nvSpPr>
        <p:spPr>
          <a:xfrm>
            <a:off x="8833409" y="4774368"/>
            <a:ext cx="575664" cy="725838"/>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5" name="TextBox 24">
            <a:extLst>
              <a:ext uri="{FF2B5EF4-FFF2-40B4-BE49-F238E27FC236}">
                <a16:creationId xmlns:a16="http://schemas.microsoft.com/office/drawing/2014/main" id="{E84461ED-E2B8-AF8F-D94A-3BCDBCAEA807}"/>
              </a:ext>
            </a:extLst>
          </p:cNvPr>
          <p:cNvSpPr txBox="1"/>
          <p:nvPr/>
        </p:nvSpPr>
        <p:spPr>
          <a:xfrm>
            <a:off x="5564876" y="228203"/>
            <a:ext cx="969074"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i="0" u="none" strike="noStrike" kern="1200" cap="none" spc="0" normalizeH="0" baseline="0" noProof="0" dirty="0">
                <a:ln>
                  <a:noFill/>
                </a:ln>
                <a:solidFill>
                  <a:schemeClr val="accent2"/>
                </a:solidFill>
                <a:effectLst/>
                <a:uLnTx/>
                <a:uFillTx/>
                <a:latin typeface="Arial"/>
                <a:cs typeface="Arial"/>
              </a:rPr>
              <a:t>DS Pathway</a:t>
            </a:r>
            <a:endParaRPr lang="ko-KR" altLang="en-US" sz="1050" i="0" u="none" strike="noStrike" kern="1200" cap="none" spc="0" normalizeH="0" baseline="0" noProof="0">
              <a:ln>
                <a:noFill/>
              </a:ln>
              <a:solidFill>
                <a:schemeClr val="accent2"/>
              </a:solidFill>
              <a:effectLst/>
              <a:uLnTx/>
              <a:uFillTx/>
              <a:latin typeface="Arial"/>
              <a:cs typeface="Arial"/>
            </a:endParaRPr>
          </a:p>
        </p:txBody>
      </p:sp>
      <p:sp>
        <p:nvSpPr>
          <p:cNvPr id="3" name="Text Placeholder 1">
            <a:extLst>
              <a:ext uri="{FF2B5EF4-FFF2-40B4-BE49-F238E27FC236}">
                <a16:creationId xmlns:a16="http://schemas.microsoft.com/office/drawing/2014/main" id="{9FAA05E2-2209-4157-E646-FEE7C7F131C8}"/>
              </a:ext>
            </a:extLst>
          </p:cNvPr>
          <p:cNvSpPr txBox="1">
            <a:spLocks/>
          </p:cNvSpPr>
          <p:nvPr/>
        </p:nvSpPr>
        <p:spPr>
          <a:xfrm>
            <a:off x="4077648" y="572590"/>
            <a:ext cx="4548184" cy="745123"/>
          </a:xfrm>
          <a:prstGeom prst="rect">
            <a:avLst/>
          </a:prstGeom>
        </p:spPr>
        <p:txBody>
          <a:bodyPr lIns="91440" tIns="45720" rIns="91440" bIns="4572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cs typeface="Arial"/>
              </a:rPr>
              <a:t>Dataset</a:t>
            </a:r>
            <a:endParaRPr lang="en-US" dirty="0"/>
          </a:p>
        </p:txBody>
      </p:sp>
      <p:pic>
        <p:nvPicPr>
          <p:cNvPr id="19" name="Picture 23" descr="Table&#10;&#10;Description automatically generated">
            <a:extLst>
              <a:ext uri="{FF2B5EF4-FFF2-40B4-BE49-F238E27FC236}">
                <a16:creationId xmlns:a16="http://schemas.microsoft.com/office/drawing/2014/main" id="{A44E2287-05AF-5EAA-BD47-A75F1782E939}"/>
              </a:ext>
            </a:extLst>
          </p:cNvPr>
          <p:cNvPicPr>
            <a:picLocks noChangeAspect="1"/>
          </p:cNvPicPr>
          <p:nvPr/>
        </p:nvPicPr>
        <p:blipFill>
          <a:blip r:embed="rId2"/>
          <a:stretch>
            <a:fillRect/>
          </a:stretch>
        </p:blipFill>
        <p:spPr>
          <a:xfrm>
            <a:off x="674318" y="1465066"/>
            <a:ext cx="3171172" cy="3144990"/>
          </a:xfrm>
          <a:prstGeom prst="rect">
            <a:avLst/>
          </a:prstGeom>
        </p:spPr>
      </p:pic>
      <p:sp>
        <p:nvSpPr>
          <p:cNvPr id="26" name="TextBox 25">
            <a:extLst>
              <a:ext uri="{FF2B5EF4-FFF2-40B4-BE49-F238E27FC236}">
                <a16:creationId xmlns:a16="http://schemas.microsoft.com/office/drawing/2014/main" id="{7BAE7AF8-875F-0585-4069-B4EF06A52332}"/>
              </a:ext>
            </a:extLst>
          </p:cNvPr>
          <p:cNvSpPr txBox="1"/>
          <p:nvPr/>
        </p:nvSpPr>
        <p:spPr>
          <a:xfrm>
            <a:off x="919829" y="4731365"/>
            <a:ext cx="2128305" cy="830997"/>
          </a:xfrm>
          <a:prstGeom prst="rect">
            <a:avLst/>
          </a:prstGeom>
          <a:noFill/>
        </p:spPr>
        <p:txBody>
          <a:bodyPr wrap="square" lIns="91440" tIns="45720" rIns="91440" bIns="45720" rtlCol="0" anchor="t">
            <a:spAutoFit/>
          </a:bodyPr>
          <a:lstStyle/>
          <a:p>
            <a:pPr marL="171450" indent="-171450">
              <a:buFont typeface="Arial"/>
              <a:buChar char="•"/>
              <a:defRPr/>
            </a:pPr>
            <a:r>
              <a:rPr lang="en-US" sz="1600" b="1" dirty="0">
                <a:cs typeface="Arial"/>
              </a:rPr>
              <a:t>19 Variables</a:t>
            </a:r>
          </a:p>
          <a:p>
            <a:pPr marL="171450" indent="-171450">
              <a:buFont typeface="Arial"/>
              <a:buChar char="•"/>
              <a:defRPr/>
            </a:pPr>
            <a:r>
              <a:rPr lang="en-US" sz="1600" b="1" dirty="0">
                <a:cs typeface="Arial"/>
              </a:rPr>
              <a:t>992 Observations</a:t>
            </a:r>
          </a:p>
          <a:p>
            <a:pPr marL="171450" indent="-171450">
              <a:buFont typeface="Arial"/>
              <a:buChar char="•"/>
              <a:defRPr/>
            </a:pPr>
            <a:r>
              <a:rPr lang="en-US" sz="1600" b="1" dirty="0">
                <a:cs typeface="Arial"/>
              </a:rPr>
              <a:t>408 KB in Size</a:t>
            </a:r>
          </a:p>
        </p:txBody>
      </p:sp>
      <p:sp>
        <p:nvSpPr>
          <p:cNvPr id="27" name="TextBox 26">
            <a:extLst>
              <a:ext uri="{FF2B5EF4-FFF2-40B4-BE49-F238E27FC236}">
                <a16:creationId xmlns:a16="http://schemas.microsoft.com/office/drawing/2014/main" id="{303AA73B-7DAF-C3C3-EA90-F1B478FCB6A2}"/>
              </a:ext>
            </a:extLst>
          </p:cNvPr>
          <p:cNvSpPr txBox="1"/>
          <p:nvPr/>
        </p:nvSpPr>
        <p:spPr>
          <a:xfrm>
            <a:off x="982458" y="5848268"/>
            <a:ext cx="2128305" cy="307777"/>
          </a:xfrm>
          <a:prstGeom prst="rect">
            <a:avLst/>
          </a:prstGeom>
          <a:noFill/>
        </p:spPr>
        <p:txBody>
          <a:bodyPr wrap="square" lIns="91440" tIns="45720" rIns="91440" bIns="45720" rtlCol="0" anchor="t">
            <a:spAutoFit/>
          </a:bodyPr>
          <a:lstStyle/>
          <a:p>
            <a:pPr>
              <a:defRPr/>
            </a:pPr>
            <a:r>
              <a:rPr lang="en-US" sz="1400" b="1" dirty="0">
                <a:cs typeface="Arial"/>
              </a:rPr>
              <a:t>Source</a:t>
            </a:r>
            <a:r>
              <a:rPr lang="en-US" sz="1400" dirty="0">
                <a:cs typeface="Arial"/>
              </a:rPr>
              <a:t>: Kaggle.com</a:t>
            </a:r>
            <a:endParaRPr lang="en-US" sz="1400" b="1" dirty="0">
              <a:cs typeface="Arial"/>
            </a:endParaRPr>
          </a:p>
        </p:txBody>
      </p:sp>
      <p:sp>
        <p:nvSpPr>
          <p:cNvPr id="29" name="Rectangle 28">
            <a:extLst>
              <a:ext uri="{FF2B5EF4-FFF2-40B4-BE49-F238E27FC236}">
                <a16:creationId xmlns:a16="http://schemas.microsoft.com/office/drawing/2014/main" id="{DB85B417-9DFF-92EB-4477-9AE4EFF9D5CB}"/>
              </a:ext>
            </a:extLst>
          </p:cNvPr>
          <p:cNvSpPr/>
          <p:nvPr/>
        </p:nvSpPr>
        <p:spPr>
          <a:xfrm>
            <a:off x="4288478" y="1661488"/>
            <a:ext cx="6155461" cy="811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TextBox 30">
            <a:extLst>
              <a:ext uri="{FF2B5EF4-FFF2-40B4-BE49-F238E27FC236}">
                <a16:creationId xmlns:a16="http://schemas.microsoft.com/office/drawing/2014/main" id="{0EAD98D9-1F06-E978-03B3-0CE42AC0ED4A}"/>
              </a:ext>
            </a:extLst>
          </p:cNvPr>
          <p:cNvSpPr txBox="1"/>
          <p:nvPr/>
        </p:nvSpPr>
        <p:spPr>
          <a:xfrm>
            <a:off x="5026315" y="1755656"/>
            <a:ext cx="5215605" cy="338554"/>
          </a:xfrm>
          <a:prstGeom prst="rect">
            <a:avLst/>
          </a:prstGeom>
          <a:noFill/>
        </p:spPr>
        <p:txBody>
          <a:bodyPr wrap="square" lIns="91440" tIns="45720" rIns="91440" bIns="45720" rtlCol="0" anchor="t">
            <a:spAutoFit/>
          </a:bodyPr>
          <a:lstStyle/>
          <a:p>
            <a:pPr algn="just">
              <a:defRPr/>
            </a:pPr>
            <a:r>
              <a:rPr lang="en-US" altLang="ko-KR" sz="1600" dirty="0">
                <a:latin typeface="Arial"/>
                <a:cs typeface="Arial"/>
              </a:rPr>
              <a:t>17 Categorical Features &amp; 2 Numerical Features</a:t>
            </a:r>
            <a:endParaRPr lang="en-US" altLang="ko-KR" sz="1600" b="0" i="0" u="none" strike="noStrike" kern="1200" cap="none" spc="0" normalizeH="0" baseline="0" noProof="0" dirty="0">
              <a:ln>
                <a:noFill/>
              </a:ln>
              <a:effectLst/>
              <a:uLnTx/>
              <a:uFillTx/>
              <a:latin typeface="Arial"/>
              <a:cs typeface="Arial"/>
            </a:endParaRPr>
          </a:p>
        </p:txBody>
      </p:sp>
      <p:sp>
        <p:nvSpPr>
          <p:cNvPr id="33" name="TextBox 32">
            <a:extLst>
              <a:ext uri="{FF2B5EF4-FFF2-40B4-BE49-F238E27FC236}">
                <a16:creationId xmlns:a16="http://schemas.microsoft.com/office/drawing/2014/main" id="{5CA792F7-2C76-182D-AB6D-364B96C5CAA4}"/>
              </a:ext>
            </a:extLst>
          </p:cNvPr>
          <p:cNvSpPr txBox="1"/>
          <p:nvPr/>
        </p:nvSpPr>
        <p:spPr>
          <a:xfrm>
            <a:off x="3720845" y="1556178"/>
            <a:ext cx="1233396" cy="1015663"/>
          </a:xfrm>
          <a:prstGeom prst="rect">
            <a:avLst/>
          </a:prstGeom>
          <a:noFill/>
        </p:spPr>
        <p:txBody>
          <a:bodyPr wrap="square" rtlCol="0">
            <a:spAutoFit/>
          </a:bodyPr>
          <a:lstStyle/>
          <a:p>
            <a:r>
              <a:rPr lang="en-MY" sz="6000" dirty="0">
                <a:solidFill>
                  <a:schemeClr val="bg1">
                    <a:lumMod val="95000"/>
                  </a:schemeClr>
                </a:solidFill>
              </a:rPr>
              <a:t>1</a:t>
            </a:r>
          </a:p>
        </p:txBody>
      </p:sp>
      <p:sp>
        <p:nvSpPr>
          <p:cNvPr id="38" name="Rectangle 37">
            <a:extLst>
              <a:ext uri="{FF2B5EF4-FFF2-40B4-BE49-F238E27FC236}">
                <a16:creationId xmlns:a16="http://schemas.microsoft.com/office/drawing/2014/main" id="{AB4E1DB1-C28D-4223-6C6E-3DA2D5853EAE}"/>
              </a:ext>
            </a:extLst>
          </p:cNvPr>
          <p:cNvSpPr/>
          <p:nvPr/>
        </p:nvSpPr>
        <p:spPr>
          <a:xfrm>
            <a:off x="4726889" y="2778392"/>
            <a:ext cx="6155461" cy="811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0" name="TextBox 39">
            <a:extLst>
              <a:ext uri="{FF2B5EF4-FFF2-40B4-BE49-F238E27FC236}">
                <a16:creationId xmlns:a16="http://schemas.microsoft.com/office/drawing/2014/main" id="{329684A6-DBA3-0BB3-F1B6-61A8CA28F7C9}"/>
              </a:ext>
            </a:extLst>
          </p:cNvPr>
          <p:cNvSpPr txBox="1"/>
          <p:nvPr/>
        </p:nvSpPr>
        <p:spPr>
          <a:xfrm>
            <a:off x="5464726" y="2872559"/>
            <a:ext cx="5215605" cy="338554"/>
          </a:xfrm>
          <a:prstGeom prst="rect">
            <a:avLst/>
          </a:prstGeom>
          <a:noFill/>
        </p:spPr>
        <p:txBody>
          <a:bodyPr wrap="square" lIns="91440" tIns="45720" rIns="91440" bIns="45720" rtlCol="0" anchor="t">
            <a:spAutoFit/>
          </a:bodyPr>
          <a:lstStyle/>
          <a:p>
            <a:pPr algn="just">
              <a:defRPr/>
            </a:pPr>
            <a:r>
              <a:rPr lang="en-US" sz="1600" dirty="0">
                <a:ea typeface="+mn-lt"/>
                <a:cs typeface="+mn-lt"/>
              </a:rPr>
              <a:t>18 Variables have missing value problem</a:t>
            </a:r>
            <a:endParaRPr lang="en-US" dirty="0"/>
          </a:p>
        </p:txBody>
      </p:sp>
      <p:sp>
        <p:nvSpPr>
          <p:cNvPr id="41" name="TextBox 40">
            <a:extLst>
              <a:ext uri="{FF2B5EF4-FFF2-40B4-BE49-F238E27FC236}">
                <a16:creationId xmlns:a16="http://schemas.microsoft.com/office/drawing/2014/main" id="{D57C3136-CA30-2121-26F8-FBB7C9DE9AD9}"/>
              </a:ext>
            </a:extLst>
          </p:cNvPr>
          <p:cNvSpPr txBox="1"/>
          <p:nvPr/>
        </p:nvSpPr>
        <p:spPr>
          <a:xfrm>
            <a:off x="4159256" y="2673081"/>
            <a:ext cx="1233396" cy="1015663"/>
          </a:xfrm>
          <a:prstGeom prst="rect">
            <a:avLst/>
          </a:prstGeom>
          <a:noFill/>
        </p:spPr>
        <p:txBody>
          <a:bodyPr wrap="square" lIns="91440" tIns="45720" rIns="91440" bIns="45720" rtlCol="0" anchor="t">
            <a:spAutoFit/>
          </a:bodyPr>
          <a:lstStyle/>
          <a:p>
            <a:r>
              <a:rPr lang="en-MY" sz="6000" dirty="0">
                <a:solidFill>
                  <a:schemeClr val="bg1">
                    <a:lumMod val="95000"/>
                  </a:schemeClr>
                </a:solidFill>
                <a:cs typeface="Arial"/>
              </a:rPr>
              <a:t>2</a:t>
            </a:r>
          </a:p>
        </p:txBody>
      </p:sp>
      <p:sp>
        <p:nvSpPr>
          <p:cNvPr id="42" name="Rectangle 41">
            <a:extLst>
              <a:ext uri="{FF2B5EF4-FFF2-40B4-BE49-F238E27FC236}">
                <a16:creationId xmlns:a16="http://schemas.microsoft.com/office/drawing/2014/main" id="{0AA7EDB2-DFC9-A05A-89B0-B4F32539C5B1}"/>
              </a:ext>
            </a:extLst>
          </p:cNvPr>
          <p:cNvSpPr/>
          <p:nvPr/>
        </p:nvSpPr>
        <p:spPr>
          <a:xfrm>
            <a:off x="5207053" y="3863980"/>
            <a:ext cx="6155461" cy="811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 name="TextBox 42">
            <a:extLst>
              <a:ext uri="{FF2B5EF4-FFF2-40B4-BE49-F238E27FC236}">
                <a16:creationId xmlns:a16="http://schemas.microsoft.com/office/drawing/2014/main" id="{087C9DCA-B90B-5A93-6D2F-7B2EEFA93E5E}"/>
              </a:ext>
            </a:extLst>
          </p:cNvPr>
          <p:cNvSpPr txBox="1"/>
          <p:nvPr/>
        </p:nvSpPr>
        <p:spPr>
          <a:xfrm>
            <a:off x="5944889" y="3947709"/>
            <a:ext cx="5215605" cy="338554"/>
          </a:xfrm>
          <a:prstGeom prst="rect">
            <a:avLst/>
          </a:prstGeom>
          <a:noFill/>
        </p:spPr>
        <p:txBody>
          <a:bodyPr wrap="square" lIns="91440" tIns="45720" rIns="91440" bIns="45720" rtlCol="0" anchor="t">
            <a:spAutoFit/>
          </a:bodyPr>
          <a:lstStyle/>
          <a:p>
            <a:pPr algn="just">
              <a:defRPr/>
            </a:pPr>
            <a:r>
              <a:rPr lang="en-US" sz="1600" dirty="0">
                <a:ea typeface="+mn-lt"/>
                <a:cs typeface="+mn-lt"/>
              </a:rPr>
              <a:t>74 Duplicate entries were found </a:t>
            </a:r>
            <a:endParaRPr lang="en-US" dirty="0"/>
          </a:p>
        </p:txBody>
      </p:sp>
      <p:sp>
        <p:nvSpPr>
          <p:cNvPr id="46" name="TextBox 45">
            <a:extLst>
              <a:ext uri="{FF2B5EF4-FFF2-40B4-BE49-F238E27FC236}">
                <a16:creationId xmlns:a16="http://schemas.microsoft.com/office/drawing/2014/main" id="{C4BE104C-E290-2A0D-60D2-BA9AB3F3A052}"/>
              </a:ext>
            </a:extLst>
          </p:cNvPr>
          <p:cNvSpPr txBox="1"/>
          <p:nvPr/>
        </p:nvSpPr>
        <p:spPr>
          <a:xfrm>
            <a:off x="4639420" y="3758670"/>
            <a:ext cx="1233396" cy="1015663"/>
          </a:xfrm>
          <a:prstGeom prst="rect">
            <a:avLst/>
          </a:prstGeom>
          <a:noFill/>
        </p:spPr>
        <p:txBody>
          <a:bodyPr wrap="square" lIns="91440" tIns="45720" rIns="91440" bIns="45720" rtlCol="0" anchor="t">
            <a:spAutoFit/>
          </a:bodyPr>
          <a:lstStyle/>
          <a:p>
            <a:r>
              <a:rPr lang="en-MY" sz="6000" dirty="0">
                <a:solidFill>
                  <a:schemeClr val="bg1">
                    <a:lumMod val="95000"/>
                  </a:schemeClr>
                </a:solidFill>
                <a:cs typeface="Arial"/>
              </a:rPr>
              <a:t>3</a:t>
            </a:r>
          </a:p>
        </p:txBody>
      </p:sp>
      <p:sp>
        <p:nvSpPr>
          <p:cNvPr id="54" name="Rectangle 53">
            <a:extLst>
              <a:ext uri="{FF2B5EF4-FFF2-40B4-BE49-F238E27FC236}">
                <a16:creationId xmlns:a16="http://schemas.microsoft.com/office/drawing/2014/main" id="{19BCEAF3-85E9-A549-EF2C-81A550052BB5}"/>
              </a:ext>
            </a:extLst>
          </p:cNvPr>
          <p:cNvSpPr/>
          <p:nvPr/>
        </p:nvSpPr>
        <p:spPr>
          <a:xfrm>
            <a:off x="5541079" y="5001760"/>
            <a:ext cx="6155461" cy="811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6" name="TextBox 55">
            <a:extLst>
              <a:ext uri="{FF2B5EF4-FFF2-40B4-BE49-F238E27FC236}">
                <a16:creationId xmlns:a16="http://schemas.microsoft.com/office/drawing/2014/main" id="{DBEBF9A3-B243-09B1-3573-102108CC36AA}"/>
              </a:ext>
            </a:extLst>
          </p:cNvPr>
          <p:cNvSpPr txBox="1"/>
          <p:nvPr/>
        </p:nvSpPr>
        <p:spPr>
          <a:xfrm>
            <a:off x="6278916" y="5085489"/>
            <a:ext cx="5215605" cy="338554"/>
          </a:xfrm>
          <a:prstGeom prst="rect">
            <a:avLst/>
          </a:prstGeom>
          <a:noFill/>
        </p:spPr>
        <p:txBody>
          <a:bodyPr wrap="square" lIns="91440" tIns="45720" rIns="91440" bIns="45720" rtlCol="0" anchor="t">
            <a:spAutoFit/>
          </a:bodyPr>
          <a:lstStyle/>
          <a:p>
            <a:pPr algn="just">
              <a:defRPr/>
            </a:pPr>
            <a:r>
              <a:rPr lang="en-US" sz="1600" dirty="0">
                <a:ea typeface="+mn-lt"/>
                <a:cs typeface="+mn-lt"/>
              </a:rPr>
              <a:t>After Data Cleaning 918 Observations </a:t>
            </a:r>
            <a:endParaRPr lang="en-US" dirty="0"/>
          </a:p>
        </p:txBody>
      </p:sp>
      <p:sp>
        <p:nvSpPr>
          <p:cNvPr id="58" name="TextBox 57">
            <a:extLst>
              <a:ext uri="{FF2B5EF4-FFF2-40B4-BE49-F238E27FC236}">
                <a16:creationId xmlns:a16="http://schemas.microsoft.com/office/drawing/2014/main" id="{27AC848D-4776-F8EE-7CCC-6038C4FFAD46}"/>
              </a:ext>
            </a:extLst>
          </p:cNvPr>
          <p:cNvSpPr txBox="1"/>
          <p:nvPr/>
        </p:nvSpPr>
        <p:spPr>
          <a:xfrm>
            <a:off x="4973446" y="4896450"/>
            <a:ext cx="1233396" cy="1015663"/>
          </a:xfrm>
          <a:prstGeom prst="rect">
            <a:avLst/>
          </a:prstGeom>
          <a:noFill/>
        </p:spPr>
        <p:txBody>
          <a:bodyPr wrap="square" lIns="91440" tIns="45720" rIns="91440" bIns="45720" rtlCol="0" anchor="t">
            <a:spAutoFit/>
          </a:bodyPr>
          <a:lstStyle/>
          <a:p>
            <a:r>
              <a:rPr lang="en-MY" sz="6000" dirty="0">
                <a:solidFill>
                  <a:schemeClr val="bg1">
                    <a:lumMod val="95000"/>
                  </a:schemeClr>
                </a:solidFill>
                <a:cs typeface="Arial"/>
              </a:rPr>
              <a:t>4</a:t>
            </a:r>
          </a:p>
        </p:txBody>
      </p:sp>
      <p:sp>
        <p:nvSpPr>
          <p:cNvPr id="200" name="Pie 24">
            <a:extLst>
              <a:ext uri="{FF2B5EF4-FFF2-40B4-BE49-F238E27FC236}">
                <a16:creationId xmlns:a16="http://schemas.microsoft.com/office/drawing/2014/main" id="{CE344AC9-87F4-4635-C897-0AA59747DB57}"/>
              </a:ext>
            </a:extLst>
          </p:cNvPr>
          <p:cNvSpPr/>
          <p:nvPr/>
        </p:nvSpPr>
        <p:spPr>
          <a:xfrm>
            <a:off x="4425806" y="1754699"/>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16" name="Donut 8">
            <a:extLst>
              <a:ext uri="{FF2B5EF4-FFF2-40B4-BE49-F238E27FC236}">
                <a16:creationId xmlns:a16="http://schemas.microsoft.com/office/drawing/2014/main" id="{E97B6DAF-5048-5FF5-DCBB-58C71ABAE8DE}"/>
              </a:ext>
            </a:extLst>
          </p:cNvPr>
          <p:cNvSpPr/>
          <p:nvPr/>
        </p:nvSpPr>
        <p:spPr>
          <a:xfrm>
            <a:off x="4861381" y="2856986"/>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30" name="Rectangle 7">
            <a:extLst>
              <a:ext uri="{FF2B5EF4-FFF2-40B4-BE49-F238E27FC236}">
                <a16:creationId xmlns:a16="http://schemas.microsoft.com/office/drawing/2014/main" id="{DE85AE11-6BC2-5062-EAB3-E19ABEBB4DFC}"/>
              </a:ext>
            </a:extLst>
          </p:cNvPr>
          <p:cNvSpPr/>
          <p:nvPr/>
        </p:nvSpPr>
        <p:spPr>
          <a:xfrm rot="18900000">
            <a:off x="5546091" y="4040777"/>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35" name="Left Arrow 1">
            <a:extLst>
              <a:ext uri="{FF2B5EF4-FFF2-40B4-BE49-F238E27FC236}">
                <a16:creationId xmlns:a16="http://schemas.microsoft.com/office/drawing/2014/main" id="{3AA19DD9-4867-8B0B-E371-6A46A5ED425B}"/>
              </a:ext>
            </a:extLst>
          </p:cNvPr>
          <p:cNvSpPr>
            <a:spLocks noChangeAspect="1"/>
          </p:cNvSpPr>
          <p:nvPr/>
        </p:nvSpPr>
        <p:spPr>
          <a:xfrm>
            <a:off x="5734103" y="5081413"/>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740354866"/>
      </p:ext>
    </p:extLst>
  </p:cSld>
  <p:clrMapOvr>
    <a:masterClrMapping/>
  </p:clrMapOvr>
</p:sld>
</file>

<file path=ppt/theme/theme1.xml><?xml version="1.0" encoding="utf-8"?>
<a:theme xmlns:a="http://schemas.openxmlformats.org/drawingml/2006/main" name="Section Break Slide Master">
  <a:themeElements>
    <a:clrScheme name="ALLPPT-516">
      <a:dk1>
        <a:sysClr val="windowText" lastClr="000000"/>
      </a:dk1>
      <a:lt1>
        <a:sysClr val="window" lastClr="FFFFFF"/>
      </a:lt1>
      <a:dk2>
        <a:srgbClr val="44546A"/>
      </a:dk2>
      <a:lt2>
        <a:srgbClr val="E7E6E6"/>
      </a:lt2>
      <a:accent1>
        <a:srgbClr val="7344AE"/>
      </a:accent1>
      <a:accent2>
        <a:srgbClr val="FF5030"/>
      </a:accent2>
      <a:accent3>
        <a:srgbClr val="7344AE"/>
      </a:accent3>
      <a:accent4>
        <a:srgbClr val="FF5030"/>
      </a:accent4>
      <a:accent5>
        <a:srgbClr val="7344AE"/>
      </a:accent5>
      <a:accent6>
        <a:srgbClr val="FF5030"/>
      </a:accent6>
      <a:hlink>
        <a:srgbClr val="0563C1"/>
      </a:hlink>
      <a:folHlink>
        <a:srgbClr val="954F72"/>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516">
      <a:dk1>
        <a:sysClr val="windowText" lastClr="000000"/>
      </a:dk1>
      <a:lt1>
        <a:sysClr val="window" lastClr="FFFFFF"/>
      </a:lt1>
      <a:dk2>
        <a:srgbClr val="44546A"/>
      </a:dk2>
      <a:lt2>
        <a:srgbClr val="E7E6E6"/>
      </a:lt2>
      <a:accent1>
        <a:srgbClr val="7344AE"/>
      </a:accent1>
      <a:accent2>
        <a:srgbClr val="FF5030"/>
      </a:accent2>
      <a:accent3>
        <a:srgbClr val="7344AE"/>
      </a:accent3>
      <a:accent4>
        <a:srgbClr val="FF5030"/>
      </a:accent4>
      <a:accent5>
        <a:srgbClr val="7344AE"/>
      </a:accent5>
      <a:accent6>
        <a:srgbClr val="FF5030"/>
      </a:accent6>
      <a:hlink>
        <a:srgbClr val="0563C1"/>
      </a:hlink>
      <a:folHlink>
        <a:srgbClr val="954F72"/>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ba041a15-287f-4877-a1a8-1a7b1cd97a61" xsi:nil="true"/>
    <lcf76f155ced4ddcb4097134ff3c332f xmlns="09b86e8b-6e88-4d0e-961e-51f3705d26c6">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C13E95C607B4744865D5272EA9E9CEA" ma:contentTypeVersion="11" ma:contentTypeDescription="Create a new document." ma:contentTypeScope="" ma:versionID="5426f245fd16509055cd5f326cf0d6c5">
  <xsd:schema xmlns:xsd="http://www.w3.org/2001/XMLSchema" xmlns:xs="http://www.w3.org/2001/XMLSchema" xmlns:p="http://schemas.microsoft.com/office/2006/metadata/properties" xmlns:ns2="09b86e8b-6e88-4d0e-961e-51f3705d26c6" xmlns:ns3="ba041a15-287f-4877-a1a8-1a7b1cd97a61" targetNamespace="http://schemas.microsoft.com/office/2006/metadata/properties" ma:root="true" ma:fieldsID="f0d66048095f2ec9c6af83372dd47798" ns2:_="" ns3:_="">
    <xsd:import namespace="09b86e8b-6e88-4d0e-961e-51f3705d26c6"/>
    <xsd:import namespace="ba041a15-287f-4877-a1a8-1a7b1cd97a6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LengthInSecond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b86e8b-6e88-4d0e-961e-51f3705d26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bf53b18-50df-45e7-80ee-dd1a395fc61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041a15-287f-4877-a1a8-1a7b1cd97a61"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6572848-0235-4fa0-ba96-f206d20b388d}" ma:internalName="TaxCatchAll" ma:showField="CatchAllData" ma:web="ba041a15-287f-4877-a1a8-1a7b1cd97a6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CD0A90-A35E-47E9-BB58-6B7819CD4E69}">
  <ds:schemaRefs>
    <ds:schemaRef ds:uri="http://schemas.microsoft.com/sharepoint/v3/contenttype/forms"/>
  </ds:schemaRefs>
</ds:datastoreItem>
</file>

<file path=customXml/itemProps2.xml><?xml version="1.0" encoding="utf-8"?>
<ds:datastoreItem xmlns:ds="http://schemas.openxmlformats.org/officeDocument/2006/customXml" ds:itemID="{B1FE8D92-4E85-47CB-932F-D60AE9626F00}">
  <ds:schemaRefs>
    <ds:schemaRef ds:uri="http://schemas.microsoft.com/office/infopath/2007/PartnerControls"/>
    <ds:schemaRef ds:uri="http://schemas.openxmlformats.org/package/2006/metadata/core-properties"/>
    <ds:schemaRef ds:uri="http://purl.org/dc/elements/1.1/"/>
    <ds:schemaRef ds:uri="http://www.w3.org/XML/1998/namespace"/>
    <ds:schemaRef ds:uri="09b86e8b-6e88-4d0e-961e-51f3705d26c6"/>
    <ds:schemaRef ds:uri="http://schemas.microsoft.com/office/2006/metadata/properties"/>
    <ds:schemaRef ds:uri="http://schemas.microsoft.com/office/2006/documentManagement/types"/>
    <ds:schemaRef ds:uri="http://purl.org/dc/dcmitype/"/>
    <ds:schemaRef ds:uri="http://purl.org/dc/terms/"/>
  </ds:schemaRefs>
</ds:datastoreItem>
</file>

<file path=customXml/itemProps3.xml><?xml version="1.0" encoding="utf-8"?>
<ds:datastoreItem xmlns:ds="http://schemas.openxmlformats.org/officeDocument/2006/customXml" ds:itemID="{87A0A58E-C85F-43C9-96D5-28C63FA38346}"/>
</file>

<file path=docProps/app.xml><?xml version="1.0" encoding="utf-8"?>
<Properties xmlns="http://schemas.openxmlformats.org/officeDocument/2006/extended-properties" xmlns:vt="http://schemas.openxmlformats.org/officeDocument/2006/docPropsVTypes">
  <Template>office theme</Template>
  <TotalTime>237</TotalTime>
  <Words>5122</Words>
  <Application>Microsoft Office PowerPoint</Application>
  <PresentationFormat>Widescreen</PresentationFormat>
  <Paragraphs>712</Paragraphs>
  <Slides>68</Slides>
  <Notes>0</Notes>
  <HiddenSlides>0</HiddenSlides>
  <MMClips>0</MMClips>
  <ScaleCrop>false</ScaleCrop>
  <HeadingPairs>
    <vt:vector size="4" baseType="variant">
      <vt:variant>
        <vt:lpstr>Theme</vt:lpstr>
      </vt:variant>
      <vt:variant>
        <vt:i4>2</vt:i4>
      </vt:variant>
      <vt:variant>
        <vt:lpstr>Slide Titles</vt:lpstr>
      </vt:variant>
      <vt:variant>
        <vt:i4>68</vt:i4>
      </vt:variant>
    </vt:vector>
  </HeadingPairs>
  <TitlesOfParts>
    <vt:vector size="70" baseType="lpstr">
      <vt:lpstr>Section Break Slide Master</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Low Boon Kiat</cp:lastModifiedBy>
  <cp:revision>464</cp:revision>
  <dcterms:created xsi:type="dcterms:W3CDTF">2023-05-01T13:49:57Z</dcterms:created>
  <dcterms:modified xsi:type="dcterms:W3CDTF">2023-05-18T14:52:39Z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0x0101000C13E95C607B4744865D5272EA9E9CEA</vt:lpwstr>
  </property>
</Properties>
</file>